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ink/ink33.xml" ContentType="application/inkml+xml"/>
  <Override PartName="/ppt/notesSlides/notesSlide26.xml" ContentType="application/vnd.openxmlformats-officedocument.presentationml.notesSlide+xml"/>
  <Override PartName="/ppt/ink/ink34.xml" ContentType="application/inkml+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ink/ink35.xml" ContentType="application/inkml+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ink/ink36.xml" ContentType="application/inkml+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ink/ink37.xml" ContentType="application/inkml+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ink/ink38.xml" ContentType="application/inkml+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ink/ink39.xml" ContentType="application/inkml+xml"/>
  <Override PartName="/ppt/ink/ink40.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87"/>
  </p:notesMasterIdLst>
  <p:sldIdLst>
    <p:sldId id="257" r:id="rId2"/>
    <p:sldId id="274" r:id="rId3"/>
    <p:sldId id="276" r:id="rId4"/>
    <p:sldId id="275" r:id="rId5"/>
    <p:sldId id="553" r:id="rId6"/>
    <p:sldId id="554" r:id="rId7"/>
    <p:sldId id="551" r:id="rId8"/>
    <p:sldId id="552" r:id="rId9"/>
    <p:sldId id="267" r:id="rId10"/>
    <p:sldId id="277" r:id="rId11"/>
    <p:sldId id="278" r:id="rId12"/>
    <p:sldId id="279" r:id="rId13"/>
    <p:sldId id="280" r:id="rId14"/>
    <p:sldId id="281" r:id="rId15"/>
    <p:sldId id="282" r:id="rId16"/>
    <p:sldId id="283" r:id="rId17"/>
    <p:sldId id="268" r:id="rId18"/>
    <p:sldId id="269" r:id="rId19"/>
    <p:sldId id="284" r:id="rId20"/>
    <p:sldId id="285" r:id="rId21"/>
    <p:sldId id="288" r:id="rId22"/>
    <p:sldId id="289" r:id="rId23"/>
    <p:sldId id="290" r:id="rId24"/>
    <p:sldId id="291" r:id="rId25"/>
    <p:sldId id="292" r:id="rId26"/>
    <p:sldId id="293" r:id="rId27"/>
    <p:sldId id="294" r:id="rId28"/>
    <p:sldId id="299" r:id="rId29"/>
    <p:sldId id="295" r:id="rId30"/>
    <p:sldId id="296" r:id="rId31"/>
    <p:sldId id="297" r:id="rId32"/>
    <p:sldId id="298" r:id="rId33"/>
    <p:sldId id="300" r:id="rId34"/>
    <p:sldId id="469" r:id="rId35"/>
    <p:sldId id="470" r:id="rId36"/>
    <p:sldId id="301" r:id="rId37"/>
    <p:sldId id="302" r:id="rId38"/>
    <p:sldId id="303" r:id="rId39"/>
    <p:sldId id="304" r:id="rId40"/>
    <p:sldId id="305" r:id="rId41"/>
    <p:sldId id="306" r:id="rId42"/>
    <p:sldId id="307" r:id="rId43"/>
    <p:sldId id="308" r:id="rId44"/>
    <p:sldId id="309" r:id="rId45"/>
    <p:sldId id="310" r:id="rId46"/>
    <p:sldId id="311" r:id="rId47"/>
    <p:sldId id="312" r:id="rId48"/>
    <p:sldId id="313" r:id="rId49"/>
    <p:sldId id="314" r:id="rId50"/>
    <p:sldId id="315" r:id="rId51"/>
    <p:sldId id="316" r:id="rId52"/>
    <p:sldId id="317" r:id="rId53"/>
    <p:sldId id="318" r:id="rId54"/>
    <p:sldId id="319" r:id="rId55"/>
    <p:sldId id="320" r:id="rId56"/>
    <p:sldId id="321" r:id="rId57"/>
    <p:sldId id="322" r:id="rId58"/>
    <p:sldId id="323" r:id="rId59"/>
    <p:sldId id="324" r:id="rId60"/>
    <p:sldId id="325" r:id="rId61"/>
    <p:sldId id="326" r:id="rId62"/>
    <p:sldId id="327" r:id="rId63"/>
    <p:sldId id="328" r:id="rId64"/>
    <p:sldId id="329" r:id="rId65"/>
    <p:sldId id="330" r:id="rId66"/>
    <p:sldId id="331" r:id="rId67"/>
    <p:sldId id="343" r:id="rId68"/>
    <p:sldId id="332" r:id="rId69"/>
    <p:sldId id="345" r:id="rId70"/>
    <p:sldId id="452" r:id="rId71"/>
    <p:sldId id="453" r:id="rId72"/>
    <p:sldId id="454" r:id="rId73"/>
    <p:sldId id="455" r:id="rId74"/>
    <p:sldId id="456" r:id="rId75"/>
    <p:sldId id="458" r:id="rId76"/>
    <p:sldId id="459" r:id="rId77"/>
    <p:sldId id="460" r:id="rId78"/>
    <p:sldId id="461" r:id="rId79"/>
    <p:sldId id="462" r:id="rId80"/>
    <p:sldId id="463" r:id="rId81"/>
    <p:sldId id="464" r:id="rId82"/>
    <p:sldId id="465" r:id="rId83"/>
    <p:sldId id="466" r:id="rId84"/>
    <p:sldId id="467" r:id="rId85"/>
    <p:sldId id="468" r:id="rId86"/>
  </p:sldIdLst>
  <p:sldSz cx="9144000" cy="5143500" type="screen16x9"/>
  <p:notesSz cx="6858000" cy="9144000"/>
  <p:embeddedFontLst>
    <p:embeddedFont>
      <p:font typeface="Cambria Math" panose="02040503050406030204" pitchFamily="18" charset="0"/>
      <p:regular r:id="rId88"/>
    </p:embeddedFont>
    <p:embeddedFont>
      <p:font typeface="Calibri" panose="020F0502020204030204" pitchFamily="34" charset="0"/>
      <p:regular r:id="rId89"/>
      <p:bold r:id="rId90"/>
      <p:italic r:id="rId91"/>
      <p:boldItalic r:id="rId92"/>
    </p:embeddedFont>
    <p:embeddedFont>
      <p:font typeface="Arial Black" panose="020B0A04020102020204" pitchFamily="34" charset="0"/>
      <p:bold r:id="rId93"/>
    </p:embeddedFont>
    <p:embeddedFont>
      <p:font typeface="Proxima Nova" panose="020B0604020202020204" charset="0"/>
      <p:regular r:id="rId94"/>
      <p:bold r:id="rId95"/>
      <p:italic r:id="rId96"/>
      <p:boldItalic r:id="rId97"/>
    </p:embeddedFont>
    <p:embeddedFont>
      <p:font typeface="Bahnschrift" panose="020B0502040204020203" pitchFamily="34" charset="0"/>
      <p:regular r:id="rId98"/>
      <p:bold r:id="rId99"/>
    </p:embeddedFont>
    <p:embeddedFont>
      <p:font typeface="Arial Rounded MT Bold" panose="020F0704030504030204" pitchFamily="34" charset="0"/>
      <p:regular r:id="rId100"/>
    </p:embeddedFont>
    <p:embeddedFont>
      <p:font typeface="Verdana" panose="020B0604030504040204" pitchFamily="34" charset="0"/>
      <p:regular r:id="rId101"/>
      <p:bold r:id="rId102"/>
      <p:italic r:id="rId103"/>
      <p:boldItalic r:id="rId104"/>
    </p:embeddedFont>
    <p:embeddedFont>
      <p:font typeface="Tahoma" panose="020B0604030504040204" pitchFamily="34" charset="0"/>
      <p:regular r:id="rId105"/>
      <p:bold r:id="rId10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72" autoAdjust="0"/>
    <p:restoredTop sz="94291" autoAdjust="0"/>
  </p:normalViewPr>
  <p:slideViewPr>
    <p:cSldViewPr snapToGrid="0">
      <p:cViewPr varScale="1">
        <p:scale>
          <a:sx n="93" d="100"/>
          <a:sy n="93" d="100"/>
        </p:scale>
        <p:origin x="524" y="52"/>
      </p:cViewPr>
      <p:guideLst>
        <p:guide orient="horz" pos="1620"/>
        <p:guide pos="2880"/>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font" Target="fonts/font2.fntdata"/><Relationship Id="rId16" Type="http://schemas.openxmlformats.org/officeDocument/2006/relationships/slide" Target="slides/slide15.xml"/><Relationship Id="rId107" Type="http://schemas.openxmlformats.org/officeDocument/2006/relationships/presProps" Target="presProps.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font" Target="fonts/font15.fntdata"/><Relationship Id="rId5" Type="http://schemas.openxmlformats.org/officeDocument/2006/relationships/slide" Target="slides/slide4.xml"/><Relationship Id="rId90" Type="http://schemas.openxmlformats.org/officeDocument/2006/relationships/font" Target="fonts/font3.fntdata"/><Relationship Id="rId95" Type="http://schemas.openxmlformats.org/officeDocument/2006/relationships/font" Target="fonts/font8.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font" Target="fonts/font16.fntdata"/><Relationship Id="rId108" Type="http://schemas.openxmlformats.org/officeDocument/2006/relationships/viewProps" Target="view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font" Target="fonts/font4.fntdata"/><Relationship Id="rId96"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font" Target="fonts/font19.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font" Target="fonts/font7.fntdata"/><Relationship Id="rId99" Type="http://schemas.openxmlformats.org/officeDocument/2006/relationships/font" Target="fonts/font12.fntdata"/><Relationship Id="rId101" Type="http://schemas.openxmlformats.org/officeDocument/2006/relationships/font" Target="fonts/font14.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theme" Target="theme/theme1.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font" Target="fonts/font10.fntdata"/><Relationship Id="rId104" Type="http://schemas.openxmlformats.org/officeDocument/2006/relationships/font" Target="fonts/font17.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5.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notesMaster" Target="notesMasters/notesMaster1.xml"/><Relationship Id="rId110"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font" Target="fonts/font13.fntdata"/><Relationship Id="rId105" Type="http://schemas.openxmlformats.org/officeDocument/2006/relationships/font" Target="fonts/font18.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font" Target="fonts/font6.fntdata"/><Relationship Id="rId98" Type="http://schemas.openxmlformats.org/officeDocument/2006/relationships/font" Target="fonts/font11.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font" Target="fonts/font1.fntdata"/></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13T07:25:33.465"/>
    </inkml:context>
    <inkml:brush xml:id="br0">
      <inkml:brushProperty name="width" value="0.025" units="cm"/>
      <inkml:brushProperty name="height" value="0.025" units="cm"/>
      <inkml:brushProperty name="color" value="#E71224"/>
    </inkml:brush>
  </inkml:definitions>
  <inkml:trace contextRef="#ctx0" brushRef="#br0">101 446 24575,'-1'-22'0,"-1"0"0,-1 0 0,0 0 0,-2 1 0,-12-35 0,7 19 0,-5-37 0,11 48 0,-1 0 0,-1 0 0,-1 1 0,-12-27 0,19 52 0,-1-1 0,1 1 0,0 0 0,-1 0 0,1-1 0,0 1 0,0 0 0,0-1 0,-1 1 0,1 0 0,0-1 0,0 1 0,0 0 0,0-1 0,0 1 0,0-1 0,0 1 0,0 0 0,0-1 0,0 1 0,0-1 0,0 1 0,0 0 0,0-1 0,0 1 0,0 0 0,0-1 0,0 1 0,0 0 0,0-1 0,1 1 0,-1-1 0,0 1 0,0 0 0,0 0 0,1-1 0,-1 1 0,0 0 0,1-1 0,-1 1 0,0 0 0,1-1 0,19 6 0,20 17 0,60 54 0,56 47 0,-99-82-1365,-49-33-5461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13T08:12:34.971"/>
    </inkml:context>
    <inkml:brush xml:id="br0">
      <inkml:brushProperty name="width" value="0.025" units="cm"/>
      <inkml:brushProperty name="height" value="0.025" units="cm"/>
      <inkml:brushProperty name="color" value="#E71224"/>
    </inkml:brush>
  </inkml:definitions>
  <inkml:trace contextRef="#ctx0" brushRef="#br0">20 43 24575,'-2'96'0,"4"102"0,8-140 0,-7-40 0,0 0 0,1 24 0,-4-15 0,0-20 0,-1-20 0,-9-128 0,0-4 0,9 125 0,-1 1 0,-5-19 0,4 22 0,1 0 0,0 1 0,1-27 0,0 40 0,2 0 0,-1 1 0,0-1 0,0 0 0,0 1 0,1-1 0,-1 0 0,1 1 0,0-1 0,-1 1 0,1-1 0,0 1 0,0-1 0,0 1 0,0-1 0,0 1 0,0 0 0,0-1 0,0 1 0,1 0 0,-1 0 0,3-2 0,-1 2 0,0 0 0,0 0 0,0 1 0,-1-1 0,1 1 0,0-1 0,0 1 0,0 0 0,0 0 0,0 0 0,0 0 0,3 2 0,7 0 0,-1 2 0,0-1 0,0 2 0,-1 0 0,12 6 0,-7-1 0,0 1 0,-1 1 0,0 0 0,-1 1 0,24 27 0,-24-24 0,35 26 0,-38-33 0,0 0 0,0 1 0,15 18 0,-1-1 0,-19-21 0,-1-1 0,0 1 0,0 0 0,6 9 0,-11-15 0,0 0 0,0 0 0,0 0 0,0 0 0,0 0 0,0 0 0,0 1 0,1-1 0,-1 0 0,0 0 0,0 0 0,0 0 0,0 0 0,0 0 0,0 0 0,0 0 0,0 0 0,0 0 0,0 0 0,0 1 0,0-1 0,0 0 0,1 0 0,-1 0 0,0 0 0,0 0 0,0 0 0,0 0 0,0 1 0,0-1 0,0 0 0,0 0 0,0 0 0,0 0 0,0 0 0,0 0 0,0 0 0,0 1 0,-1-1 0,1 0 0,0 0 0,0 0 0,0 0 0,0 0 0,0 0 0,0 0 0,0 0 0,0 0 0,0 1 0,0-1 0,0 0 0,0 0 0,0 0 0,-1 0 0,1 0 0,0 0 0,0 0 0,0 0 0,0 0 0,0 0 0,0 0 0,0 0 0,-1 0 0,1 0 0,0 0 0,0 0 0,-11-5 0,-12-11 0,-16-21 0,26 24 0,0 1 0,0 0 0,-1 1 0,-1 1 0,0 0 0,-18-9 0,28 17 0,1 1 0,-1 0 0,1 0 0,-1 1 0,1-1 0,-1 1 0,0 0 0,1 0 0,-1 1 0,1-1 0,-1 1 0,1 0 0,-1 0 0,1 1 0,0-1 0,-1 1 0,1 0 0,-6 3 0,-3 3 0,-1 1 0,1 0 0,-23 22 0,10-1 0,74-49 0,-10-6-1365,-29 16-5461</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13T08:12:57.675"/>
    </inkml:context>
    <inkml:brush xml:id="br0">
      <inkml:brushProperty name="width" value="0.025" units="cm"/>
      <inkml:brushProperty name="height" value="0.025" units="cm"/>
      <inkml:brushProperty name="color" value="#33CCFF"/>
    </inkml:brush>
  </inkml:definitions>
  <inkml:trace contextRef="#ctx0" brushRef="#br0">23 1 24575,'-1'17'0,"-1"1"0,-4 19 0,-3 23 0,4 41 0,9 118 0,-4-216 0,1 0 0,-1 0 0,1-1 0,0 1 0,-1 0 0,1 0 0,1-1 0,-1 1 0,0-1 0,0 1 0,1-1 0,0 0 0,-1 1 0,1-1 0,0 0 0,0 0 0,0 0 0,0-1 0,1 1 0,-1 0 0,0-1 0,1 1 0,-1-1 0,1 0 0,-1 0 0,1 0 0,0 0 0,-1 0 0,1-1 0,0 1 0,5 0 0,-2-1 0,0 0 0,0 0 0,0 0 0,0 0 0,0-1 0,0 0 0,0 0 0,0-1 0,-1 0 0,1 0 0,0 0 0,-1-1 0,0 1 0,7-6 0,6-5 0,-14 11 0,0 0 0,0-1 0,0 1 0,0-1 0,0 0 0,-1 0 0,1-1 0,-1 1 0,0-1 0,0 0 0,-1 0 0,1 0 0,-1 0 0,1 0 0,-1 0 0,0-1 0,-1 1 0,1-1 0,-1 1 0,0-1 0,0-5 0,0-78-91,-1 59-1183,-1 12-5552</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13T08:13:00.108"/>
    </inkml:context>
    <inkml:brush xml:id="br0">
      <inkml:brushProperty name="width" value="0.025" units="cm"/>
      <inkml:brushProperty name="height" value="0.025" units="cm"/>
      <inkml:brushProperty name="color" value="#33CCFF"/>
    </inkml:brush>
  </inkml:definitions>
  <inkml:trace contextRef="#ctx0" brushRef="#br0">88 8 24575,'-17'-1'0,"13"0"0,0 1 0,0 0 0,0-1 0,0 1 0,-1 1 0,1-1 0,0 1 0,0-1 0,0 1 0,0 0 0,0 1 0,1-1 0,-1 1 0,-6 3 0,9-4 0,1 0 0,-1 1 0,1-1 0,-1 0 0,1 1 0,-1-1 0,1 1 0,0-1 0,0 1 0,0-1 0,-1 1 0,2-1 0,-1 1 0,0-1 0,0 0 0,0 1 0,1-1 0,-1 1 0,1-1 0,-1 0 0,1 1 0,-1-1 0,1 0 0,0 1 0,0-1 0,1 2 0,0 1 0,1 1 0,0-1 0,0 0 0,0 0 0,1 0 0,6 5 0,-9-8 0,0 0 0,1 0 0,-1 0 0,1 0 0,-1 0 0,1 0 0,-1 0 0,1 0 0,0-1 0,0 1 0,-1-1 0,1 1 0,0-1 0,0 0 0,-1 0 0,1 0 0,0 0 0,0 0 0,0 0 0,-1 0 0,1 0 0,0-1 0,0 1 0,-1-1 0,1 1 0,0-1 0,-1 0 0,1 0 0,-1 1 0,1-1 0,-1 0 0,1 0 0,-1-1 0,1 1 0,-1 0 0,0 0 0,0-1 0,2-2 0,-2 2 0,1-1 0,-1 1 0,0-1 0,0 0 0,0 0 0,0 1 0,-1-1 0,1 0 0,-1 0 0,0 0 0,0 0 0,0 0 0,0 0 0,0 0 0,0 1 0,-1-1 0,1 0 0,-1 0 0,0 0 0,0 0 0,0 1 0,-1-1 0,-1-2 0,3 4 0,0 0 0,0 0 0,-1 0 0,1 1 0,-1-1 0,1 0 0,-1 0 0,1 1 0,-1-1 0,1 0 0,-1 1 0,1-1 0,-1 1 0,0-1 0,1 1 0,-1-1 0,0 1 0,0-1 0,1 1 0,-1 0 0,0-1 0,0 1 0,0 0 0,0 0 0,1 0 0,-1-1 0,0 1 0,0 0 0,0 0 0,0 0 0,1 0 0,-1 1 0,-1-1 0,1 1 0,0 0 0,0 0 0,0 0 0,0-1 0,0 2 0,1-1 0,-1 0 0,0 0 0,1 0 0,-1 0 0,1 0 0,-1 0 0,1 1 0,0-1 0,-1 0 0,1 0 0,0 1 0,0-1 0,0 0 0,0 0 0,0 2 0,0 13-1365,1 0-5461</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13T08:13:20.990"/>
    </inkml:context>
    <inkml:brush xml:id="br0">
      <inkml:brushProperty name="width" value="0.025" units="cm"/>
      <inkml:brushProperty name="height" value="0.025" units="cm"/>
      <inkml:brushProperty name="color" value="#33CCFF"/>
    </inkml:brush>
  </inkml:definitions>
  <inkml:trace contextRef="#ctx0" brushRef="#br0">1 0 24575,'0'0'-8191</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13T08:13:26.264"/>
    </inkml:context>
    <inkml:brush xml:id="br0">
      <inkml:brushProperty name="width" value="0.025" units="cm"/>
      <inkml:brushProperty name="height" value="0.025" units="cm"/>
      <inkml:brushProperty name="color" value="#33CCFF"/>
    </inkml:brush>
  </inkml:definitions>
  <inkml:trace contextRef="#ctx0" brushRef="#br0">1 0 24575,'0'0'-8191</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13T08:13:27.363"/>
    </inkml:context>
    <inkml:brush xml:id="br0">
      <inkml:brushProperty name="width" value="0.025" units="cm"/>
      <inkml:brushProperty name="height" value="0.025" units="cm"/>
      <inkml:brushProperty name="color" value="#33CCFF"/>
    </inkml:brush>
  </inkml:definitions>
  <inkml:trace contextRef="#ctx0" brushRef="#br0">0 0 24575,'0'0'-8191</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13T08:13:27.693"/>
    </inkml:context>
    <inkml:brush xml:id="br0">
      <inkml:brushProperty name="width" value="0.025" units="cm"/>
      <inkml:brushProperty name="height" value="0.025" units="cm"/>
      <inkml:brushProperty name="color" value="#33CCFF"/>
    </inkml:brush>
  </inkml:definitions>
  <inkml:trace contextRef="#ctx0" brushRef="#br0">0 0 24575,'0'0'-8191</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13T08:17:10.355"/>
    </inkml:context>
    <inkml:brush xml:id="br0">
      <inkml:brushProperty name="width" value="0.025" units="cm"/>
      <inkml:brushProperty name="height" value="0.025" units="cm"/>
      <inkml:brushProperty name="color" value="#33CCFF"/>
    </inkml:brush>
  </inkml:definitions>
  <inkml:trace contextRef="#ctx0" brushRef="#br0">0 1 24575,'0'0'-8191</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13T08:17:15.889"/>
    </inkml:context>
    <inkml:brush xml:id="br0">
      <inkml:brushProperty name="width" value="0.025" units="cm"/>
      <inkml:brushProperty name="height" value="0.025" units="cm"/>
      <inkml:brushProperty name="color" value="#33CCFF"/>
    </inkml:brush>
  </inkml:definitions>
  <inkml:trace contextRef="#ctx0" brushRef="#br0">1 2310 24575,'11'17'0,"0"0"0,2-1 0,0-1 0,1 0 0,28 24 0,-5-4 0,-11-10 0,1-1 0,1-1 0,1-1 0,1-1 0,64 32 0,-1-11 0,2-3 0,194 50 0,81-8 0,-334-75 0,0-2 0,1-2 0,70-4 0,-23-1 0,475 3 0,-534-1 0,0-2 0,0 0 0,34-10 0,-34 6 0,1 2 0,51-4 0,-47 6 0,1-1 0,-1-1 0,45-14 0,-36 9 0,51-8 0,-25 8 0,65-20 0,-79 17 0,6 2 0,-41 9 0,-1 0 0,0-2 0,0 0 0,0 0 0,19-10 0,-14 5 0,0 1 0,23-6 0,16-6 0,52-17 0,-83 24 0,5-1 0,48-30 0,-49 24 0,4-2 0,-1-1 0,-2-2 0,51-48 0,62-57 0,-121 103 0,-1-1 0,-1-1 0,36-61 0,-40 60 0,35-44 0,-29 43 0,-11 10 0,17-33 0,-2 3 0,9-15 0,54-132 0,-87 184 0,-1 0 0,0-1 0,1-14 0,-2 12 0,1 1 0,6-20 0,-2 11 0,-1 0 0,4-31 0,9-33 0,-9 47 0,9-76 0,-20 118 0,5-69 0,-5-114 0,-2 74 0,4 51 0,12-83 0,-9 81 0,-4-120 0,-3 80 0,2 89-114,0 0 1,-1 0-1,-1 1 0,0-1 0,0 0 1,-1 1-1,0-1 0,-1 1 0,0 0 1,-1 0-1,-6-10 0,2 7-6712</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13T08:17:37.212"/>
    </inkml:context>
    <inkml:brush xml:id="br0">
      <inkml:brushProperty name="width" value="0.025" units="cm"/>
      <inkml:brushProperty name="height" value="0.025" units="cm"/>
      <inkml:brushProperty name="color" value="#33CCFF"/>
    </inkml:brush>
  </inkml:definitions>
  <inkml:trace contextRef="#ctx0" brushRef="#br0">0 0 24575,'0'0'-8191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13T07:25:36.062"/>
    </inkml:context>
    <inkml:brush xml:id="br0">
      <inkml:brushProperty name="width" value="0.025" units="cm"/>
      <inkml:brushProperty name="height" value="0.025" units="cm"/>
      <inkml:brushProperty name="color" value="#E71224"/>
    </inkml:brush>
  </inkml:definitions>
  <inkml:trace contextRef="#ctx0" brushRef="#br0">1 61 24575,'0'-4'0,"3"0"0,1-4 0,0-3 0,3 0 0,3 2 0,4 3 0,2 2 0,2 1 0,1 2 0,1 1 0,-3 0-8191</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13T08:17:37.841"/>
    </inkml:context>
    <inkml:brush xml:id="br0">
      <inkml:brushProperty name="width" value="0.025" units="cm"/>
      <inkml:brushProperty name="height" value="0.025" units="cm"/>
      <inkml:brushProperty name="color" value="#33CCFF"/>
    </inkml:brush>
  </inkml:definitions>
  <inkml:trace contextRef="#ctx0" brushRef="#br0">1 2021 24575,'0'0'-8191</inkml:trace>
  <inkml:trace contextRef="#ctx0" brushRef="#br0" timeOffset="1">1 2021 24575,'0'0'-8191</inkml:trace>
  <inkml:trace contextRef="#ctx0" brushRef="#br0" timeOffset="2">661 1 24575,'0'0'-8191</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13T08:19:09.974"/>
    </inkml:context>
    <inkml:brush xml:id="br0">
      <inkml:brushProperty name="width" value="0.025" units="cm"/>
      <inkml:brushProperty name="height" value="0.025" units="cm"/>
      <inkml:brushProperty name="color" value="#33CCFF"/>
    </inkml:brush>
  </inkml:definitions>
  <inkml:trace contextRef="#ctx0" brushRef="#br0">312 0 24575,'2'115'0,"-5"123"0,3-235 0,0 0 0,-1 0 0,0-1 0,1 1 0,-1 0 0,0-1 0,0 1 0,0-1 0,-1 1 0,1-1 0,0 1 0,-1-1 0,0 0 0,0 0 0,1 0 0,-1 0 0,0 0 0,-1 0 0,1 0 0,0-1 0,0 1 0,-1-1 0,1 1 0,-1-1 0,1 0 0,-1 0 0,0 0 0,1 0 0,-1-1 0,-4 1 0,-9 1 0,0-1 0,-1 0 0,1-1 0,-21-3 0,1 0 0,-61 3-1365,80 0-5461</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13T08:19:12.746"/>
    </inkml:context>
    <inkml:brush xml:id="br0">
      <inkml:brushProperty name="width" value="0.025" units="cm"/>
      <inkml:brushProperty name="height" value="0.025" units="cm"/>
      <inkml:brushProperty name="color" value="#33CCFF"/>
    </inkml:brush>
  </inkml:definitions>
  <inkml:trace contextRef="#ctx0" brushRef="#br0">3 10 24575,'-1'25'0,"0"-13"0,1 1 0,0-1 0,2 21 0,-1-31 0,-1 0 0,0 0 0,0 0 0,1 0 0,0 0 0,-1 0 0,1-1 0,0 1 0,0 0 0,0 0 0,0-1 0,0 1 0,0-1 0,0 1 0,0-1 0,1 1 0,-1-1 0,1 0 0,-1 0 0,1 1 0,-1-1 0,1 0 0,0-1 0,-1 1 0,1 0 0,0 0 0,0-1 0,0 1 0,2 0 0,-3-1 0,1 0 0,-1 0 0,1 0 0,-1 0 0,0 0 0,1 0 0,-1 0 0,0-1 0,0 1 0,1 0 0,-1-1 0,0 1 0,0-1 0,1 0 0,-1 1 0,0-1 0,0 0 0,0 1 0,0-1 0,0 0 0,0 0 0,0 0 0,1-2 0,0 1 0,-1-1 0,1 0 0,-1 0 0,0 0 0,0 1 0,0-1 0,0 0 0,0 0 0,-1 0 0,1-4 0,-1 2 0,1 0 0,-1 0 0,0 1 0,-1-1 0,1 0 0,-1 0 0,0 1 0,0-1 0,-1 0 0,1 1 0,-1-1 0,0 1 0,-4-8 0,5 11 0,0 0 0,0 0 0,0 0 0,1 0 0,-1 0 0,0 0 0,-1 0 0,1 0 0,0 1 0,0-1 0,0 0 0,0 1 0,-1-1 0,1 1 0,0-1 0,0 1 0,-1 0 0,1-1 0,0 1 0,-1 0 0,1 0 0,0 0 0,-1 0 0,1 0 0,-1 0 0,1 0 0,0 1 0,-1-1 0,1 0 0,0 1 0,0-1 0,-1 1 0,1 0 0,0-1 0,0 1 0,-2 1 0,3-2 0,-1 1 0,1-1 0,-1 1 0,1 0 0,0-1 0,-1 1 0,1 0 0,-1-1 0,1 1 0,0 0 0,0-1 0,0 1 0,-1 0 0,1 0 0,0-1 0,0 1 0,0 0 0,0 0 0,0-1 0,0 1 0,0 0 0,0 0 0,1-1 0,-1 2 0,1 0 0,0-1 0,-1 0 0,1 1 0,0-1 0,0 1 0,1-1 0,-1 0 0,0 0 0,0 0 0,1 1 0,-1-1 0,0 0 0,1-1 0,-1 1 0,1 0 0,1 0 0,3 2 0,0-1 0,0 0 0,0 0 0,0-1 0,0 1 0,1-1 0,-1-1 0,0 1 0,10-2 0,-16 1 0,1 0 0,-1 0 0,1 0 0,-1 0 0,0 0 0,1 0 0,-1 0 0,0 0 0,1 0 0,-1 0 0,0 0 0,1 0 0,-1 0 0,0 0 0,1 0 0,-1-1 0,0 1 0,0 0 0,1 0 0,-1 0 0,0-1 0,1 1 0,-1 0 0,0 0 0,0-1 0,0 1 0,1 0 0,-1-1 0,0 1 0,0 0 0,0-1 0,0 1 0,0 0 0,1-1 0,-1 1 0,0 0 0,0-1 0,0 1 0,0 0 0,0-1 0,0 1 0,-10-16 0,-21-10 0,28 25 0,1 0 0,-1 0 0,1 0 0,0 1 0,-1-1 0,1 1 0,-1-1 0,0 1 0,1 0 0,-1 0 0,1 0 0,-1 0 0,-4 1 0,7-1-4,0 0 1,0 1-1,-1-1 0,1 0 0,0-1 0,0 1 1,-1 0-1,1 0 0,0 0 0,0 0 0,-1 0 1,1 0-1,0 0 0,0 0 0,0 0 0,-1 0 1,1-1-1,0 1 0,0 0 0,0 0 0,-1 0 1,1 0-1,0-1 0,0 1 0,0 0 0,0 0 1,0 0-1,-1-1 0,1 1 0,0 0 0,0 0 1,0 0-1,0-1 0,0 1 0,0 0 0,0 0 1,0-1-1,0 1 0,0 0 0,0-1 0,-1-2-1205,-2-3-5617</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13T08:19:17.194"/>
    </inkml:context>
    <inkml:brush xml:id="br0">
      <inkml:brushProperty name="width" value="0.025" units="cm"/>
      <inkml:brushProperty name="height" value="0.025" units="cm"/>
      <inkml:brushProperty name="color" value="#33CCFF"/>
    </inkml:brush>
  </inkml:definitions>
  <inkml:trace contextRef="#ctx0" brushRef="#br0">1 1 24575,'0'0'-8191</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13T08:19:24.588"/>
    </inkml:context>
    <inkml:brush xml:id="br0">
      <inkml:brushProperty name="width" value="0.025" units="cm"/>
      <inkml:brushProperty name="height" value="0.025" units="cm"/>
      <inkml:brushProperty name="color" value="#33CCFF"/>
    </inkml:brush>
  </inkml:definitions>
  <inkml:trace contextRef="#ctx0" brushRef="#br0">1 1 24575,'0'0'-8191</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13T08:19:29.272"/>
    </inkml:context>
    <inkml:brush xml:id="br0">
      <inkml:brushProperty name="width" value="0.025" units="cm"/>
      <inkml:brushProperty name="height" value="0.025" units="cm"/>
      <inkml:brushProperty name="color" value="#33CCFF"/>
    </inkml:brush>
  </inkml:definitions>
  <inkml:trace contextRef="#ctx0" brushRef="#br0">0 1 24575,'0'0'-8191</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13T08:19:29.727"/>
    </inkml:context>
    <inkml:brush xml:id="br0">
      <inkml:brushProperty name="width" value="0.025" units="cm"/>
      <inkml:brushProperty name="height" value="0.025" units="cm"/>
      <inkml:brushProperty name="color" value="#33CCFF"/>
    </inkml:brush>
  </inkml:definitions>
  <inkml:trace contextRef="#ctx0" brushRef="#br0">0 1 24575,'0'0'-8191</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14T05:05:50.340"/>
    </inkml:context>
    <inkml:brush xml:id="br0">
      <inkml:brushProperty name="width" value="0.05" units="cm"/>
      <inkml:brushProperty name="height" value="0.05" units="cm"/>
      <inkml:brushProperty name="color" value="#004F8B"/>
    </inkml:brush>
  </inkml:definitions>
  <inkml:trace contextRef="#ctx0" brushRef="#br0">321 1 24575,'-66'-1'0,"-70"3"0,130-1 0,0 0 0,0 1 0,1-1 0,-1 1 0,1 0 0,-1 1 0,1-1 0,-1 1 0,1 1 0,0-1 0,1 0 0,-1 1 0,1 0 0,-1 0 0,1 1 0,0-1 0,1 1 0,-1 0 0,1 0 0,0 0 0,0 0 0,0 0 0,1 1 0,0-1 0,0 1 0,0 0 0,1 0 0,0 0 0,0-1 0,0 10 0,1-1 0,-1-2 0,1 1 0,1-1 0,0 1 0,0-1 0,4 14 0,-4-24 0,0 1 0,0 0 0,0 0 0,1-1 0,-1 1 0,1-1 0,-1 1 0,1-1 0,0 0 0,0 1 0,0-1 0,0 0 0,0 0 0,0-1 0,0 1 0,1 0 0,-1-1 0,1 1 0,-1-1 0,1 0 0,0 0 0,0 0 0,-1 0 0,1 0 0,0-1 0,0 1 0,3 0 0,57 0 0,-50-2 0,-1 1 0,1 0 0,-1 1 0,0 0 0,1 1 0,-1 1 0,22 7 0,-27-7-273,1 0 0,0-1 0,0 0 0,13 2 0,-8-3-6553</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14T05:06:04.723"/>
    </inkml:context>
    <inkml:brush xml:id="br0">
      <inkml:brushProperty name="width" value="0.05" units="cm"/>
      <inkml:brushProperty name="height" value="0.05" units="cm"/>
      <inkml:brushProperty name="color" value="#004F8B"/>
    </inkml:brush>
  </inkml:definitions>
  <inkml:trace contextRef="#ctx0" brushRef="#br0">81 205 24575,'41'1'0,"-17"0"0,39-2 0,-56 0 0,-1 0 0,0 0 0,0 0 0,0-1 0,0 0 0,0 0 0,0-1 0,0 1 0,-1-1 0,1 0 0,5-5 0,-6 4 0,-1 1 0,1-1 0,-1 0 0,0 0 0,0-1 0,0 1 0,6-11 0,-10 13 0,1 0 0,0-1 0,-1 1 0,1 0 0,-1-1 0,0 1 0,0 0 0,0-1 0,0 1 0,0-1 0,-1 1 0,1 0 0,-1-1 0,1 1 0,-1 0 0,0-1 0,0 1 0,0 0 0,0 0 0,0 0 0,0 0 0,-3-3 0,-1-2 0,-1 1 0,1 0 0,-1 1 0,0-1 0,0 1 0,-1 0 0,0 0 0,0 1 0,0 0 0,0 0 0,0 1 0,-13-4 0,13 5 0,0-1 0,0 2 0,0-1 0,0 1 0,0 0 0,0 0 0,0 1 0,0 0 0,0 0 0,0 1 0,0 0 0,0 0 0,0 0 0,-11 5 0,13-4 0,1 1 0,0 0 0,0 0 0,0 0 0,0 1 0,1-1 0,-1 1 0,1 0 0,0 0 0,0 0 0,0 0 0,-3 8 0,2-5 0,0-1 0,0 1 0,0-1 0,-9 8 0,11-12 0,0 0 0,0 0 0,0 0 0,0 0 0,0 0 0,1 1 0,-1-1 0,1 1 0,-1-1 0,1 1 0,0-1 0,0 1 0,0 0 0,0-1 0,1 1 0,-1 0 0,1 0 0,-1 0 0,1-1 0,0 1 0,0 0 0,0 0 0,1 4 0,1-2 0,0 0 0,0-1 0,1 1 0,-1 0 0,1-1 0,0 1 0,0-1 0,0 0 0,1 0 0,-1 0 0,7 5 0,28 36 0,-34-40 0,-1 0 0,0 0 0,1 0 0,0 0 0,0-1 0,0 1 0,1-1 0,-1 0 0,1-1 0,0 1 0,0-1 0,1 0 0,-1 0 0,1-1 0,-1 1 0,9 1 0,34 11 0,-38-11 0,0 0 0,0-1 0,1 0 0,17 2 0,29 3 77,-37-5-798,35 3 0,-40-6-6105</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14T05:06:08.003"/>
    </inkml:context>
    <inkml:brush xml:id="br0">
      <inkml:brushProperty name="width" value="0.05" units="cm"/>
      <inkml:brushProperty name="height" value="0.05" units="cm"/>
      <inkml:brushProperty name="color" value="#004F8B"/>
    </inkml:brush>
  </inkml:definitions>
  <inkml:trace contextRef="#ctx0" brushRef="#br0">1 1 24575,'0'0'-8191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13T07:25:40.408"/>
    </inkml:context>
    <inkml:brush xml:id="br0">
      <inkml:brushProperty name="width" value="0.025" units="cm"/>
      <inkml:brushProperty name="height" value="0.025" units="cm"/>
      <inkml:brushProperty name="color" value="#E71224"/>
    </inkml:brush>
  </inkml:definitions>
  <inkml:trace contextRef="#ctx0" brushRef="#br0">259 1 24575,'-11'0'0,"-6"0"0,0 0 0,0 1 0,0 0 0,0 2 0,-19 4 0,31-5 0,1-1 0,-1 1 0,1 0 0,0 1 0,-1-1 0,1 1 0,0 0 0,0 0 0,1 0 0,-1 0 0,1 1 0,-1 0 0,1-1 0,0 1 0,0 0 0,1 1 0,-1-1 0,1 0 0,0 1 0,0-1 0,1 1 0,-3 7 0,-18 45 0,8-24 0,11-25 0,0 1 0,1-1 0,0 1 0,1-1 0,0 1 0,0 0 0,1 0 0,0-1 0,1 1 0,0 0 0,0 0 0,3 9 0,-3-16 0,1 0 0,-1 0 0,0 0 0,1 0 0,-1-1 0,1 1 0,0 0 0,0-1 0,0 1 0,-1-1 0,1 0 0,0 0 0,1 0 0,-1 0 0,0 0 0,0 0 0,0 0 0,0-1 0,1 1 0,-1-1 0,0 1 0,4-1 0,9 1 0,-1-1 0,23-2 0,-16 0 0,78 0-1365,-83 2-5461</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14T05:06:21.818"/>
    </inkml:context>
    <inkml:brush xml:id="br0">
      <inkml:brushProperty name="width" value="0.05" units="cm"/>
      <inkml:brushProperty name="height" value="0.05" units="cm"/>
      <inkml:brushProperty name="color" value="#004F8B"/>
    </inkml:brush>
  </inkml:definitions>
  <inkml:trace contextRef="#ctx0" brushRef="#br0">1 0 24575,'0'0'-8191</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14T05:07:40.698"/>
    </inkml:context>
    <inkml:brush xml:id="br0">
      <inkml:brushProperty name="width" value="0.05" units="cm"/>
      <inkml:brushProperty name="height" value="0.05" units="cm"/>
      <inkml:brushProperty name="color" value="#004F8B"/>
    </inkml:brush>
  </inkml:definitions>
  <inkml:trace contextRef="#ctx0" brushRef="#br0">0 6 24575,'1'81'0,"11"89"0,-7-137 0,2 21 0,2 76 0,-9-128 0,-1 0 0,1 1 0,0-1 0,0 0 0,1 0 0,-1 0 0,0 0 0,1 0 0,-1 0 0,1 0 0,0 0 0,0 0 0,0 0 0,0 0 0,0-1 0,0 1 0,0 0 0,0-1 0,1 1 0,-1-1 0,2 2 0,1-1 0,-1 0 0,0-1 0,0 0 0,1 0 0,-1 0 0,1 0 0,-1 0 0,1-1 0,-1 1 0,1-1 0,6-1 0,1 2 0,1-2 0,-1 0 0,1 0 0,-1-1 0,0-1 0,21-6 0,-25 6 0,0-1 0,0 0 0,-1 0 0,1 0 0,-1-1 0,0 0 0,-1 0 0,1 0 0,-1-1 0,0 0 0,5-7 0,16-15 0,-23 25 0,0 1 0,0-1 0,-1 0 0,1 0 0,-1 1 0,0-2 0,1 1 0,-1 0 0,-1 0 0,1-1 0,0 1 0,-1-1 0,0 1 0,1-1 0,-2 0 0,2-7 0,-1-118 0,-3 56 0,2 69 0,0 0 0,0 0 0,0 0 0,-1 0 0,0 0 0,0 0 0,0 0 0,0 0 0,0 0 0,-1 0 0,0 0 0,0 1 0,0-1 0,0 1 0,0-1 0,-1 1 0,0 0 0,1 0 0,-1 0 0,0 0 0,-1 1 0,1-1 0,0 1 0,-1-1 0,1 1 0,-9-3 0,-3 0 0,-1 0 0,0 1 0,-1 1 0,1 1 0,-22-2 0,34 4 0,-2-1-124,0 0 0,0-1 0,0 1 0,1-1 0,-1-1 0,1 1-1,-1-1 1,1 0 0,0 0 0,-8-7 0,5 3-6702</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14T05:07:52.370"/>
    </inkml:context>
    <inkml:brush xml:id="br0">
      <inkml:brushProperty name="width" value="0.05" units="cm"/>
      <inkml:brushProperty name="height" value="0.05" units="cm"/>
      <inkml:brushProperty name="color" value="#004F8B"/>
    </inkml:brush>
  </inkml:definitions>
  <inkml:trace contextRef="#ctx0" brushRef="#br0">0 1 24575,'0'0'-8191</inkml:trace>
</inkml:ink>
</file>

<file path=ppt/ink/ink33.xml><?xml version="1.0" encoding="utf-8"?>
<inkml:ink xmlns:inkml="http://www.w3.org/2003/InkML">
  <inkml:definitions>
    <inkml:context xml:id="ctx0">
      <inkml:inkSource xml:id="inkSrc0">
        <inkml:traceFormat>
          <inkml:channel name="X" type="integer" max="2944" units="cm"/>
          <inkml:channel name="Y" type="integer" max="1080" units="cm"/>
          <inkml:channel name="T" type="integer" max="2.14748E9" units="dev"/>
        </inkml:traceFormat>
        <inkml:channelProperties>
          <inkml:channelProperty channel="X" name="resolution" value="95.27508" units="1/cm"/>
          <inkml:channelProperty channel="Y" name="resolution" value="62.42775" units="1/cm"/>
          <inkml:channelProperty channel="T" name="resolution" value="1" units="1/dev"/>
        </inkml:channelProperties>
      </inkml:inkSource>
      <inkml:timestamp xml:id="ts0" timeString="2021-07-21T04:24:45.091"/>
    </inkml:context>
    <inkml:brush xml:id="br0">
      <inkml:brushProperty name="width" value="0.05292" units="cm"/>
      <inkml:brushProperty name="height" value="0.05292" units="cm"/>
      <inkml:brushProperty name="color" value="#FF0000"/>
    </inkml:brush>
  </inkml:definitions>
  <inkml:trace contextRef="#ctx0" brushRef="#br0">6717 7199 0</inkml:trace>
  <inkml:trace contextRef="#ctx0" brushRef="#br0" timeOffset="7568.14">9220 11632 0</inkml:trace>
</inkml:ink>
</file>

<file path=ppt/ink/ink34.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2.13592" units="1/cm"/>
          <inkml:channelProperty channel="Y" name="resolution" value="62.42775" units="1/cm"/>
          <inkml:channelProperty channel="T" name="resolution" value="1" units="1/dev"/>
        </inkml:channelProperties>
      </inkml:inkSource>
      <inkml:timestamp xml:id="ts0" timeString="2021-07-22T04:52:55.459"/>
    </inkml:context>
    <inkml:brush xml:id="br0">
      <inkml:brushProperty name="width" value="0.05292" units="cm"/>
      <inkml:brushProperty name="height" value="0.05292" units="cm"/>
      <inkml:brushProperty name="color" value="#FF0000"/>
    </inkml:brush>
  </inkml:definitions>
  <inkml:trace contextRef="#ctx0" brushRef="#br0">11613 6892 0</inkml:trace>
</inkml:ink>
</file>

<file path=ppt/ink/ink35.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2.13592" units="1/cm"/>
          <inkml:channelProperty channel="Y" name="resolution" value="62.42775" units="1/cm"/>
          <inkml:channelProperty channel="T" name="resolution" value="1" units="1/dev"/>
        </inkml:channelProperties>
      </inkml:inkSource>
      <inkml:timestamp xml:id="ts0" timeString="2021-07-22T05:23:56.683"/>
    </inkml:context>
    <inkml:brush xml:id="br0">
      <inkml:brushProperty name="width" value="0.05292" units="cm"/>
      <inkml:brushProperty name="height" value="0.05292" units="cm"/>
      <inkml:brushProperty name="color" value="#FF0000"/>
    </inkml:brush>
  </inkml:definitions>
  <inkml:trace contextRef="#ctx0" brushRef="#br0">19384 7111 0</inkml:trace>
</inkml:ink>
</file>

<file path=ppt/ink/ink36.xml><?xml version="1.0" encoding="utf-8"?>
<inkml:ink xmlns:inkml="http://www.w3.org/2003/InkML">
  <inkml:definitions>
    <inkml:context xml:id="ctx0">
      <inkml:inkSource xml:id="inkSrc0">
        <inkml:traceFormat>
          <inkml:channel name="X" type="integer" max="2944" units="cm"/>
          <inkml:channel name="Y" type="integer" max="1080" units="cm"/>
          <inkml:channel name="T" type="integer" max="2.14748E9" units="dev"/>
        </inkml:traceFormat>
        <inkml:channelProperties>
          <inkml:channelProperty channel="X" name="resolution" value="95.27508" units="1/cm"/>
          <inkml:channelProperty channel="Y" name="resolution" value="62.42775" units="1/cm"/>
          <inkml:channelProperty channel="T" name="resolution" value="1" units="1/dev"/>
        </inkml:channelProperties>
      </inkml:inkSource>
      <inkml:timestamp xml:id="ts0" timeString="2021-07-28T04:06:53.471"/>
    </inkml:context>
    <inkml:brush xml:id="br0">
      <inkml:brushProperty name="width" value="0.05292" units="cm"/>
      <inkml:brushProperty name="height" value="0.05292" units="cm"/>
      <inkml:brushProperty name="color" value="#FFFFFF"/>
    </inkml:brush>
  </inkml:definitions>
  <inkml:trace contextRef="#ctx0" brushRef="#br0">18221 6299 0,'0'-22'63</inkml:trace>
</inkml:ink>
</file>

<file path=ppt/ink/ink37.xml><?xml version="1.0" encoding="utf-8"?>
<inkml:ink xmlns:inkml="http://www.w3.org/2003/InkML">
  <inkml:definitions>
    <inkml:context xml:id="ctx0">
      <inkml:inkSource xml:id="inkSrc0">
        <inkml:traceFormat>
          <inkml:channel name="X" type="integer" max="2944" units="cm"/>
          <inkml:channel name="Y" type="integer" max="1080" units="cm"/>
          <inkml:channel name="T" type="integer" max="2.14748E9" units="dev"/>
        </inkml:traceFormat>
        <inkml:channelProperties>
          <inkml:channelProperty channel="X" name="resolution" value="95.27508" units="1/cm"/>
          <inkml:channelProperty channel="Y" name="resolution" value="62.42775" units="1/cm"/>
          <inkml:channelProperty channel="T" name="resolution" value="1" units="1/dev"/>
        </inkml:channelProperties>
      </inkml:inkSource>
      <inkml:timestamp xml:id="ts0" timeString="2021-07-30T04:17:09.209"/>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4676 9284 0,'0'-44'16</inkml:trace>
</inkml:ink>
</file>

<file path=ppt/ink/ink38.xml><?xml version="1.0" encoding="utf-8"?>
<inkml:ink xmlns:inkml="http://www.w3.org/2003/InkML">
  <inkml:definitions>
    <inkml:context xml:id="ctx0">
      <inkml:inkSource xml:id="inkSrc0">
        <inkml:traceFormat>
          <inkml:channel name="X" type="integer" max="2944" units="cm"/>
          <inkml:channel name="Y" type="integer" max="1080" units="cm"/>
          <inkml:channel name="T" type="integer" max="2.14748E9" units="dev"/>
        </inkml:traceFormat>
        <inkml:channelProperties>
          <inkml:channelProperty channel="X" name="resolution" value="95.27508" units="1/cm"/>
          <inkml:channelProperty channel="Y" name="resolution" value="62.42775" units="1/cm"/>
          <inkml:channelProperty channel="T" name="resolution" value="1" units="1/dev"/>
        </inkml:channelProperties>
      </inkml:inkSource>
      <inkml:timestamp xml:id="ts0" timeString="2021-08-03T03:59:49.148"/>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11130 7177 0,'-22'0'234,"0"0"-218,-22 0 15,-44 0-31,44 0 16,0 0-16,-109 0 15,65 0 1,-22 0-1,44 0 1,66-22 15,-22-22-31,0 44 63,1 0-32,-1 0-15,-44 0-16,22-22 15,22 0 1,0 22 0,0 0 15,0 0-16,-44 0 17,44 0-1,0 0-15,0 0-16,-88 0 31,23 22-31,65-22 15,-66 0 1,66 0 15,0 0 1,-66 44-17,-44-44 1,67 0 15,87 0 157,21 0-173,1-22-15,0 0 16,-22 22-16,44-44 15,0 44 1,-22 0 0,22 22-1,87 0 1,-131 0-16,22-22 16,22 0-1,0 0 16,-44 0-15,88 0 0,-22 0-1,-67 0 1,1 0 0,44 0-1,66 0 1,44 0 15,-132 0-31,87 22 16,-43-22-1,-44 0 1,-22 22 0,-22-44 109,-44 0-125,0 0 15,-22 22-15,-131-88 16,-177 23 15,265 65-31,65-22 0,-22 0 16,0 22-1,22 0 1,-22 0 0,-109 0-1,-89 66 16,242-66-15,22 21 93,0 1-77,0 22-32,22-66 62,0 0-46,44 0-16,132-21 15,-111 21 1,23 22-16,-44 0 16,132 0-1,263 0 1,-352 22 0,-87 0-1,-44-22 188,0 43-187,1-43-16,-23 0 16,-88 0-16,-110 0 31,177 0-16,-1 0-15,-22 0 16,22 0-16,22 0 0,-22 0 16,22-22-1,22 22 1,0 0 31,0 0-32,-21 0 17,-23 0-17,0 22 1,0-22 0,44 0-1,22 22 32,-22-22 16,0 0-48,0 0-15,0 0 16,0 0 31,22 22-32,22-22 110,0 0-109,0 0 0,88 0 15,-66 0-31,-22 0 0,44 0 15,-22 0 1,43 0 0,-65 0-1,22 0 1,88-22 0,22 22 15,-110 0-31,131-22 15,-109 22 1,-22 0 0,66 0-1,-23 0 1,23 44 15,-22 0-15,-88-22 62,-22-22-62,0 0-1,-22 0-15,-87 0 16,43 0-1,-22 0-15,-132-66 16,133 44 0,-111 22-1,176 0 17,-44 0-17,23 0 1,43 0-1,-22 0 1,88 0 47,-22 0-63,21-22 15,89 0 1,-66 22-1,-44-43 1,0 43 15,22 0 16,-22 0-16,22 0-31,-22 0 16</inkml:trace>
</inkml:ink>
</file>

<file path=ppt/ink/ink39.xml><?xml version="1.0" encoding="utf-8"?>
<inkml:ink xmlns:inkml="http://www.w3.org/2003/InkML">
  <inkml:definitions>
    <inkml:context xml:id="ctx0">
      <inkml:inkSource xml:id="inkSrc0">
        <inkml:traceFormat>
          <inkml:channel name="X" type="integer" max="2944" units="cm"/>
          <inkml:channel name="Y" type="integer" max="1080" units="cm"/>
          <inkml:channel name="T" type="integer" max="2.14748E9" units="dev"/>
        </inkml:traceFormat>
        <inkml:channelProperties>
          <inkml:channelProperty channel="X" name="resolution" value="95.27508" units="1/cm"/>
          <inkml:channelProperty channel="Y" name="resolution" value="62.42775" units="1/cm"/>
          <inkml:channelProperty channel="T" name="resolution" value="1" units="1/dev"/>
        </inkml:channelProperties>
      </inkml:inkSource>
      <inkml:timestamp xml:id="ts0" timeString="2021-08-03T04:25:07.966"/>
    </inkml:context>
    <inkml:brush xml:id="br0">
      <inkml:brushProperty name="width" value="0.05292" units="cm"/>
      <inkml:brushProperty name="height" value="0.05292" units="cm"/>
      <inkml:brushProperty name="color" value="#FFFFFF"/>
    </inkml:brush>
  </inkml:definitions>
  <inkml:trace contextRef="#ctx0" brushRef="#br0">17606 8582 0,'0'0'0,"22"0"31,66-66-15,-44 0-1,-44 22 16,-22 44-15,-22 0-16,0 22 16,44 22 15,0 0-15,22-44-1,22 0 1,-44-22 15,-22-22-15,-22 44-1,44 22 17,0 0-1,0-66 16,0 0-47,-66-22 15,0 66 1,66 66 15,0 22-31,0 22 0</inkml:trace>
  <inkml:trace contextRef="#ctx0" brushRef="#br0" timeOffset="1300.25">21228 8230 0,'-43'0'16,"43"66"0,-44 0-16,44-22 15,22-44 1,22 0-1,-1 0 1,1-22 0,-44-22-1,-22 0 1,-43 88 31,65 0-32,43 44 1,-43-44 0,44-44 15,-44-66-31,0 22 16,0 22-1,-66 22 1,1 22-1,65 44 1,-66-22-16</inkml:trace>
  <inkml:trace contextRef="#ctx0" brushRef="#br0" timeOffset="2472.09">17804 11171 0,'0'-65'47,"0"21"-32,-22 44 1,-22 0 15,0 0-15,44 22-16,0 65 15,0-65 1,22-22 0,66 0-1,-66 0 1,-22-44-1,-44 1 17,0 43-32,44 21 31,88 45-15</inkml:trace>
  <inkml:trace contextRef="#ctx0" brushRef="#br0" timeOffset="3412.08">21426 11062 0,'-22'0'16,"-44"44"0,66-1-1,-44 1-15,44 44 16,22-44 15,22-44-15,22-110 15,-66 66-15,-66 44-1,-22 0 1,1 44 0,43 0-1,153 0 1,-21-44-1,-66 0-15</inkml:trace>
  <inkml:trace contextRef="#ctx0" brushRef="#br0" timeOffset="18749.41">17892 11127 0,'0'0'0,"0"-43"31,0-1 0,-22 44-31,22-66 16,0 22-16,0 0 15,0-22-15,0-131 16,0-89 0,0 133-1,0-1 1,0-43 15,0 153-31,0-88 16,0 0 15,0-87-15,0 87-1,0 44 1,0 1-1,0-23 17,-44 66-17,44 0 1,-44 44 0,44-44-1,0 0-15,0 0 31,0 1 1,-44 43-1,44-44-31,0 0 31,0 0 16,-44 44-16,44-44 172,22 44 47,22 0-218,22 0-32,-22 0 31,65 0-31,-43 0 0,0 0 16,22 0-16,22 0 15,-23 0 1,-21 0-1,0 0 17,66 0-32,0 0 31,-88 0-15,87 0-1,-87 0 1,22 0-1,-22 0 1,66 0 0,-22 0-1,43 0 17,67 0-1,-132 0-16,43 0 1,-21 0 0,0 0-16,-22 0 31,66 0-15,-66 0-1,21 0 1,23 0 15,-66 0-15,22 0-1,-22 0 1,0 0 0,43 0-1,-21 0 1,44-44-1,0 44 17,-66 0-17,0 0 1,0 0 15,0 0 16,-1 0-31,-43 22 46,0 22-46,-22-44-16,22 44 15,0 0 1,0 0-16,0 87 16,0 23-16,0 43 31,0-131-15,-43 176-1,43-155 1,-66 199 15,66-155-15,0-43-1,0 0 1,-44 0 0,44 0-1,0-23 1,0-21-1,0 0 1,0 0 0,0 22 15,0 22-15,0 43-1,0-87 1,0 0-1,0 22 1,0 0 0,0 0-1,22 0 1,-22-1 15,0-21-31,0 0 16,44-44 93,-66 0-15,-22 0-63,44-22-31,-44 22 16,0-44-1,0 44 1,-44 0-16,0 0 31,-43 0-15,-155-44 0,242 44-1,1 0 1,-89-43-1,44 43 1,0 0 0,22 0-1,-43 0 17,65 0-32,0 0 0,-44 0 15,-22 0 1,66 0-1,-87 0 17,65 0-17,-66 0 1,44-44 0,22 44-1,-22 0 1,45 0-1,21 0 1,-132 0 15,88 0-15,0 22 15,22-22-31,0 0 16,0 0-1,1 0 1,-111 44 15,110-44-31,-44 43 16,44-43 0,0 0 30,0-65 1,44-1-31,-43 66 0,43-44-16,-66 44 15,22 0 1,-22 44-1,-22 87 17,44-43-17,44 0 1,44-88 0,0 0-1,22-22 1,0-44-1,-66 22 1,-22 0 0,-110 1 15,88 43-31,0 0 16,44 21 15,22-21-31,44 0 31,-22-43-31,-44 21 31,0-22-15,-132 44 0,88 109-1,44-43-15</inkml:trace>
  <inkml:trace contextRef="#ctx0" brushRef="#br0" timeOffset="24173.19">17013 9701 0,'0'44'15,"0"219"1,0-197-16,0 22 15,0 0 1</inkml:trace>
  <inkml:trace contextRef="#ctx0" brushRef="#br0" timeOffset="24834.47">18923 7792 0,'0'0'0,"0"-44"16,0 66 31,0 43-47,0 67 0,-44 22 15,44 131 1</inkml:trace>
  <inkml:trace contextRef="#ctx0" brushRef="#br0" timeOffset="25406.94">22129 9679 0,'0'0'0,"-44"-44"16,44-22-16,0-22 15,-44 45 17,44 152-1,0 155-16,0-133-15,-44 111 16</inkml:trace>
  <inkml:trace contextRef="#ctx0" brushRef="#br0" timeOffset="25968.96">18989 11808 0,'0'0'16,"0"44"15,0 22-31,44-1 15,0 89 1,-44-44 0,44-66-16,0 65 15</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13T07:25:46.215"/>
    </inkml:context>
    <inkml:brush xml:id="br0">
      <inkml:brushProperty name="width" value="0.025" units="cm"/>
      <inkml:brushProperty name="height" value="0.025" units="cm"/>
      <inkml:brushProperty name="color" value="#E71224"/>
    </inkml:brush>
  </inkml:definitions>
  <inkml:trace contextRef="#ctx0" brushRef="#br0">45 220 24575,'8'18'0,"-1"1"0,-1-1 0,0 1 0,-2 0 0,0 0 0,-1 0 0,0 27 0,-1-31 0,0 0 0,8 26 0,-10-48 0,-1 1 0,1-1 0,-1 1 0,0 0 0,-3-8 0,-21-64 0,19 58 0,0 0 0,-1 0 0,-17-33 0,19 42 0,1-1 0,0 0 0,1 1 0,0-1 0,1 0 0,0 0 0,1 0 0,0-1 0,1 1 0,1 0 0,0 0 0,0 0 0,5-17 0,-6 26 0,1 1 0,0-1 0,1 1 0,-1 0 0,0-1 0,1 1 0,-1 0 0,1 0 0,-1 0 0,1 0 0,0 0 0,0 0 0,0 0 0,0 0 0,1 1 0,-1-1 0,0 1 0,0 0 0,1 0 0,-1 0 0,1 0 0,-1 0 0,1 0 0,0 1 0,-1-1 0,4 1 0,6-2 0,0 2 0,0 0 0,0 0 0,17 3 0,-26-3 0,-1 1 0,0-1 0,0 1 0,0 0 0,0 0 0,1 0 0,-1 0 0,-1 0 0,1 0 0,0 0 0,0 1 0,0-1 0,-1 0 0,1 1 0,0 0 0,-1-1 0,0 1 0,1 0 0,-1 0 0,0 0 0,0 0 0,0 0 0,0 0 0,0 0 0,0 0 0,-1 0 0,1 0 0,-1 1 0,1 3 0,0 8 0,0 0 0,-1 0 0,-3 26 0,1-13 0,3-4 0,-3 31 0,2-52 0,0 0 0,0-1 0,0 1 0,-1 0 0,1 0 0,-1-1 0,1 1 0,-1 0 0,0-1 0,0 1 0,0 0 0,0-1 0,0 1 0,0-1 0,0 0 0,0 1 0,-1-1 0,1 0 0,0 0 0,-1 0 0,1 0 0,-1 0 0,-1 1 0,2-1 0,1-1 0,-1 0 0,0 1 0,1-1 0,-1 0 0,1 0 0,-1 0 0,1 1 0,-1-1 0,0 0 0,1 0 0,-1 0 0,0 0 0,1 0 0,-1 0 0,1 0 0,-1 0 0,0 0 0,1-1 0,-1 1 0,0 0 0,1 0 0,-1-1 0,1 1 0,-1 0 0,1 0 0,-1-1 0,1 1 0,-1-1 0,1 1 0,-1 0 0,1-1 0,-1 1 0,1-1 0,0 1 0,-1-1 0,1 1 0,0-1 0,-1 0 0,1-1 0,0 1 0,0 0 0,0 0 0,0 0 0,0 0 0,0 0 0,0 0 0,0-1 0,1 1 0,-1 0 0,0 0 0,1 0 0,-1 0 0,1 0 0,-1 0 0,1 0 0,0 0 0,-1 0 0,1 0 0,0 1 0,1-2 0,4-4 0,1 1 0,0 0 0,0 1 0,1 0 0,-1 0 0,1 0 0,0 1 0,0 1 0,0-1 0,0 1 0,8-1 0,-4 1 0,-1 1 0,1 0 0,-1 1 0,0 0 0,1 1 0,-1 0 0,20 5 0,-27-5 0,0 0 0,-1 1 0,1-1 0,-1 1 0,0 0 0,1 0 0,-1 0 0,0 1 0,0-1 0,0 1 0,-1-1 0,1 1 0,-1 0 0,1 0 0,-1 0 0,0 1 0,0-1 0,0 0 0,-1 1 0,1-1 0,-1 1 0,0 0 0,0-1 0,0 1 0,1 7 0,-1 7 0,0 0 0,0 1 0,-2-1 0,-3 20 0,3-35 0,1-1 0,0 0 0,-1 0 0,1 0 0,-1 0 0,1 0 0,-1 0 0,0 0 0,0-1 0,0 1 0,0 0 0,0-1 0,-1 1 0,1 0 0,0-1 0,-1 0 0,1 1 0,-1-1 0,1 0 0,-1 0 0,0 1 0,1-1 0,-1-1 0,0 1 0,0 0 0,-2 1 0,-6 0 0,0 1 0,-1-1 0,-19 1 0,0 0 0,-108 15 0,75-10-1365,55-8-5461</inkml:trace>
</inkml:ink>
</file>

<file path=ppt/ink/ink40.xml><?xml version="1.0" encoding="utf-8"?>
<inkml:ink xmlns:inkml="http://www.w3.org/2003/InkML">
  <inkml:definitions>
    <inkml:context xml:id="ctx0">
      <inkml:inkSource xml:id="inkSrc0">
        <inkml:traceFormat>
          <inkml:channel name="X" type="integer" max="2944" units="cm"/>
          <inkml:channel name="Y" type="integer" max="1080" units="cm"/>
          <inkml:channel name="T" type="integer" max="2.14748E9" units="dev"/>
        </inkml:traceFormat>
        <inkml:channelProperties>
          <inkml:channelProperty channel="X" name="resolution" value="95.27508" units="1/cm"/>
          <inkml:channelProperty channel="Y" name="resolution" value="62.42775" units="1/cm"/>
          <inkml:channelProperty channel="T" name="resolution" value="1" units="1/dev"/>
        </inkml:channelProperties>
      </inkml:inkSource>
      <inkml:timestamp xml:id="ts0" timeString="2021-08-03T04:32:51.856"/>
    </inkml:context>
    <inkml:brush xml:id="br0">
      <inkml:brushProperty name="width" value="0.05292" units="cm"/>
      <inkml:brushProperty name="height" value="0.05292" units="cm"/>
      <inkml:brushProperty name="color" value="#FFFFFF"/>
    </inkml:brush>
  </inkml:definitions>
  <inkml:trace contextRef="#ctx0" brushRef="#br0">18579 3523 0</inkml:trace>
  <inkml:trace contextRef="#ctx0" brushRef="#br0" timeOffset="984.83">18579 3523 0,'124'-645'250,"273"-571"-250,198 26 16,2183-1663 15,-1463 2853-31,-298 0 0,-447 0 16,-570 25 93,-25 25-109,-49 24 16,-397 100-16,-422 74 16,74 49-16,-99-123 0,-297-25 31,-25-199-16,520-99 1,497-173 0,223 148-1,447-322 1,371 496 0,26 0-1,-299 0 1,-173 0-1,-74 0 1,223 0 0,-174 25-1,-223 0 1,-124 0 0,0-1 15,-25 1-16,-297-25 1,-1613-124 15,-446 199-15,1066-1 0,770-74-1,247 0 1,199 0-1,-1 0 1,-346 521 0,-348 694 15,472-669-31,-100 918 31,496 446-15</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13T07:26:27.664"/>
    </inkml:context>
    <inkml:brush xml:id="br0">
      <inkml:brushProperty name="width" value="0.025" units="cm"/>
      <inkml:brushProperty name="height" value="0.025" units="cm"/>
      <inkml:brushProperty name="color" value="#004F8B"/>
    </inkml:brush>
  </inkml:definitions>
  <inkml:trace contextRef="#ctx0" brushRef="#br0">15 129 24575,'2'0'0,"-1"0"0,0 1 0,0-1 0,0 0 0,0 1 0,0-1 0,0 1 0,0 0 0,0-1 0,0 1 0,0 0 0,0 0 0,0 0 0,0-1 0,-1 1 0,1 0 0,0 0 0,-1 0 0,2 1 0,11 24 0,-10-20 0,69 158 0,-51-132 0,-18-28 0,1 0 0,-1 0 0,-1 1 0,1-1 0,-1 1 0,1-1 0,-1 1 0,-1 0 0,3 8 0,1 29 0,-5-40 0,0 0 0,0 1 0,0-1 0,0 0 0,0 0 0,-1 1 0,1-1 0,-1 0 0,1 0 0,-1 0 0,0 0 0,0 1 0,0-1 0,0 0 0,-2 3 0,2-5 0,0-1 0,1 1 0,-1 0 0,1 0 0,-1 0 0,0-1 0,1 1 0,-1 0 0,1-1 0,-1 1 0,1 0 0,-1-1 0,1 1 0,-1-1 0,1 1 0,0-1 0,-1 1 0,1-1 0,-1 1 0,1-1 0,0 1 0,0-1 0,-1 0 0,1 1 0,0-1 0,0 1 0,0-1 0,-1 0 0,1 0 0,-8-22 0,-7-24 0,6 23 0,2 0 0,0-1 0,2 0 0,0 0 0,0-26 0,4 39 0,-1 0 0,0 0 0,0 0 0,-1 1 0,-6-13 0,5 11 0,0 0 0,0-1 0,-2-21 0,6 31 0,-1 0 0,0-1 0,0 1 0,0 0 0,-1 0 0,1-1 0,-1 1 0,0 0 0,0 1 0,0-1 0,-1 0 0,1 1 0,-1-1 0,-5-5 0,-10-13 0,18 22 0,0 1 0,0-1 0,0 0 0,-1 0 0,1 0 0,0 0 0,0 0 0,0 0 0,0 0 0,0 1 0,0-1 0,0 0 0,0 0 0,0 0 0,0 0 0,0 0 0,-1 0 0,1 0 0,0 0 0,0 0 0,0 0 0,0 0 0,0 0 0,0 0 0,-1 0 0,1 0 0,0 0 0,0 0 0,0 0 0,0 0 0,0 0 0,0 0 0,0 0 0,-1 0 0,1 0 0,0 0 0,0 0 0,0 0 0,0 0 0,0 0 0,0 0 0,0 0 0,-1 0 0,1 0 0,0 0 0,0 0 0,0 0 0,0-1 0,0 1 0,0 0 0,0 0 0,0 0 0,0 0 0,0 0 0,0 0 0,-1 0 0,1-1 0,0 1 0,0 0 0,0 0 0,0 0 0,0 0 0,1 17 0,7 23 0,65 230 0,-64-238 0,-8-27 0,0 1 0,0-1 0,1 1 0,0-1 0,0 0 0,0 0 0,0 0 0,1 0 0,0 0 0,0 0 0,1-1 0,-1 0 0,1 1 0,7 6 0,6 7 0,-15-15 0,0 0 0,0-1 0,1 1 0,0 0 0,-1-1 0,1 1 0,0-1 0,5 3 0,-8-5 0,1 0 0,-1 0 0,1 0 0,-1 0 0,1-1 0,-1 1 0,1 0 0,-1 0 0,1 0 0,-1-1 0,1 1 0,-1 0 0,1-1 0,-1 1 0,0 0 0,1-1 0,-1 1 0,0 0 0,1-1 0,-1 1 0,0-1 0,0 1 0,1-1 0,-1 1 0,0-1 0,0 1 0,0 0 0,1-1 0,-1 1 0,0-1 0,0 0 0,0 1 0,0-1 0,0 1 0,0-1 0,2-23 0,-2 22 0,-1-77 0,1-23 0,0 100 0,1 0 0,-1 0 0,0 0 0,1 0 0,-1 0 0,1 1 0,0-1 0,-1 0 0,1 0 0,0 1 0,0-1 0,0 1 0,0-1 0,0 1 0,1-1 0,-1 1 0,0 0 0,1-1 0,-1 1 0,1 0 0,-1 0 0,1 0 0,0 0 0,-1 0 0,1 1 0,0-1 0,0 0 0,-1 1 0,1-1 0,0 1 0,0 0 0,0 0 0,0-1 0,2 2 0,-1-1 0,-1 0 0,0 0 0,0 0 0,1 1 0,-1-1 0,0 1 0,0-1 0,0 1 0,0 0 0,0 0 0,0 0 0,0 0 0,0 1 0,0-1 0,0 0 0,0 1 0,-1-1 0,1 1 0,-1 0 0,1-1 0,-1 1 0,0 0 0,0 0 0,1 0 0,-1 0 0,0 0 0,-1 0 0,2 4 0,2 23 0,-4-25 0,0 0 0,0 0 0,1-1 0,-1 1 0,1 0 0,0 0 0,0-1 0,0 1 0,0-1 0,1 1 0,0-1 0,-1 1 0,1-1 0,0 0 0,1 0 0,3 5 0,22 18 0,-20-18 0,0 0 0,0-1 0,1 0 0,18 11 0,-23-16 0,0 0 0,0-1 0,0 1 0,0-1 0,0 0 0,0 0 0,0-1 0,0 1 0,0-1 0,0 0 0,0 0 0,1-1 0,-1 1 0,0-1 0,0 0 0,0 0 0,5-2 0,23-12-1365,-19 7-5461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13T07:26:36.442"/>
    </inkml:context>
    <inkml:brush xml:id="br0">
      <inkml:brushProperty name="width" value="0.025" units="cm"/>
      <inkml:brushProperty name="height" value="0.025" units="cm"/>
      <inkml:brushProperty name="color" value="#33CCFF"/>
    </inkml:brush>
  </inkml:definitions>
  <inkml:trace contextRef="#ctx0" brushRef="#br0">0 0 24575,'2'16'0,"0"0"0,1 0 0,0 0 0,10 24 0,-3-7 0,-1 6 0,-1 0 0,3 62 0,-8-82 0,1-1 0,1 1 0,1-2 0,1 1 0,0 0 0,12 19 0,-6-10 0,-7-14 0,1 0 0,1 0 0,0 0 0,0-1 0,14 14 0,-22-25 0,0-1 0,0 0 0,1 0 0,-1 0 0,0 0 0,0 1 0,0-1 0,0 0 0,0 0 0,1 0 0,-1 0 0,0 0 0,0 0 0,0 1 0,0-1 0,1 0 0,-1 0 0,0 0 0,0 0 0,0 0 0,1 0 0,-1 0 0,0 0 0,0 0 0,0 0 0,1 0 0,-1 0 0,0 0 0,0 0 0,0 0 0,1 0 0,-1 0 0,0 0 0,0-1 0,0 1 0,1 0 0,-1 0 0,0 0 0,0 0 0,0 0 0,0 0 0,0 0 0,1-1 0,-1 1 0,0 0 0,0 0 0,4-14 0,-3-18 0,-1 31 0,0-5 0,-1-1 0,1 1 0,1-1 0,-1 0 0,1 1 0,0-1 0,0 1 0,1-1 0,0 1 0,0 0 0,1 0 0,0 0 0,0 0 0,0 0 0,0 1 0,1-1 0,0 1 0,5-5 0,47-70 0,-55 79 0,-1 0 0,1 1 0,0-1 0,0 0 0,0 0 0,0 0 0,-1 1 0,1-1 0,0 0 0,0 1 0,0-1 0,1 1 0,-1-1 0,0 1 0,0-1 0,0 1 0,0 0 0,0 0 0,0 0 0,1-1 0,-1 1 0,0 0 0,0 0 0,0 1 0,0-1 0,2 0 0,-1 1 0,1 0 0,-1 0 0,1 1 0,-1-1 0,1 1 0,-1-1 0,0 1 0,0 0 0,0 0 0,3 4 0,5 6 0,-1 0 0,-1 1 0,8 16 0,-13-25 0,7 16 0,-3-6 0,1 1 0,0-2 0,1 1 0,18 21 0,-24-32 0,-1-1 0,1 1 0,0-1 0,-1 0 0,1 0 0,1 0 0,-1 0 0,0 0 0,0-1 0,1 1 0,-1-1 0,1 0 0,-1 0 0,1 0 0,-1 0 0,1-1 0,-1 1 0,1-1 0,0 0 0,-1 0 0,1-1 0,0 1 0,-1-1 0,1 0 0,-1 1 0,7-4 0,-4 1 11,0 0 0,0-1 0,0 1 1,-1-1-1,0-1 0,1 1 0,-1-1 0,-1 0 0,8-9 0,21-20-1487,-22 27-5350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13T07:26:38.931"/>
    </inkml:context>
    <inkml:brush xml:id="br0">
      <inkml:brushProperty name="width" value="0.025" units="cm"/>
      <inkml:brushProperty name="height" value="0.025" units="cm"/>
      <inkml:brushProperty name="color" value="#33CCFF"/>
    </inkml:brush>
  </inkml:definitions>
  <inkml:trace contextRef="#ctx0" brushRef="#br0">172 0 24575,'-10'2'0,"1"0"0,0 0 0,1 1 0,-1 0 0,0 1 0,1-1 0,0 2 0,0-1 0,0 1 0,0 1 0,1-1 0,-7 8 0,11-10 0,0 0 0,1 1 0,-1-1 0,1 1 0,0 0 0,0-1 0,0 1 0,0 0 0,1 0 0,-1 1 0,1-1 0,0 0 0,1 0 0,-1 1 0,1 7 0,-1 9 0,6 40 0,-5-55 0,4 13 0,0 0 0,1-1 0,10 25 0,-1-4 0,-5-11 0,-1-5 0,0 1 0,6 44 0,-13-61 0,0 1 0,-1 0 0,0 0 0,0 0 0,-1 0 0,0-1 0,0 1 0,-1 0 0,0-1 0,-1 1 0,1-1 0,-1 0 0,-5 9 0,5-13-62,1 0 0,-1-1 0,1 1 0,-1 0 0,0-1 0,0 1 0,0-1 0,0 0 0,-1 0 0,1 0 0,0-1 0,-1 1-1,1-1 1,-1 0 0,0 0 0,0 0 0,1 0 0,-1 0 0,0-1 0,0 0 0,-3 0 0,-11 1-6764</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13T07:26:40.682"/>
    </inkml:context>
    <inkml:brush xml:id="br0">
      <inkml:brushProperty name="width" value="0.025" units="cm"/>
      <inkml:brushProperty name="height" value="0.025" units="cm"/>
      <inkml:brushProperty name="color" value="#33CCFF"/>
    </inkml:brush>
  </inkml:definitions>
  <inkml:trace contextRef="#ctx0" brushRef="#br0">0 99 24575,'7'0'0,"5"0"0,11-3 0,11-1 0,3-4 0,6 0 0,1-1 0,-2-1 0,-3 0 0,-4 0 0,-5-1 0,-4 2 0,-3 2 0,-2 2 0,-2 2 0,-3 2-8191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13T07:26:45.137"/>
    </inkml:context>
    <inkml:brush xml:id="br0">
      <inkml:brushProperty name="width" value="0.025" units="cm"/>
      <inkml:brushProperty name="height" value="0.025" units="cm"/>
      <inkml:brushProperty name="color" value="#33CCFF"/>
    </inkml:brush>
  </inkml:definitions>
  <inkml:trace contextRef="#ctx0" brushRef="#br0">122 0 24575,'-7'0'0,"1"0"0,0 0 0,-1 1 0,1 0 0,0 0 0,0 0 0,0 1 0,0 0 0,0 0 0,0 0 0,-10 6 0,13-5 0,0 0 0,0-1 0,0 1 0,1 0 0,-1 1 0,1-1 0,-1 0 0,1 1 0,0-1 0,0 1 0,1 0 0,-1 0 0,1-1 0,0 1 0,0 0 0,0 0 0,0 0 0,1 0 0,-1 6 0,1-4 0,-1 1 0,1 0 0,1 0 0,-1 0 0,1-1 0,0 1 0,1 0 0,-1-1 0,1 1 0,1-1 0,-1 1 0,1-1 0,7 11 0,-7-13 0,-1-1 0,1 0 0,0 0 0,1 0 0,-1 0 0,0-1 0,1 1 0,0-1 0,0 0 0,-1 0 0,1 0 0,0-1 0,0 1 0,1-1 0,-1 0 0,0 0 0,0 0 0,1-1 0,-1 0 0,0 1 0,0-2 0,8 0 0,-10 1 0,0 0 0,1-1 0,-1 1 0,0-1 0,0 0 0,0 0 0,0 0 0,0 0 0,0 0 0,0 0 0,-1 0 0,1-1 0,0 1 0,-1-1 0,1 1 0,0-1 0,-1 0 0,0 1 0,1-1 0,-1 0 0,0 0 0,0 0 0,0 0 0,0 0 0,-1 0 0,1 0 0,-1 0 0,1-1 0,-1 1 0,1-4 0,0-9 0,0 1 0,-1-1 0,-3-25 0,1 14 0,2 20 0,0 4 0,1-1 0,-1 1 0,0-1 0,-1 1 0,1-1 0,0 0 0,-1 1 0,0 0 0,1-1 0,-1 1 0,0-1 0,0 1 0,-2-4 0,2 6 0,1 0 0,0 0 0,0 0 0,-1 0 0,1 0 0,0 0 0,0 0 0,-1 0 0,1 0 0,0 0 0,0 0 0,-1 0 0,1 1 0,0-1 0,0 0 0,0 0 0,-1 0 0,1 0 0,0 0 0,0 0 0,0 1 0,-1-1 0,1 0 0,0 0 0,0 0 0,0 1 0,0-1 0,-1 0 0,1 0 0,0 0 0,0 1 0,0-1 0,0 0 0,0 0 0,0 1 0,0-1 0,0 0 0,0 0 0,0 1 0,0-1 0,0 0 0,0 0 0,0 1 0,0-1 0,0 0 0,0 0 0,0 0 0,0 1 0,0-1 0,0 0 0,1 1 0,-2 16 0,16 178 0,-13-182 0,1 0 0,0-1 0,0 0 0,7 14 0,8 35 0,-13-36 0,-2-10 0,0 0 0,-1 1 0,0-1 0,-1 1 0,-2 25 0,0-37 0,0 0 0,0 1 0,0-1 0,0 0 0,-1 0 0,0 0 0,0 0 0,0 0 0,0-1 0,0 1 0,-1 0 0,0-1 0,0 0 0,0 0 0,0 0 0,0 0 0,0 0 0,-1 0 0,0-1 0,1 0 0,-1 0 0,0 0 0,0 0 0,0 0 0,-5 1 0,5-2 0,0 1 0,-1-1 0,1 0 0,0 0 0,-1-1 0,1 1 0,0-1 0,-1 0 0,1 0 0,0 0 0,-1 0 0,1-1 0,0 0 0,-1 0 0,1 0 0,-8-4 0,9 3 0,0 0 0,0 0 0,1 0 0,-1-1 0,1 1 0,-1-1 0,1 0 0,0 1 0,0-1 0,0 0 0,1 0 0,-1 0 0,0-1 0,1 1 0,0 0 0,0 0 0,0-1 0,0 1 0,1-1 0,-1 1 0,1-7 0,-1 7 0,1-1 0,0 0 0,0 0 0,0 0 0,0 0 0,0 0 0,1 0 0,-1 1 0,1-1 0,0 0 0,0 0 0,1 1 0,-1-1 0,1 0 0,0 1 0,0 0 0,0-1 0,0 1 0,0 0 0,1 0 0,0 0 0,-1 0 0,1 1 0,0-1 0,0 1 0,1 0 0,6-4 0,60-41-1365,-53 39-5461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1717843031"/>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b6c834fc22_0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b6c834fc22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100211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b6c834fc22_0_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b6c834fc22_0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046707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b6c834fc22_0_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b6c834fc22_0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199038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b6c834fc22_0_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b6c834fc22_0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759006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b6c834fc22_0_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b6c834fc22_0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802243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b6c834fc22_0_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b6c834fc22_0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659020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b6c834fc22_0_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b6c834fc22_0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956692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b6c834fc22_0_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b6c834fc22_0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683418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b6c834fc22_0_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b6c834fc22_0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737790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b6c834fc22_0_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b6c834fc22_0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668572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b6c834fc22_0_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b6c834fc22_0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588948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b6c834fc22_0_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b6c834fc22_0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088836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b6c834fc22_0_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b6c834fc22_0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5243677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b6c834fc22_0_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b6c834fc22_0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2183191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b6c834fc22_0_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b6c834fc22_0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826117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b6c834fc22_0_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b6c834fc22_0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9037187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b6c834fc22_0_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b6c834fc22_0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545118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b6c834fc22_0_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b6c834fc22_0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9457762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b6c834fc22_0_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b6c834fc22_0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5499734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b6c834fc22_0_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b6c834fc22_0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3155191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b6c834fc22_0_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b6c834fc22_0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1588617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b6c834fc22_0_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b6c834fc22_0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67423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b6c834fc22_0_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b6c834fc22_0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8675297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b6c834fc22_0_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b6c834fc22_0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1353959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b6c834fc22_0_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b6c834fc22_0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091487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b6c834fc22_0_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b6c834fc22_0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5330028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b6c834fc22_0_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b6c834fc22_0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104238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b6c834fc22_0_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b6c834fc22_0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6408535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b6c834fc22_0_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b6c834fc22_0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9307715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b6c834fc22_0_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b6c834fc22_0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0286310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b6c834fc22_0_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b6c834fc22_0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307088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b6c834fc22_0_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b6c834fc22_0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6020294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b6c834fc22_0_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b6c834fc22_0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812390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b6c834fc22_0_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b6c834fc22_0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130740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b6c834fc22_0_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b6c834fc22_0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1164388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b6c834fc22_0_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b6c834fc22_0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4454744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b6c834fc22_0_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b6c834fc22_0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2414402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b6c834fc22_0_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b6c834fc22_0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6928987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b6c834fc22_0_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b6c834fc22_0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6378220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b6c834fc22_0_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b6c834fc22_0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4642611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b6c834fc22_0_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b6c834fc22_0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3466038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b6c834fc22_0_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b6c834fc22_0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3813905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b6c834fc22_0_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b6c834fc22_0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0954544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b6c834fc22_0_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b6c834fc22_0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521443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b6c834fc22_0_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b6c834fc22_0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4661804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b6c834fc22_0_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b6c834fc22_0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8637938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b6c834fc22_0_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b6c834fc22_0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8527982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b6c834fc22_0_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b6c834fc22_0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1656033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b6c834fc22_0_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b6c834fc22_0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1772824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b6c834fc22_0_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b6c834fc22_0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6383366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b6c834fc22_0_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b6c834fc22_0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4190296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b6c834fc22_0_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b6c834fc22_0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9221989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b6c834fc22_0_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b6c834fc22_0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1452262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b6c834fc22_0_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b6c834fc22_0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3741619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b6c834fc22_0_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b6c834fc22_0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316120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b6c834fc22_0_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b6c834fc22_0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3024620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b6c834fc22_0_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b6c834fc22_0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8893370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b6c834fc22_0_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b6c834fc22_0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6180558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b6c834fc22_0_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b6c834fc22_0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2462549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b6c834fc22_0_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b6c834fc22_0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568755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b6c834fc22_0_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b6c834fc22_0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864023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b6c834fc22_0_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b6c834fc22_0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971142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b6c834fc22_0_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b6c834fc22_0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297871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4" name="Date Placeholder 3"/>
          <p:cNvSpPr>
            <a:spLocks noGrp="1"/>
          </p:cNvSpPr>
          <p:nvPr>
            <p:ph type="dt" sz="half" idx="10"/>
          </p:nvPr>
        </p:nvSpPr>
        <p:spPr/>
        <p:txBody>
          <a:bodyPr/>
          <a:lstStyle/>
          <a:p>
            <a:fld id="{711ADDC9-1AC2-4F2F-8044-65994E1C2871}" type="datetime1">
              <a:rPr lang="en-IN" smtClean="0">
                <a:solidFill>
                  <a:srgbClr val="696464"/>
                </a:solidFill>
              </a:rPr>
              <a:t>07-12-2023</a:t>
            </a:fld>
            <a:endParaRPr lang="en-IN">
              <a:solidFill>
                <a:srgbClr val="696464"/>
              </a:solidFill>
            </a:endParaRPr>
          </a:p>
        </p:txBody>
      </p:sp>
      <p:sp>
        <p:nvSpPr>
          <p:cNvPr id="5" name="Footer Placeholder 4"/>
          <p:cNvSpPr>
            <a:spLocks noGrp="1"/>
          </p:cNvSpPr>
          <p:nvPr>
            <p:ph type="ftr" sz="quarter" idx="11"/>
          </p:nvPr>
        </p:nvSpPr>
        <p:spPr/>
        <p:txBody>
          <a:bodyPr/>
          <a:lstStyle/>
          <a:p>
            <a:endParaRPr lang="en-IN">
              <a:solidFill>
                <a:srgbClr val="696464"/>
              </a:solidFill>
            </a:endParaRPr>
          </a:p>
        </p:txBody>
      </p:sp>
      <p:sp>
        <p:nvSpPr>
          <p:cNvPr id="6" name="Slide Number Placeholder 5"/>
          <p:cNvSpPr>
            <a:spLocks noGrp="1"/>
          </p:cNvSpPr>
          <p:nvPr>
            <p:ph type="sldNum" sz="quarter" idx="12"/>
          </p:nvPr>
        </p:nvSpPr>
        <p:spPr/>
        <p:txBody>
          <a:bodyPr/>
          <a:lstStyle/>
          <a:p>
            <a:fld id="{520E7A73-4954-4178-82D3-5F2CDBE9B570}" type="slidenum">
              <a:rPr lang="en-IN" smtClean="0"/>
              <a:t>‹#›</a:t>
            </a:fld>
            <a:endParaRPr lang="en-IN"/>
          </a:p>
        </p:txBody>
      </p:sp>
      <p:sp>
        <p:nvSpPr>
          <p:cNvPr id="8" name="Content Placeholder 7"/>
          <p:cNvSpPr>
            <a:spLocks noGrp="1"/>
          </p:cNvSpPr>
          <p:nvPr>
            <p:ph sz="quarter" idx="1"/>
          </p:nvPr>
        </p:nvSpPr>
        <p:spPr>
          <a:xfrm>
            <a:off x="914400" y="1085850"/>
            <a:ext cx="7772400" cy="3429000"/>
          </a:xfrm>
        </p:spPr>
        <p:txBody>
          <a:bodyPr vert="horz"/>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extLst>
      <p:ext uri="{BB962C8B-B14F-4D97-AF65-F5344CB8AC3E}">
        <p14:creationId xmlns:p14="http://schemas.microsoft.com/office/powerpoint/2010/main" val="37604272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dirty="0"/>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6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2.jpeg"/><Relationship Id="rId5" Type="http://schemas.openxmlformats.org/officeDocument/2006/relationships/image" Target="../media/image5.pn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5.png"/><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5.png"/><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5.png"/><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5.png"/><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13" Type="http://schemas.openxmlformats.org/officeDocument/2006/relationships/customXml" Target="../ink/ink4.xml"/><Relationship Id="rId18" Type="http://schemas.openxmlformats.org/officeDocument/2006/relationships/image" Target="../media/image23.png"/><Relationship Id="rId26" Type="http://schemas.openxmlformats.org/officeDocument/2006/relationships/image" Target="../media/image27.png"/><Relationship Id="rId39" Type="http://schemas.openxmlformats.org/officeDocument/2006/relationships/customXml" Target="../ink/ink19.xml"/><Relationship Id="rId21" Type="http://schemas.openxmlformats.org/officeDocument/2006/relationships/customXml" Target="../ink/ink8.xml"/><Relationship Id="rId34" Type="http://schemas.openxmlformats.org/officeDocument/2006/relationships/customXml" Target="../ink/ink15.xml"/><Relationship Id="rId42" Type="http://schemas.openxmlformats.org/officeDocument/2006/relationships/customXml" Target="../ink/ink21.xml"/><Relationship Id="rId47" Type="http://schemas.openxmlformats.org/officeDocument/2006/relationships/customXml" Target="../ink/ink24.xml"/><Relationship Id="rId2" Type="http://schemas.openxmlformats.org/officeDocument/2006/relationships/notesSlide" Target="../notesSlides/notesSlide11.xml"/><Relationship Id="rId16" Type="http://schemas.openxmlformats.org/officeDocument/2006/relationships/image" Target="../media/image22.png"/><Relationship Id="rId29" Type="http://schemas.openxmlformats.org/officeDocument/2006/relationships/customXml" Target="../ink/ink12.xml"/><Relationship Id="rId1" Type="http://schemas.openxmlformats.org/officeDocument/2006/relationships/slideLayout" Target="../slideLayouts/slideLayout1.xml"/><Relationship Id="rId6" Type="http://schemas.openxmlformats.org/officeDocument/2006/relationships/customXml" Target="../ink/ink1.xml"/><Relationship Id="rId11" Type="http://schemas.openxmlformats.org/officeDocument/2006/relationships/customXml" Target="../ink/ink3.xml"/><Relationship Id="rId24" Type="http://schemas.openxmlformats.org/officeDocument/2006/relationships/image" Target="../media/image26.png"/><Relationship Id="rId32" Type="http://schemas.openxmlformats.org/officeDocument/2006/relationships/image" Target="../media/image30.png"/><Relationship Id="rId37" Type="http://schemas.openxmlformats.org/officeDocument/2006/relationships/customXml" Target="../ink/ink18.xml"/><Relationship Id="rId40" Type="http://schemas.openxmlformats.org/officeDocument/2006/relationships/customXml" Target="../ink/ink20.xml"/><Relationship Id="rId45" Type="http://schemas.openxmlformats.org/officeDocument/2006/relationships/image" Target="../media/image34.png"/><Relationship Id="rId5" Type="http://schemas.openxmlformats.org/officeDocument/2006/relationships/image" Target="../media/image5.png"/><Relationship Id="rId15" Type="http://schemas.openxmlformats.org/officeDocument/2006/relationships/customXml" Target="../ink/ink5.xml"/><Relationship Id="rId23" Type="http://schemas.openxmlformats.org/officeDocument/2006/relationships/customXml" Target="../ink/ink9.xml"/><Relationship Id="rId28" Type="http://schemas.openxmlformats.org/officeDocument/2006/relationships/image" Target="../media/image28.png"/><Relationship Id="rId36" Type="http://schemas.openxmlformats.org/officeDocument/2006/relationships/customXml" Target="../ink/ink17.xml"/><Relationship Id="rId49" Type="http://schemas.openxmlformats.org/officeDocument/2006/relationships/customXml" Target="../ink/ink26.xml"/><Relationship Id="rId10" Type="http://schemas.openxmlformats.org/officeDocument/2006/relationships/image" Target="../media/image19.png"/><Relationship Id="rId19" Type="http://schemas.openxmlformats.org/officeDocument/2006/relationships/customXml" Target="../ink/ink7.xml"/><Relationship Id="rId31" Type="http://schemas.openxmlformats.org/officeDocument/2006/relationships/customXml" Target="../ink/ink13.xml"/><Relationship Id="rId44" Type="http://schemas.openxmlformats.org/officeDocument/2006/relationships/customXml" Target="../ink/ink22.xml"/><Relationship Id="rId4" Type="http://schemas.openxmlformats.org/officeDocument/2006/relationships/image" Target="../media/image4.png"/><Relationship Id="rId9" Type="http://schemas.openxmlformats.org/officeDocument/2006/relationships/customXml" Target="../ink/ink2.xml"/><Relationship Id="rId14" Type="http://schemas.openxmlformats.org/officeDocument/2006/relationships/image" Target="../media/image21.png"/><Relationship Id="rId22" Type="http://schemas.openxmlformats.org/officeDocument/2006/relationships/image" Target="../media/image25.png"/><Relationship Id="rId27" Type="http://schemas.openxmlformats.org/officeDocument/2006/relationships/customXml" Target="../ink/ink11.xml"/><Relationship Id="rId30" Type="http://schemas.openxmlformats.org/officeDocument/2006/relationships/image" Target="../media/image29.png"/><Relationship Id="rId35" Type="http://schemas.openxmlformats.org/officeDocument/2006/relationships/customXml" Target="../ink/ink16.xml"/><Relationship Id="rId43" Type="http://schemas.openxmlformats.org/officeDocument/2006/relationships/image" Target="../media/image33.png"/><Relationship Id="rId48" Type="http://schemas.openxmlformats.org/officeDocument/2006/relationships/customXml" Target="../ink/ink25.xml"/><Relationship Id="rId8" Type="http://schemas.openxmlformats.org/officeDocument/2006/relationships/image" Target="../media/image180.png"/><Relationship Id="rId3" Type="http://schemas.openxmlformats.org/officeDocument/2006/relationships/image" Target="../media/image3.png"/><Relationship Id="rId12" Type="http://schemas.openxmlformats.org/officeDocument/2006/relationships/image" Target="../media/image20.png"/><Relationship Id="rId17" Type="http://schemas.openxmlformats.org/officeDocument/2006/relationships/customXml" Target="../ink/ink6.xml"/><Relationship Id="rId25" Type="http://schemas.openxmlformats.org/officeDocument/2006/relationships/customXml" Target="../ink/ink10.xml"/><Relationship Id="rId33" Type="http://schemas.openxmlformats.org/officeDocument/2006/relationships/customXml" Target="../ink/ink14.xml"/><Relationship Id="rId38" Type="http://schemas.openxmlformats.org/officeDocument/2006/relationships/image" Target="../media/image31.png"/><Relationship Id="rId46" Type="http://schemas.openxmlformats.org/officeDocument/2006/relationships/customXml" Target="../ink/ink23.xml"/><Relationship Id="rId20" Type="http://schemas.openxmlformats.org/officeDocument/2006/relationships/image" Target="../media/image24.png"/><Relationship Id="rId41" Type="http://schemas.openxmlformats.org/officeDocument/2006/relationships/image" Target="../media/image32.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35.png"/><Relationship Id="rId5" Type="http://schemas.openxmlformats.org/officeDocument/2006/relationships/image" Target="../media/image5.png"/><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8" Type="http://schemas.openxmlformats.org/officeDocument/2006/relationships/customXml" Target="../ink/ink28.xml"/><Relationship Id="rId13" Type="http://schemas.openxmlformats.org/officeDocument/2006/relationships/customXml" Target="../ink/ink31.xml"/><Relationship Id="rId3" Type="http://schemas.openxmlformats.org/officeDocument/2006/relationships/image" Target="../media/image3.png"/><Relationship Id="rId7" Type="http://schemas.openxmlformats.org/officeDocument/2006/relationships/image" Target="../media/image36.png"/><Relationship Id="rId12" Type="http://schemas.openxmlformats.org/officeDocument/2006/relationships/customXml" Target="../ink/ink30.xml"/><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customXml" Target="../ink/ink27.xml"/><Relationship Id="rId11" Type="http://schemas.openxmlformats.org/officeDocument/2006/relationships/image" Target="../media/image38.png"/><Relationship Id="rId5" Type="http://schemas.openxmlformats.org/officeDocument/2006/relationships/image" Target="../media/image5.png"/><Relationship Id="rId15" Type="http://schemas.openxmlformats.org/officeDocument/2006/relationships/customXml" Target="../ink/ink32.xml"/><Relationship Id="rId10" Type="http://schemas.openxmlformats.org/officeDocument/2006/relationships/customXml" Target="../ink/ink29.xml"/><Relationship Id="rId4" Type="http://schemas.openxmlformats.org/officeDocument/2006/relationships/image" Target="../media/image4.png"/><Relationship Id="rId9" Type="http://schemas.openxmlformats.org/officeDocument/2006/relationships/image" Target="../media/image37.png"/><Relationship Id="rId14" Type="http://schemas.openxmlformats.org/officeDocument/2006/relationships/image" Target="../media/image39.pn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40.png"/><Relationship Id="rId5" Type="http://schemas.openxmlformats.org/officeDocument/2006/relationships/image" Target="../media/image5.png"/><Relationship Id="rId4" Type="http://schemas.openxmlformats.org/officeDocument/2006/relationships/image" Target="../media/image4.png"/></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40.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41.png"/><Relationship Id="rId5" Type="http://schemas.openxmlformats.org/officeDocument/2006/relationships/image" Target="../media/image5.png"/><Relationship Id="rId4" Type="http://schemas.openxmlformats.org/officeDocument/2006/relationships/image" Target="../media/image4.png"/></Relationships>
</file>

<file path=ppt/slides/_rels/slide22.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png"/><Relationship Id="rId7" Type="http://schemas.openxmlformats.org/officeDocument/2006/relationships/image" Target="../media/image43.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42.png"/><Relationship Id="rId5" Type="http://schemas.openxmlformats.org/officeDocument/2006/relationships/image" Target="../media/image5.png"/><Relationship Id="rId4" Type="http://schemas.openxmlformats.org/officeDocument/2006/relationships/image" Target="../media/image4.png"/></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45.png"/><Relationship Id="rId5" Type="http://schemas.openxmlformats.org/officeDocument/2006/relationships/image" Target="../media/image5.png"/><Relationship Id="rId4" Type="http://schemas.openxmlformats.org/officeDocument/2006/relationships/image" Target="../media/image4.png"/></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46.png"/><Relationship Id="rId5" Type="http://schemas.openxmlformats.org/officeDocument/2006/relationships/image" Target="../media/image5.png"/><Relationship Id="rId4" Type="http://schemas.openxmlformats.org/officeDocument/2006/relationships/image" Target="../media/image4.png"/></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47.png"/><Relationship Id="rId5" Type="http://schemas.openxmlformats.org/officeDocument/2006/relationships/image" Target="../media/image5.png"/><Relationship Id="rId4" Type="http://schemas.openxmlformats.org/officeDocument/2006/relationships/image" Target="../media/image4.png"/></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48.png"/><Relationship Id="rId5" Type="http://schemas.openxmlformats.org/officeDocument/2006/relationships/image" Target="../media/image5.png"/><Relationship Id="rId4" Type="http://schemas.openxmlformats.org/officeDocument/2006/relationships/image" Target="../media/image4.png"/></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49.png"/><Relationship Id="rId5" Type="http://schemas.openxmlformats.org/officeDocument/2006/relationships/image" Target="../media/image5.png"/><Relationship Id="rId4" Type="http://schemas.openxmlformats.org/officeDocument/2006/relationships/image" Target="../media/image4.png"/></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4.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351.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customXml" Target="../ink/ink33.xml"/><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slideLayout" Target="../slideLayouts/slideLayout1.xml"/><Relationship Id="rId7" Type="http://schemas.openxmlformats.org/officeDocument/2006/relationships/image" Target="../media/image5.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8" Type="http://schemas.openxmlformats.org/officeDocument/2006/relationships/image" Target="../media/image370.png"/><Relationship Id="rId3" Type="http://schemas.openxmlformats.org/officeDocument/2006/relationships/image" Target="../media/image3.png"/><Relationship Id="rId7" Type="http://schemas.openxmlformats.org/officeDocument/2006/relationships/customXml" Target="../ink/ink34.xml"/><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image" Target="../media/image50.png"/><Relationship Id="rId5" Type="http://schemas.openxmlformats.org/officeDocument/2006/relationships/image" Target="../media/image5.png"/><Relationship Id="rId4" Type="http://schemas.openxmlformats.org/officeDocument/2006/relationships/image" Target="../media/image4.png"/></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image" Target="../media/image51.png"/><Relationship Id="rId5" Type="http://schemas.openxmlformats.org/officeDocument/2006/relationships/image" Target="../media/image5.png"/><Relationship Id="rId4" Type="http://schemas.openxmlformats.org/officeDocument/2006/relationships/image" Target="../media/image4.png"/></Relationships>
</file>

<file path=ppt/slides/_rels/slide32.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3.png"/><Relationship Id="rId7" Type="http://schemas.openxmlformats.org/officeDocument/2006/relationships/image" Target="../media/image53.png"/><Relationship Id="rId2" Type="http://schemas.openxmlformats.org/officeDocument/2006/relationships/notesSlide" Target="../notesSlides/notesSlide28.xml"/><Relationship Id="rId1" Type="http://schemas.openxmlformats.org/officeDocument/2006/relationships/slideLayout" Target="../slideLayouts/slideLayout3.xml"/><Relationship Id="rId6" Type="http://schemas.openxmlformats.org/officeDocument/2006/relationships/image" Target="../media/image52.png"/><Relationship Id="rId5" Type="http://schemas.openxmlformats.org/officeDocument/2006/relationships/image" Target="../media/image5.png"/><Relationship Id="rId4" Type="http://schemas.openxmlformats.org/officeDocument/2006/relationships/image" Target="../media/image4.png"/></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56.png"/><Relationship Id="rId2" Type="http://schemas.openxmlformats.org/officeDocument/2006/relationships/notesSlide" Target="../notesSlides/notesSlide29.xml"/><Relationship Id="rId1" Type="http://schemas.openxmlformats.org/officeDocument/2006/relationships/slideLayout" Target="../slideLayouts/slideLayout3.xml"/><Relationship Id="rId6" Type="http://schemas.openxmlformats.org/officeDocument/2006/relationships/image" Target="../media/image55.png"/><Relationship Id="rId5" Type="http://schemas.openxmlformats.org/officeDocument/2006/relationships/image" Target="../media/image5.png"/><Relationship Id="rId4" Type="http://schemas.openxmlformats.org/officeDocument/2006/relationships/image" Target="../media/image4.png"/></Relationships>
</file>

<file path=ppt/slides/_rels/slide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58.png"/><Relationship Id="rId2" Type="http://schemas.openxmlformats.org/officeDocument/2006/relationships/notesSlide" Target="../notesSlides/notesSlide31.xml"/><Relationship Id="rId1" Type="http://schemas.openxmlformats.org/officeDocument/2006/relationships/slideLayout" Target="../slideLayouts/slideLayout1.xml"/><Relationship Id="rId6" Type="http://schemas.openxmlformats.org/officeDocument/2006/relationships/image" Target="../media/image57.png"/><Relationship Id="rId5" Type="http://schemas.openxmlformats.org/officeDocument/2006/relationships/image" Target="../media/image5.png"/><Relationship Id="rId4" Type="http://schemas.openxmlformats.org/officeDocument/2006/relationships/image" Target="../media/image4.png"/></Relationships>
</file>

<file path=ppt/slides/_rels/slide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2.xml"/><Relationship Id="rId1" Type="http://schemas.openxmlformats.org/officeDocument/2006/relationships/slideLayout" Target="../slideLayouts/slideLayout3.xml"/><Relationship Id="rId6" Type="http://schemas.openxmlformats.org/officeDocument/2006/relationships/image" Target="../media/image360.png"/><Relationship Id="rId5" Type="http://schemas.openxmlformats.org/officeDocument/2006/relationships/image" Target="../media/image5.png"/><Relationship Id="rId4" Type="http://schemas.openxmlformats.org/officeDocument/2006/relationships/image" Target="../media/image4.png"/></Relationships>
</file>

<file path=ppt/slides/_rels/slide37.xml.rels><?xml version="1.0" encoding="UTF-8" standalone="yes"?>
<Relationships xmlns="http://schemas.openxmlformats.org/package/2006/relationships"><Relationship Id="rId8" Type="http://schemas.openxmlformats.org/officeDocument/2006/relationships/image" Target="../media/image370.png"/><Relationship Id="rId3" Type="http://schemas.openxmlformats.org/officeDocument/2006/relationships/image" Target="../media/image3.png"/><Relationship Id="rId7" Type="http://schemas.openxmlformats.org/officeDocument/2006/relationships/customXml" Target="../ink/ink35.xml"/><Relationship Id="rId2" Type="http://schemas.openxmlformats.org/officeDocument/2006/relationships/notesSlide" Target="../notesSlides/notesSlide33.xml"/><Relationship Id="rId1" Type="http://schemas.openxmlformats.org/officeDocument/2006/relationships/slideLayout" Target="../slideLayouts/slideLayout3.xml"/><Relationship Id="rId6" Type="http://schemas.openxmlformats.org/officeDocument/2006/relationships/image" Target="../media/image451.png"/><Relationship Id="rId5" Type="http://schemas.openxmlformats.org/officeDocument/2006/relationships/image" Target="../media/image5.png"/><Relationship Id="rId4" Type="http://schemas.openxmlformats.org/officeDocument/2006/relationships/image" Target="../media/image4.png"/></Relationships>
</file>

<file path=ppt/slides/_rels/slide38.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60.png"/><Relationship Id="rId2" Type="http://schemas.openxmlformats.org/officeDocument/2006/relationships/notesSlide" Target="../notesSlides/notesSlide34.xml"/><Relationship Id="rId1" Type="http://schemas.openxmlformats.org/officeDocument/2006/relationships/slideLayout" Target="../slideLayouts/slideLayout3.xml"/><Relationship Id="rId6" Type="http://schemas.openxmlformats.org/officeDocument/2006/relationships/image" Target="../media/image59.png"/><Relationship Id="rId5" Type="http://schemas.openxmlformats.org/officeDocument/2006/relationships/image" Target="../media/image5.png"/><Relationship Id="rId4" Type="http://schemas.openxmlformats.org/officeDocument/2006/relationships/image" Target="../media/image4.png"/></Relationships>
</file>

<file path=ppt/slides/_rels/slide39.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3.png"/><Relationship Id="rId7" Type="http://schemas.openxmlformats.org/officeDocument/2006/relationships/image" Target="../media/image61.jpeg"/><Relationship Id="rId2" Type="http://schemas.openxmlformats.org/officeDocument/2006/relationships/notesSlide" Target="../notesSlides/notesSlide35.xml"/><Relationship Id="rId1" Type="http://schemas.openxmlformats.org/officeDocument/2006/relationships/slideLayout" Target="../slideLayouts/slideLayout3.xml"/><Relationship Id="rId6" Type="http://schemas.openxmlformats.org/officeDocument/2006/relationships/image" Target="../media/image61.png"/><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3.png"/><Relationship Id="rId7" Type="http://schemas.openxmlformats.org/officeDocument/2006/relationships/image" Target="../media/image63.png"/><Relationship Id="rId2" Type="http://schemas.openxmlformats.org/officeDocument/2006/relationships/notesSlide" Target="../notesSlides/notesSlide36.xml"/><Relationship Id="rId1" Type="http://schemas.openxmlformats.org/officeDocument/2006/relationships/slideLayout" Target="../slideLayouts/slideLayout3.xml"/><Relationship Id="rId6" Type="http://schemas.openxmlformats.org/officeDocument/2006/relationships/image" Target="../media/image450.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65.png"/></Relationships>
</file>

<file path=ppt/slides/_rels/slide41.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3.png"/><Relationship Id="rId7" Type="http://schemas.openxmlformats.org/officeDocument/2006/relationships/image" Target="../media/image67.png"/><Relationship Id="rId2" Type="http://schemas.openxmlformats.org/officeDocument/2006/relationships/notesSlide" Target="../notesSlides/notesSlide37.xml"/><Relationship Id="rId1" Type="http://schemas.openxmlformats.org/officeDocument/2006/relationships/slideLayout" Target="../slideLayouts/slideLayout3.xml"/><Relationship Id="rId6" Type="http://schemas.openxmlformats.org/officeDocument/2006/relationships/image" Target="../media/image66.png"/><Relationship Id="rId5" Type="http://schemas.openxmlformats.org/officeDocument/2006/relationships/image" Target="../media/image5.png"/><Relationship Id="rId10" Type="http://schemas.openxmlformats.org/officeDocument/2006/relationships/image" Target="../media/image70.png"/><Relationship Id="rId4" Type="http://schemas.openxmlformats.org/officeDocument/2006/relationships/image" Target="../media/image4.png"/><Relationship Id="rId9" Type="http://schemas.openxmlformats.org/officeDocument/2006/relationships/image" Target="../media/image69.png"/></Relationships>
</file>

<file path=ppt/slides/_rels/slide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8.xml"/><Relationship Id="rId1" Type="http://schemas.openxmlformats.org/officeDocument/2006/relationships/slideLayout" Target="../slideLayouts/slideLayout3.xml"/><Relationship Id="rId5" Type="http://schemas.openxmlformats.org/officeDocument/2006/relationships/image" Target="../media/image5.png"/><Relationship Id="rId4" Type="http://schemas.openxmlformats.org/officeDocument/2006/relationships/image" Target="../media/image4.png"/></Relationships>
</file>

<file path=ppt/slides/_rels/slide4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510.png"/><Relationship Id="rId2" Type="http://schemas.openxmlformats.org/officeDocument/2006/relationships/notesSlide" Target="../notesSlides/notesSlide39.xml"/><Relationship Id="rId1" Type="http://schemas.openxmlformats.org/officeDocument/2006/relationships/slideLayout" Target="../slideLayouts/slideLayout3.xml"/><Relationship Id="rId6" Type="http://schemas.openxmlformats.org/officeDocument/2006/relationships/image" Target="../media/image500.png"/><Relationship Id="rId5" Type="http://schemas.openxmlformats.org/officeDocument/2006/relationships/image" Target="../media/image5.png"/><Relationship Id="rId4" Type="http://schemas.openxmlformats.org/officeDocument/2006/relationships/image" Target="../media/image4.png"/></Relationships>
</file>

<file path=ppt/slides/_rels/slide44.xml.rels><?xml version="1.0" encoding="UTF-8" standalone="yes"?>
<Relationships xmlns="http://schemas.openxmlformats.org/package/2006/relationships"><Relationship Id="rId8" Type="http://schemas.openxmlformats.org/officeDocument/2006/relationships/image" Target="../media/image610.png"/><Relationship Id="rId3" Type="http://schemas.openxmlformats.org/officeDocument/2006/relationships/image" Target="../media/image3.png"/><Relationship Id="rId7" Type="http://schemas.openxmlformats.org/officeDocument/2006/relationships/customXml" Target="../ink/ink36.xml"/><Relationship Id="rId2" Type="http://schemas.openxmlformats.org/officeDocument/2006/relationships/notesSlide" Target="../notesSlides/notesSlide40.xml"/><Relationship Id="rId1" Type="http://schemas.openxmlformats.org/officeDocument/2006/relationships/slideLayout" Target="../slideLayouts/slideLayout3.xml"/><Relationship Id="rId6" Type="http://schemas.openxmlformats.org/officeDocument/2006/relationships/image" Target="../media/image71.png"/><Relationship Id="rId5" Type="http://schemas.openxmlformats.org/officeDocument/2006/relationships/image" Target="../media/image5.png"/><Relationship Id="rId4" Type="http://schemas.openxmlformats.org/officeDocument/2006/relationships/image" Target="../media/image4.png"/></Relationships>
</file>

<file path=ppt/slides/_rels/slide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1.xml"/><Relationship Id="rId1" Type="http://schemas.openxmlformats.org/officeDocument/2006/relationships/slideLayout" Target="../slideLayouts/slideLayout3.xml"/><Relationship Id="rId6" Type="http://schemas.openxmlformats.org/officeDocument/2006/relationships/image" Target="../media/image71.png"/><Relationship Id="rId5" Type="http://schemas.openxmlformats.org/officeDocument/2006/relationships/image" Target="../media/image5.png"/><Relationship Id="rId4" Type="http://schemas.openxmlformats.org/officeDocument/2006/relationships/image" Target="../media/image4.png"/></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2.xml"/><Relationship Id="rId1" Type="http://schemas.openxmlformats.org/officeDocument/2006/relationships/slideLayout" Target="../slideLayouts/slideLayout3.xml"/><Relationship Id="rId6" Type="http://schemas.openxmlformats.org/officeDocument/2006/relationships/image" Target="../media/image71.png"/><Relationship Id="rId5" Type="http://schemas.openxmlformats.org/officeDocument/2006/relationships/image" Target="../media/image5.png"/><Relationship Id="rId4" Type="http://schemas.openxmlformats.org/officeDocument/2006/relationships/image" Target="../media/image4.png"/></Relationships>
</file>

<file path=ppt/slides/_rels/slide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3.xml"/><Relationship Id="rId1" Type="http://schemas.openxmlformats.org/officeDocument/2006/relationships/slideLayout" Target="../slideLayouts/slideLayout3.xml"/><Relationship Id="rId6" Type="http://schemas.openxmlformats.org/officeDocument/2006/relationships/image" Target="../media/image72.png"/><Relationship Id="rId5" Type="http://schemas.openxmlformats.org/officeDocument/2006/relationships/image" Target="../media/image5.png"/><Relationship Id="rId4" Type="http://schemas.openxmlformats.org/officeDocument/2006/relationships/image" Target="../media/image4.png"/></Relationships>
</file>

<file path=ppt/slides/_rels/slide48.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image" Target="../media/image3.png"/><Relationship Id="rId7" Type="http://schemas.openxmlformats.org/officeDocument/2006/relationships/image" Target="../media/image73.png"/><Relationship Id="rId2" Type="http://schemas.openxmlformats.org/officeDocument/2006/relationships/notesSlide" Target="../notesSlides/notesSlide44.xml"/><Relationship Id="rId1" Type="http://schemas.openxmlformats.org/officeDocument/2006/relationships/slideLayout" Target="../slideLayouts/slideLayout3.xml"/><Relationship Id="rId6" Type="http://schemas.openxmlformats.org/officeDocument/2006/relationships/image" Target="../media/image16.png"/><Relationship Id="rId5" Type="http://schemas.openxmlformats.org/officeDocument/2006/relationships/image" Target="../media/image5.png"/><Relationship Id="rId4" Type="http://schemas.openxmlformats.org/officeDocument/2006/relationships/image" Target="../media/image4.png"/></Relationships>
</file>

<file path=ppt/slides/_rels/slide4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5.xml"/><Relationship Id="rId1" Type="http://schemas.openxmlformats.org/officeDocument/2006/relationships/slideLayout" Target="../slideLayouts/slideLayout3.xml"/><Relationship Id="rId6" Type="http://schemas.openxmlformats.org/officeDocument/2006/relationships/image" Target="../media/image75.png"/><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7.png"/><Relationship Id="rId2" Type="http://schemas.openxmlformats.org/officeDocument/2006/relationships/notesSlide" Target="../notesSlides/notesSlide46.xml"/><Relationship Id="rId1" Type="http://schemas.openxmlformats.org/officeDocument/2006/relationships/slideLayout" Target="../slideLayouts/slideLayout3.xml"/><Relationship Id="rId6" Type="http://schemas.openxmlformats.org/officeDocument/2006/relationships/image" Target="../media/image76.png"/><Relationship Id="rId5" Type="http://schemas.openxmlformats.org/officeDocument/2006/relationships/image" Target="../media/image5.png"/><Relationship Id="rId4" Type="http://schemas.openxmlformats.org/officeDocument/2006/relationships/image" Target="../media/image4.png"/></Relationships>
</file>

<file path=ppt/slides/_rels/slide51.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image" Target="../media/image3.png"/><Relationship Id="rId7" Type="http://schemas.openxmlformats.org/officeDocument/2006/relationships/image" Target="../media/image79.png"/><Relationship Id="rId2" Type="http://schemas.openxmlformats.org/officeDocument/2006/relationships/notesSlide" Target="../notesSlides/notesSlide47.xml"/><Relationship Id="rId1" Type="http://schemas.openxmlformats.org/officeDocument/2006/relationships/slideLayout" Target="../slideLayouts/slideLayout3.xml"/><Relationship Id="rId6" Type="http://schemas.openxmlformats.org/officeDocument/2006/relationships/image" Target="../media/image78.png"/><Relationship Id="rId5" Type="http://schemas.openxmlformats.org/officeDocument/2006/relationships/image" Target="../media/image5.png"/><Relationship Id="rId4" Type="http://schemas.openxmlformats.org/officeDocument/2006/relationships/image" Target="../media/image4.png"/></Relationships>
</file>

<file path=ppt/slides/_rels/slide52.xml.rels><?xml version="1.0" encoding="UTF-8" standalone="yes"?>
<Relationships xmlns="http://schemas.openxmlformats.org/package/2006/relationships"><Relationship Id="rId8" Type="http://schemas.openxmlformats.org/officeDocument/2006/relationships/customXml" Target="../ink/ink37.xml"/><Relationship Id="rId3" Type="http://schemas.openxmlformats.org/officeDocument/2006/relationships/image" Target="../media/image3.png"/><Relationship Id="rId7" Type="http://schemas.openxmlformats.org/officeDocument/2006/relationships/image" Target="../media/image82.png"/><Relationship Id="rId2" Type="http://schemas.openxmlformats.org/officeDocument/2006/relationships/notesSlide" Target="../notesSlides/notesSlide48.xml"/><Relationship Id="rId1" Type="http://schemas.openxmlformats.org/officeDocument/2006/relationships/slideLayout" Target="../slideLayouts/slideLayout3.xml"/><Relationship Id="rId6" Type="http://schemas.openxmlformats.org/officeDocument/2006/relationships/image" Target="../media/image81.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750.png"/></Relationships>
</file>

<file path=ppt/slides/_rels/slide5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9.xml"/><Relationship Id="rId1" Type="http://schemas.openxmlformats.org/officeDocument/2006/relationships/slideLayout" Target="../slideLayouts/slideLayout3.xml"/><Relationship Id="rId6" Type="http://schemas.openxmlformats.org/officeDocument/2006/relationships/image" Target="../media/image83.png"/><Relationship Id="rId5" Type="http://schemas.openxmlformats.org/officeDocument/2006/relationships/image" Target="../media/image5.png"/><Relationship Id="rId4" Type="http://schemas.openxmlformats.org/officeDocument/2006/relationships/image" Target="../media/image4.png"/></Relationships>
</file>

<file path=ppt/slides/_rels/slide5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0.xml"/><Relationship Id="rId1" Type="http://schemas.openxmlformats.org/officeDocument/2006/relationships/slideLayout" Target="../slideLayouts/slideLayout3.xml"/><Relationship Id="rId6" Type="http://schemas.openxmlformats.org/officeDocument/2006/relationships/image" Target="../media/image84.png"/><Relationship Id="rId5" Type="http://schemas.openxmlformats.org/officeDocument/2006/relationships/image" Target="../media/image5.png"/><Relationship Id="rId4" Type="http://schemas.openxmlformats.org/officeDocument/2006/relationships/image" Target="../media/image4.png"/></Relationships>
</file>

<file path=ppt/slides/_rels/slide55.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86.png"/><Relationship Id="rId2" Type="http://schemas.openxmlformats.org/officeDocument/2006/relationships/notesSlide" Target="../notesSlides/notesSlide51.xml"/><Relationship Id="rId1" Type="http://schemas.openxmlformats.org/officeDocument/2006/relationships/slideLayout" Target="../slideLayouts/slideLayout3.xml"/><Relationship Id="rId6" Type="http://schemas.openxmlformats.org/officeDocument/2006/relationships/image" Target="../media/image85.png"/><Relationship Id="rId5" Type="http://schemas.openxmlformats.org/officeDocument/2006/relationships/image" Target="../media/image5.png"/><Relationship Id="rId4" Type="http://schemas.openxmlformats.org/officeDocument/2006/relationships/image" Target="../media/image4.png"/></Relationships>
</file>

<file path=ppt/slides/_rels/slide56.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88.png"/><Relationship Id="rId2" Type="http://schemas.openxmlformats.org/officeDocument/2006/relationships/notesSlide" Target="../notesSlides/notesSlide52.xml"/><Relationship Id="rId1" Type="http://schemas.openxmlformats.org/officeDocument/2006/relationships/slideLayout" Target="../slideLayouts/slideLayout3.xml"/><Relationship Id="rId6" Type="http://schemas.openxmlformats.org/officeDocument/2006/relationships/image" Target="../media/image87.png"/><Relationship Id="rId5" Type="http://schemas.openxmlformats.org/officeDocument/2006/relationships/image" Target="../media/image5.png"/><Relationship Id="rId4" Type="http://schemas.openxmlformats.org/officeDocument/2006/relationships/image" Target="../media/image4.png"/></Relationships>
</file>

<file path=ppt/slides/_rels/slide5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3.xml"/><Relationship Id="rId1" Type="http://schemas.openxmlformats.org/officeDocument/2006/relationships/slideLayout" Target="../slideLayouts/slideLayout3.xml"/><Relationship Id="rId6" Type="http://schemas.openxmlformats.org/officeDocument/2006/relationships/image" Target="../media/image89.png"/><Relationship Id="rId5" Type="http://schemas.openxmlformats.org/officeDocument/2006/relationships/image" Target="../media/image5.png"/><Relationship Id="rId4" Type="http://schemas.openxmlformats.org/officeDocument/2006/relationships/image" Target="../media/image4.png"/></Relationships>
</file>

<file path=ppt/slides/_rels/slide58.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91.png"/><Relationship Id="rId2" Type="http://schemas.openxmlformats.org/officeDocument/2006/relationships/notesSlide" Target="../notesSlides/notesSlide54.xml"/><Relationship Id="rId1" Type="http://schemas.openxmlformats.org/officeDocument/2006/relationships/slideLayout" Target="../slideLayouts/slideLayout3.xml"/><Relationship Id="rId6" Type="http://schemas.openxmlformats.org/officeDocument/2006/relationships/image" Target="../media/image90.png"/><Relationship Id="rId5" Type="http://schemas.openxmlformats.org/officeDocument/2006/relationships/image" Target="../media/image5.png"/><Relationship Id="rId4" Type="http://schemas.openxmlformats.org/officeDocument/2006/relationships/image" Target="../media/image4.png"/></Relationships>
</file>

<file path=ppt/slides/_rels/slide59.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93.png"/><Relationship Id="rId2" Type="http://schemas.openxmlformats.org/officeDocument/2006/relationships/notesSlide" Target="../notesSlides/notesSlide55.xml"/><Relationship Id="rId1" Type="http://schemas.openxmlformats.org/officeDocument/2006/relationships/slideLayout" Target="../slideLayouts/slideLayout3.xml"/><Relationship Id="rId6" Type="http://schemas.openxmlformats.org/officeDocument/2006/relationships/image" Target="../media/image92.png"/><Relationship Id="rId5" Type="http://schemas.openxmlformats.org/officeDocument/2006/relationships/image" Target="../media/image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94.png"/><Relationship Id="rId2" Type="http://schemas.openxmlformats.org/officeDocument/2006/relationships/notesSlide" Target="../notesSlides/notesSlide56.xml"/><Relationship Id="rId1" Type="http://schemas.openxmlformats.org/officeDocument/2006/relationships/slideLayout" Target="../slideLayouts/slideLayout3.xml"/><Relationship Id="rId6" Type="http://schemas.openxmlformats.org/officeDocument/2006/relationships/image" Target="../media/image93.png"/><Relationship Id="rId5" Type="http://schemas.openxmlformats.org/officeDocument/2006/relationships/image" Target="../media/image5.png"/><Relationship Id="rId4" Type="http://schemas.openxmlformats.org/officeDocument/2006/relationships/image" Target="../media/image4.png"/></Relationships>
</file>

<file path=ppt/slides/_rels/slide6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7.xml"/><Relationship Id="rId1" Type="http://schemas.openxmlformats.org/officeDocument/2006/relationships/slideLayout" Target="../slideLayouts/slideLayout3.xml"/><Relationship Id="rId6" Type="http://schemas.openxmlformats.org/officeDocument/2006/relationships/image" Target="../media/image95.png"/><Relationship Id="rId5" Type="http://schemas.openxmlformats.org/officeDocument/2006/relationships/image" Target="../media/image5.png"/><Relationship Id="rId4" Type="http://schemas.openxmlformats.org/officeDocument/2006/relationships/image" Target="../media/image4.png"/></Relationships>
</file>

<file path=ppt/slides/_rels/slide6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8.xml"/><Relationship Id="rId1" Type="http://schemas.openxmlformats.org/officeDocument/2006/relationships/slideLayout" Target="../slideLayouts/slideLayout3.xml"/><Relationship Id="rId6" Type="http://schemas.openxmlformats.org/officeDocument/2006/relationships/image" Target="../media/image95.png"/><Relationship Id="rId5" Type="http://schemas.openxmlformats.org/officeDocument/2006/relationships/image" Target="../media/image5.png"/><Relationship Id="rId4" Type="http://schemas.openxmlformats.org/officeDocument/2006/relationships/image" Target="../media/image4.png"/></Relationships>
</file>

<file path=ppt/slides/_rels/slide6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97.png"/><Relationship Id="rId2" Type="http://schemas.openxmlformats.org/officeDocument/2006/relationships/notesSlide" Target="../notesSlides/notesSlide59.xml"/><Relationship Id="rId1" Type="http://schemas.openxmlformats.org/officeDocument/2006/relationships/slideLayout" Target="../slideLayouts/slideLayout3.xml"/><Relationship Id="rId6" Type="http://schemas.openxmlformats.org/officeDocument/2006/relationships/image" Target="../media/image96.png"/><Relationship Id="rId5" Type="http://schemas.openxmlformats.org/officeDocument/2006/relationships/image" Target="../media/image5.png"/><Relationship Id="rId4" Type="http://schemas.openxmlformats.org/officeDocument/2006/relationships/image" Target="../media/image4.png"/></Relationships>
</file>

<file path=ppt/slides/_rels/slide64.xml.rels><?xml version="1.0" encoding="UTF-8" standalone="yes"?>
<Relationships xmlns="http://schemas.openxmlformats.org/package/2006/relationships"><Relationship Id="rId8" Type="http://schemas.openxmlformats.org/officeDocument/2006/relationships/customXml" Target="../ink/ink38.xml"/><Relationship Id="rId3" Type="http://schemas.openxmlformats.org/officeDocument/2006/relationships/image" Target="../media/image3.png"/><Relationship Id="rId7" Type="http://schemas.openxmlformats.org/officeDocument/2006/relationships/image" Target="../media/image97.png"/><Relationship Id="rId2" Type="http://schemas.openxmlformats.org/officeDocument/2006/relationships/notesSlide" Target="../notesSlides/notesSlide60.xml"/><Relationship Id="rId1" Type="http://schemas.openxmlformats.org/officeDocument/2006/relationships/slideLayout" Target="../slideLayouts/slideLayout3.xml"/><Relationship Id="rId6" Type="http://schemas.openxmlformats.org/officeDocument/2006/relationships/image" Target="../media/image96.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920.png"/></Relationships>
</file>

<file path=ppt/slides/_rels/slide6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1.xml"/><Relationship Id="rId1" Type="http://schemas.openxmlformats.org/officeDocument/2006/relationships/slideLayout" Target="../slideLayouts/slideLayout3.xml"/><Relationship Id="rId5" Type="http://schemas.openxmlformats.org/officeDocument/2006/relationships/image" Target="../media/image5.png"/><Relationship Id="rId4" Type="http://schemas.openxmlformats.org/officeDocument/2006/relationships/image" Target="../media/image4.png"/></Relationships>
</file>

<file path=ppt/slides/_rels/slide6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2.xml"/><Relationship Id="rId1" Type="http://schemas.openxmlformats.org/officeDocument/2006/relationships/slideLayout" Target="../slideLayouts/slideLayout3.xml"/><Relationship Id="rId6" Type="http://schemas.openxmlformats.org/officeDocument/2006/relationships/image" Target="../media/image98.png"/><Relationship Id="rId5" Type="http://schemas.openxmlformats.org/officeDocument/2006/relationships/image" Target="../media/image5.png"/><Relationship Id="rId4" Type="http://schemas.openxmlformats.org/officeDocument/2006/relationships/image" Target="../media/image4.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8" Type="http://schemas.openxmlformats.org/officeDocument/2006/relationships/image" Target="../media/image950.png"/><Relationship Id="rId3" Type="http://schemas.openxmlformats.org/officeDocument/2006/relationships/image" Target="../media/image3.png"/><Relationship Id="rId7" Type="http://schemas.openxmlformats.org/officeDocument/2006/relationships/customXml" Target="../ink/ink39.xml"/><Relationship Id="rId2" Type="http://schemas.openxmlformats.org/officeDocument/2006/relationships/notesSlide" Target="../notesSlides/notesSlide63.xml"/><Relationship Id="rId1" Type="http://schemas.openxmlformats.org/officeDocument/2006/relationships/slideLayout" Target="../slideLayouts/slideLayout3.xml"/><Relationship Id="rId6" Type="http://schemas.openxmlformats.org/officeDocument/2006/relationships/image" Target="../media/image99.png"/><Relationship Id="rId5" Type="http://schemas.openxmlformats.org/officeDocument/2006/relationships/image" Target="../media/image5.png"/><Relationship Id="rId4" Type="http://schemas.openxmlformats.org/officeDocument/2006/relationships/image" Target="../media/image4.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3" Type="http://schemas.openxmlformats.org/officeDocument/2006/relationships/image" Target="../media/image960.png"/><Relationship Id="rId2" Type="http://schemas.openxmlformats.org/officeDocument/2006/relationships/customXml" Target="../ink/ink40.xml"/><Relationship Id="rId1" Type="http://schemas.openxmlformats.org/officeDocument/2006/relationships/slideLayout" Target="../slideLayouts/slideLayout11.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3.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11.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1.jpeg"/><Relationship Id="rId5" Type="http://schemas.openxmlformats.org/officeDocument/2006/relationships/image" Target="../media/image5.pn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pic>
        <p:nvPicPr>
          <p:cNvPr id="60" name="Google Shape;60;p14"/>
          <p:cNvPicPr preferRelativeResize="0"/>
          <p:nvPr/>
        </p:nvPicPr>
        <p:blipFill>
          <a:blip r:embed="rId3">
            <a:alphaModFix/>
          </a:blip>
          <a:stretch>
            <a:fillRect/>
          </a:stretch>
        </p:blipFill>
        <p:spPr>
          <a:xfrm>
            <a:off x="0" y="-78174"/>
            <a:ext cx="9143999" cy="5138135"/>
          </a:xfrm>
          <a:prstGeom prst="rect">
            <a:avLst/>
          </a:prstGeom>
          <a:noFill/>
          <a:ln>
            <a:noFill/>
          </a:ln>
        </p:spPr>
      </p:pic>
      <p:pic>
        <p:nvPicPr>
          <p:cNvPr id="61" name="Google Shape;61;p14"/>
          <p:cNvPicPr preferRelativeResize="0"/>
          <p:nvPr/>
        </p:nvPicPr>
        <p:blipFill>
          <a:blip r:embed="rId4">
            <a:alphaModFix/>
          </a:blip>
          <a:stretch>
            <a:fillRect/>
          </a:stretch>
        </p:blipFill>
        <p:spPr>
          <a:xfrm>
            <a:off x="1017088" y="2077325"/>
            <a:ext cx="2486025" cy="6191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pic>
        <p:nvPicPr>
          <p:cNvPr id="152" name="Google Shape;152;p21"/>
          <p:cNvPicPr preferRelativeResize="0"/>
          <p:nvPr/>
        </p:nvPicPr>
        <p:blipFill>
          <a:blip r:embed="rId3">
            <a:alphaModFix/>
          </a:blip>
          <a:stretch>
            <a:fillRect/>
          </a:stretch>
        </p:blipFill>
        <p:spPr>
          <a:xfrm>
            <a:off x="0" y="0"/>
            <a:ext cx="9144000" cy="5139333"/>
          </a:xfrm>
          <a:prstGeom prst="rect">
            <a:avLst/>
          </a:prstGeom>
          <a:noFill/>
          <a:ln>
            <a:noFill/>
          </a:ln>
        </p:spPr>
      </p:pic>
      <p:pic>
        <p:nvPicPr>
          <p:cNvPr id="153" name="Google Shape;153;p21"/>
          <p:cNvPicPr preferRelativeResize="0"/>
          <p:nvPr/>
        </p:nvPicPr>
        <p:blipFill>
          <a:blip r:embed="rId4">
            <a:alphaModFix/>
          </a:blip>
          <a:stretch>
            <a:fillRect/>
          </a:stretch>
        </p:blipFill>
        <p:spPr>
          <a:xfrm>
            <a:off x="4763" y="4750"/>
            <a:ext cx="9134475" cy="5133975"/>
          </a:xfrm>
          <a:prstGeom prst="rect">
            <a:avLst/>
          </a:prstGeom>
          <a:noFill/>
          <a:ln>
            <a:noFill/>
          </a:ln>
        </p:spPr>
      </p:pic>
      <p:pic>
        <p:nvPicPr>
          <p:cNvPr id="158" name="Google Shape;158;p21"/>
          <p:cNvPicPr preferRelativeResize="0"/>
          <p:nvPr/>
        </p:nvPicPr>
        <p:blipFill>
          <a:blip r:embed="rId5">
            <a:alphaModFix/>
          </a:blip>
          <a:stretch>
            <a:fillRect/>
          </a:stretch>
        </p:blipFill>
        <p:spPr>
          <a:xfrm>
            <a:off x="7363438" y="148588"/>
            <a:ext cx="1495425" cy="371475"/>
          </a:xfrm>
          <a:prstGeom prst="rect">
            <a:avLst/>
          </a:prstGeom>
          <a:noFill/>
          <a:ln>
            <a:noFill/>
          </a:ln>
        </p:spPr>
      </p:pic>
      <p:sp>
        <p:nvSpPr>
          <p:cNvPr id="159" name="Google Shape;159;p21"/>
          <p:cNvSpPr txBox="1"/>
          <p:nvPr/>
        </p:nvSpPr>
        <p:spPr>
          <a:xfrm>
            <a:off x="645925" y="134250"/>
            <a:ext cx="3797488" cy="5385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IN" sz="2300" dirty="0">
                <a:solidFill>
                  <a:srgbClr val="00A4B6"/>
                </a:solidFill>
                <a:latin typeface="Proxima Nova"/>
                <a:ea typeface="Proxima Nova"/>
                <a:cs typeface="Proxima Nova"/>
                <a:sym typeface="Proxima Nova"/>
              </a:rPr>
              <a:t>S</a:t>
            </a:r>
            <a:r>
              <a:rPr lang="en" sz="2300" dirty="0">
                <a:solidFill>
                  <a:srgbClr val="00A4B6"/>
                </a:solidFill>
                <a:latin typeface="Proxima Nova"/>
                <a:ea typeface="Proxima Nova"/>
                <a:cs typeface="Proxima Nova"/>
                <a:sym typeface="Proxima Nova"/>
              </a:rPr>
              <a:t>even Bridge Problem</a:t>
            </a:r>
            <a:endParaRPr sz="2300" dirty="0">
              <a:solidFill>
                <a:srgbClr val="00A4B6"/>
              </a:solidFill>
              <a:latin typeface="Proxima Nova"/>
              <a:ea typeface="Proxima Nova"/>
              <a:cs typeface="Proxima Nova"/>
              <a:sym typeface="Proxima Nova"/>
            </a:endParaRPr>
          </a:p>
        </p:txBody>
      </p:sp>
      <p:sp>
        <p:nvSpPr>
          <p:cNvPr id="7" name="TextBox 6">
            <a:extLst>
              <a:ext uri="{FF2B5EF4-FFF2-40B4-BE49-F238E27FC236}">
                <a16:creationId xmlns:a16="http://schemas.microsoft.com/office/drawing/2014/main" xmlns="" id="{E7185F66-D7B0-475F-9E41-E268BC99A3B9}"/>
              </a:ext>
            </a:extLst>
          </p:cNvPr>
          <p:cNvSpPr txBox="1"/>
          <p:nvPr/>
        </p:nvSpPr>
        <p:spPr>
          <a:xfrm>
            <a:off x="413425" y="872220"/>
            <a:ext cx="7154693" cy="1569660"/>
          </a:xfrm>
          <a:prstGeom prst="rect">
            <a:avLst/>
          </a:prstGeom>
          <a:noFill/>
        </p:spPr>
        <p:txBody>
          <a:bodyPr wrap="square">
            <a:spAutoFit/>
          </a:bodyPr>
          <a:lstStyle/>
          <a:p>
            <a:pPr>
              <a:buNone/>
            </a:pPr>
            <a:r>
              <a:rPr lang="en-US" sz="1600" b="1" dirty="0">
                <a:solidFill>
                  <a:schemeClr val="bg1"/>
                </a:solidFill>
                <a:latin typeface="Bahnschrift" panose="020B0502040204020203" pitchFamily="34" charset="0"/>
                <a:cs typeface="Times New Roman" pitchFamily="18" charset="0"/>
              </a:rPr>
              <a:t>Taking a walk through Konigsberg………</a:t>
            </a:r>
          </a:p>
          <a:p>
            <a:pPr>
              <a:buNone/>
            </a:pPr>
            <a:endParaRPr lang="en-US" sz="1600" dirty="0">
              <a:solidFill>
                <a:schemeClr val="bg1"/>
              </a:solidFill>
              <a:latin typeface="Bahnschrift" panose="020B0502040204020203" pitchFamily="34" charset="0"/>
              <a:cs typeface="Times New Roman" pitchFamily="18" charset="0"/>
            </a:endParaRPr>
          </a:p>
          <a:p>
            <a:pPr algn="just"/>
            <a:r>
              <a:rPr lang="en-US" sz="1600" dirty="0">
                <a:solidFill>
                  <a:schemeClr val="bg1"/>
                </a:solidFill>
                <a:latin typeface="Bahnschrift" panose="020B0502040204020203" pitchFamily="34" charset="0"/>
                <a:cs typeface="Times New Roman" pitchFamily="18" charset="0"/>
              </a:rPr>
              <a:t>      There were two large islands in the middle of the Pregel River, and they were each connected to one another, as well as to the two riverbanks on either side, which comprised the majority of the city. And how were they connected? By bridges, of course! Seven of them, in fact</a:t>
            </a:r>
            <a:endParaRPr lang="en-IN" sz="1600" dirty="0">
              <a:solidFill>
                <a:schemeClr val="bg1"/>
              </a:solidFill>
              <a:latin typeface="Bahnschrift" panose="020B0502040204020203" pitchFamily="34" charset="0"/>
            </a:endParaRPr>
          </a:p>
        </p:txBody>
      </p:sp>
      <p:pic>
        <p:nvPicPr>
          <p:cNvPr id="8" name="Picture 2" descr="C:\Users\Compaq\Desktop\Images for Graphs\download1.jpg">
            <a:extLst>
              <a:ext uri="{FF2B5EF4-FFF2-40B4-BE49-F238E27FC236}">
                <a16:creationId xmlns:a16="http://schemas.microsoft.com/office/drawing/2014/main" xmlns="" id="{E80741CF-E6CD-474C-83D7-FB79AC0A4260}"/>
              </a:ext>
            </a:extLst>
          </p:cNvPr>
          <p:cNvPicPr>
            <a:picLocks noChangeAspect="1" noChangeArrowheads="1"/>
          </p:cNvPicPr>
          <p:nvPr/>
        </p:nvPicPr>
        <p:blipFill>
          <a:blip r:embed="rId6" cstate="print"/>
          <a:srcRect/>
          <a:stretch>
            <a:fillRect/>
          </a:stretch>
        </p:blipFill>
        <p:spPr bwMode="auto">
          <a:xfrm>
            <a:off x="413425" y="2569666"/>
            <a:ext cx="5666053" cy="1777963"/>
          </a:xfrm>
          <a:prstGeom prst="rect">
            <a:avLst/>
          </a:prstGeom>
          <a:noFill/>
        </p:spPr>
      </p:pic>
      <p:sp>
        <p:nvSpPr>
          <p:cNvPr id="10" name="TextBox 9">
            <a:extLst>
              <a:ext uri="{FF2B5EF4-FFF2-40B4-BE49-F238E27FC236}">
                <a16:creationId xmlns:a16="http://schemas.microsoft.com/office/drawing/2014/main" xmlns="" id="{ECB67BF3-AB3C-42C5-9365-2F715812B874}"/>
              </a:ext>
            </a:extLst>
          </p:cNvPr>
          <p:cNvSpPr txBox="1"/>
          <p:nvPr/>
        </p:nvSpPr>
        <p:spPr>
          <a:xfrm>
            <a:off x="6262784" y="2468395"/>
            <a:ext cx="2467791" cy="1815882"/>
          </a:xfrm>
          <a:prstGeom prst="rect">
            <a:avLst/>
          </a:prstGeom>
          <a:noFill/>
        </p:spPr>
        <p:txBody>
          <a:bodyPr wrap="square">
            <a:spAutoFit/>
          </a:bodyPr>
          <a:lstStyle/>
          <a:p>
            <a:pPr algn="just">
              <a:buSzPct val="100000"/>
            </a:pPr>
            <a:r>
              <a:rPr lang="en-US" sz="1600" b="1" dirty="0">
                <a:solidFill>
                  <a:srgbClr val="FF0000"/>
                </a:solidFill>
                <a:latin typeface="Arial Rounded MT Bold" panose="020F0704030504030204" pitchFamily="34" charset="0"/>
                <a:cs typeface="Times New Roman" pitchFamily="18" charset="0"/>
              </a:rPr>
              <a:t>The goal was to walk across all of the seven bridges crossing the islands only once, without ever repeating a single bridge in the course of one’s walk.</a:t>
            </a:r>
          </a:p>
        </p:txBody>
      </p:sp>
    </p:spTree>
    <p:extLst>
      <p:ext uri="{BB962C8B-B14F-4D97-AF65-F5344CB8AC3E}">
        <p14:creationId xmlns:p14="http://schemas.microsoft.com/office/powerpoint/2010/main" val="1029419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1000"/>
                                        <p:tgtEl>
                                          <p:spTgt spid="10"/>
                                        </p:tgtEl>
                                      </p:cBhvr>
                                    </p:animEffect>
                                    <p:anim calcmode="lin" valueType="num">
                                      <p:cBhvr>
                                        <p:cTn id="15" dur="1000" fill="hold"/>
                                        <p:tgtEl>
                                          <p:spTgt spid="10"/>
                                        </p:tgtEl>
                                        <p:attrNameLst>
                                          <p:attrName>ppt_x</p:attrName>
                                        </p:attrNameLst>
                                      </p:cBhvr>
                                      <p:tavLst>
                                        <p:tav tm="0">
                                          <p:val>
                                            <p:strVal val="#ppt_x"/>
                                          </p:val>
                                        </p:tav>
                                        <p:tav tm="100000">
                                          <p:val>
                                            <p:strVal val="#ppt_x"/>
                                          </p:val>
                                        </p:tav>
                                      </p:tavLst>
                                    </p:anim>
                                    <p:anim calcmode="lin" valueType="num">
                                      <p:cBhvr>
                                        <p:cTn id="16"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pic>
        <p:nvPicPr>
          <p:cNvPr id="152" name="Google Shape;152;p21"/>
          <p:cNvPicPr preferRelativeResize="0"/>
          <p:nvPr/>
        </p:nvPicPr>
        <p:blipFill>
          <a:blip r:embed="rId3">
            <a:alphaModFix/>
          </a:blip>
          <a:stretch>
            <a:fillRect/>
          </a:stretch>
        </p:blipFill>
        <p:spPr>
          <a:xfrm>
            <a:off x="0" y="0"/>
            <a:ext cx="9144000" cy="5139333"/>
          </a:xfrm>
          <a:prstGeom prst="rect">
            <a:avLst/>
          </a:prstGeom>
          <a:noFill/>
          <a:ln>
            <a:noFill/>
          </a:ln>
        </p:spPr>
      </p:pic>
      <p:pic>
        <p:nvPicPr>
          <p:cNvPr id="153" name="Google Shape;153;p21"/>
          <p:cNvPicPr preferRelativeResize="0"/>
          <p:nvPr/>
        </p:nvPicPr>
        <p:blipFill>
          <a:blip r:embed="rId4">
            <a:alphaModFix/>
          </a:blip>
          <a:stretch>
            <a:fillRect/>
          </a:stretch>
        </p:blipFill>
        <p:spPr>
          <a:xfrm>
            <a:off x="4763" y="4750"/>
            <a:ext cx="9134475" cy="5133975"/>
          </a:xfrm>
          <a:prstGeom prst="rect">
            <a:avLst/>
          </a:prstGeom>
          <a:noFill/>
          <a:ln>
            <a:noFill/>
          </a:ln>
        </p:spPr>
      </p:pic>
      <p:pic>
        <p:nvPicPr>
          <p:cNvPr id="158" name="Google Shape;158;p21"/>
          <p:cNvPicPr preferRelativeResize="0"/>
          <p:nvPr/>
        </p:nvPicPr>
        <p:blipFill>
          <a:blip r:embed="rId5">
            <a:alphaModFix/>
          </a:blip>
          <a:stretch>
            <a:fillRect/>
          </a:stretch>
        </p:blipFill>
        <p:spPr>
          <a:xfrm>
            <a:off x="7363438" y="148588"/>
            <a:ext cx="1495425" cy="371475"/>
          </a:xfrm>
          <a:prstGeom prst="rect">
            <a:avLst/>
          </a:prstGeom>
          <a:noFill/>
          <a:ln>
            <a:noFill/>
          </a:ln>
        </p:spPr>
      </p:pic>
      <p:sp>
        <p:nvSpPr>
          <p:cNvPr id="159" name="Google Shape;159;p21"/>
          <p:cNvSpPr txBox="1"/>
          <p:nvPr/>
        </p:nvSpPr>
        <p:spPr>
          <a:xfrm>
            <a:off x="645925" y="134250"/>
            <a:ext cx="1743600" cy="538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300">
                <a:solidFill>
                  <a:srgbClr val="00A4B6"/>
                </a:solidFill>
                <a:latin typeface="Proxima Nova"/>
                <a:ea typeface="Proxima Nova"/>
                <a:cs typeface="Proxima Nova"/>
                <a:sym typeface="Proxima Nova"/>
              </a:rPr>
              <a:t>TITLE TEXT</a:t>
            </a:r>
            <a:endParaRPr sz="2300">
              <a:solidFill>
                <a:srgbClr val="00A4B6"/>
              </a:solidFill>
              <a:latin typeface="Proxima Nova"/>
              <a:ea typeface="Proxima Nova"/>
              <a:cs typeface="Proxima Nova"/>
              <a:sym typeface="Proxima Nova"/>
            </a:endParaRPr>
          </a:p>
        </p:txBody>
      </p:sp>
      <p:pic>
        <p:nvPicPr>
          <p:cNvPr id="6" name="Content Placeholder 3" descr="download.png">
            <a:extLst>
              <a:ext uri="{FF2B5EF4-FFF2-40B4-BE49-F238E27FC236}">
                <a16:creationId xmlns:a16="http://schemas.microsoft.com/office/drawing/2014/main" xmlns="" id="{3E3EFDB9-4BD4-4565-B2F5-F778341B80D4}"/>
              </a:ext>
            </a:extLst>
          </p:cNvPr>
          <p:cNvPicPr>
            <a:picLocks noChangeAspect="1"/>
          </p:cNvPicPr>
          <p:nvPr/>
        </p:nvPicPr>
        <p:blipFill>
          <a:blip r:embed="rId6" cstate="print"/>
          <a:stretch>
            <a:fillRect/>
          </a:stretch>
        </p:blipFill>
        <p:spPr>
          <a:xfrm>
            <a:off x="1487931" y="988256"/>
            <a:ext cx="5875507" cy="1581410"/>
          </a:xfrm>
          <a:prstGeom prst="rect">
            <a:avLst/>
          </a:prstGeom>
        </p:spPr>
      </p:pic>
      <p:sp>
        <p:nvSpPr>
          <p:cNvPr id="8" name="TextBox 7">
            <a:extLst>
              <a:ext uri="{FF2B5EF4-FFF2-40B4-BE49-F238E27FC236}">
                <a16:creationId xmlns:a16="http://schemas.microsoft.com/office/drawing/2014/main" xmlns="" id="{3AC3A549-5BE4-46B5-9426-EA5B8FD3DFE4}"/>
              </a:ext>
            </a:extLst>
          </p:cNvPr>
          <p:cNvSpPr txBox="1"/>
          <p:nvPr/>
        </p:nvSpPr>
        <p:spPr>
          <a:xfrm>
            <a:off x="1303716" y="3077015"/>
            <a:ext cx="6357025" cy="1384995"/>
          </a:xfrm>
          <a:prstGeom prst="rect">
            <a:avLst/>
          </a:prstGeom>
          <a:noFill/>
        </p:spPr>
        <p:txBody>
          <a:bodyPr wrap="square">
            <a:spAutoFit/>
          </a:bodyPr>
          <a:lstStyle/>
          <a:p>
            <a:pPr algn="just">
              <a:buSzPct val="100000"/>
            </a:pPr>
            <a:r>
              <a:rPr lang="en-US" sz="1400" b="1" dirty="0">
                <a:solidFill>
                  <a:schemeClr val="bg1"/>
                </a:solidFill>
                <a:latin typeface="Arial Rounded MT Bold" panose="020F0704030504030204" pitchFamily="34" charset="0"/>
                <a:cs typeface="Times New Roman" pitchFamily="18" charset="0"/>
              </a:rPr>
              <a:t>Euler was hooked. Euler was so entranced, in fact, that he ended up writing a paper later that year that would contain a solution to the bridge problem. </a:t>
            </a:r>
          </a:p>
          <a:p>
            <a:pPr algn="just">
              <a:buSzPct val="100000"/>
            </a:pPr>
            <a:endParaRPr lang="en-US" sz="1400" b="1" dirty="0">
              <a:solidFill>
                <a:srgbClr val="00B0F0"/>
              </a:solidFill>
              <a:latin typeface="Arial Rounded MT Bold" panose="020F0704030504030204" pitchFamily="34" charset="0"/>
              <a:cs typeface="Times New Roman" pitchFamily="18" charset="0"/>
            </a:endParaRPr>
          </a:p>
          <a:p>
            <a:pPr algn="just">
              <a:buSzPct val="100000"/>
            </a:pPr>
            <a:r>
              <a:rPr lang="en-US" sz="1400" b="1" dirty="0">
                <a:solidFill>
                  <a:srgbClr val="00B0F0"/>
                </a:solidFill>
                <a:latin typeface="Arial Rounded MT Bold" panose="020F0704030504030204" pitchFamily="34" charset="0"/>
                <a:cs typeface="Times New Roman" pitchFamily="18" charset="0"/>
              </a:rPr>
              <a:t>But before we understand how Euler solved this problem, we need to cover a few basic graph theory rules first..</a:t>
            </a:r>
            <a:r>
              <a:rPr lang="en-US" sz="1400" b="1" dirty="0">
                <a:solidFill>
                  <a:srgbClr val="00B0F0"/>
                </a:solidFill>
                <a:latin typeface="Arial Rounded MT Bold" panose="020F0704030504030204" pitchFamily="34" charset="0"/>
              </a:rPr>
              <a:t>.</a:t>
            </a:r>
          </a:p>
        </p:txBody>
      </p:sp>
    </p:spTree>
    <p:extLst>
      <p:ext uri="{BB962C8B-B14F-4D97-AF65-F5344CB8AC3E}">
        <p14:creationId xmlns:p14="http://schemas.microsoft.com/office/powerpoint/2010/main" val="2815290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pic>
        <p:nvPicPr>
          <p:cNvPr id="152" name="Google Shape;152;p21"/>
          <p:cNvPicPr preferRelativeResize="0"/>
          <p:nvPr/>
        </p:nvPicPr>
        <p:blipFill>
          <a:blip r:embed="rId3">
            <a:alphaModFix/>
          </a:blip>
          <a:stretch>
            <a:fillRect/>
          </a:stretch>
        </p:blipFill>
        <p:spPr>
          <a:xfrm>
            <a:off x="0" y="0"/>
            <a:ext cx="9144000" cy="5139333"/>
          </a:xfrm>
          <a:prstGeom prst="rect">
            <a:avLst/>
          </a:prstGeom>
          <a:noFill/>
          <a:ln>
            <a:noFill/>
          </a:ln>
        </p:spPr>
      </p:pic>
      <p:pic>
        <p:nvPicPr>
          <p:cNvPr id="153" name="Google Shape;153;p21"/>
          <p:cNvPicPr preferRelativeResize="0"/>
          <p:nvPr/>
        </p:nvPicPr>
        <p:blipFill>
          <a:blip r:embed="rId4">
            <a:alphaModFix/>
          </a:blip>
          <a:stretch>
            <a:fillRect/>
          </a:stretch>
        </p:blipFill>
        <p:spPr>
          <a:xfrm>
            <a:off x="4763" y="4750"/>
            <a:ext cx="9134475" cy="5133975"/>
          </a:xfrm>
          <a:prstGeom prst="rect">
            <a:avLst/>
          </a:prstGeom>
          <a:noFill/>
          <a:ln>
            <a:noFill/>
          </a:ln>
        </p:spPr>
      </p:pic>
      <p:pic>
        <p:nvPicPr>
          <p:cNvPr id="158" name="Google Shape;158;p21"/>
          <p:cNvPicPr preferRelativeResize="0"/>
          <p:nvPr/>
        </p:nvPicPr>
        <p:blipFill>
          <a:blip r:embed="rId5">
            <a:alphaModFix/>
          </a:blip>
          <a:stretch>
            <a:fillRect/>
          </a:stretch>
        </p:blipFill>
        <p:spPr>
          <a:xfrm>
            <a:off x="7363438" y="148588"/>
            <a:ext cx="1495425" cy="371475"/>
          </a:xfrm>
          <a:prstGeom prst="rect">
            <a:avLst/>
          </a:prstGeom>
          <a:noFill/>
          <a:ln>
            <a:noFill/>
          </a:ln>
        </p:spPr>
      </p:pic>
      <p:sp>
        <p:nvSpPr>
          <p:cNvPr id="159" name="Google Shape;159;p21"/>
          <p:cNvSpPr txBox="1"/>
          <p:nvPr/>
        </p:nvSpPr>
        <p:spPr>
          <a:xfrm>
            <a:off x="315184" y="1243203"/>
            <a:ext cx="5122577" cy="1015632"/>
          </a:xfrm>
          <a:prstGeom prst="rect">
            <a:avLst/>
          </a:prstGeom>
          <a:noFill/>
          <a:ln>
            <a:noFill/>
          </a:ln>
        </p:spPr>
        <p:txBody>
          <a:bodyPr spcFirstLastPara="1" wrap="square" lIns="91425" tIns="91425" rIns="91425" bIns="91425" anchor="t" anchorCtr="0">
            <a:spAutoFit/>
          </a:bodyPr>
          <a:lstStyle/>
          <a:p>
            <a:r>
              <a:rPr lang="en-IN" altLang="en-US" sz="1800" dirty="0">
                <a:solidFill>
                  <a:schemeClr val="bg1"/>
                </a:solidFill>
                <a:latin typeface="Arial Rounded MT Bold" panose="020F0704030504030204" pitchFamily="34" charset="0"/>
              </a:rPr>
              <a:t>A graph is a pair of sets </a:t>
            </a:r>
            <a:r>
              <a:rPr lang="en-IN" altLang="en-US" sz="1800" b="1" dirty="0">
                <a:solidFill>
                  <a:schemeClr val="bg1"/>
                </a:solidFill>
                <a:latin typeface="Arial Rounded MT Bold" panose="020F0704030504030204" pitchFamily="34" charset="0"/>
              </a:rPr>
              <a:t>(V, E), where V is the set of vertices and E is the set of edges, connecting the pairs of vertices. </a:t>
            </a:r>
            <a:endParaRPr lang="en-IN" sz="1800" dirty="0">
              <a:solidFill>
                <a:schemeClr val="bg1"/>
              </a:solidFill>
              <a:latin typeface="Arial Rounded MT Bold" panose="020F0704030504030204" pitchFamily="34" charset="0"/>
            </a:endParaRPr>
          </a:p>
        </p:txBody>
      </p:sp>
      <p:sp>
        <p:nvSpPr>
          <p:cNvPr id="7" name="TextBox 6">
            <a:extLst>
              <a:ext uri="{FF2B5EF4-FFF2-40B4-BE49-F238E27FC236}">
                <a16:creationId xmlns:a16="http://schemas.microsoft.com/office/drawing/2014/main" xmlns="" id="{1949A4BF-5A79-4BB0-8E9E-92A0B3FCE811}"/>
              </a:ext>
            </a:extLst>
          </p:cNvPr>
          <p:cNvSpPr txBox="1"/>
          <p:nvPr/>
        </p:nvSpPr>
        <p:spPr>
          <a:xfrm>
            <a:off x="315184" y="316199"/>
            <a:ext cx="4640094" cy="369332"/>
          </a:xfrm>
          <a:prstGeom prst="rect">
            <a:avLst/>
          </a:prstGeom>
          <a:noFill/>
        </p:spPr>
        <p:txBody>
          <a:bodyPr wrap="square">
            <a:spAutoFit/>
          </a:bodyPr>
          <a:lstStyle/>
          <a:p>
            <a:r>
              <a:rPr lang="en-US" altLang="en-US" sz="1800" dirty="0">
                <a:solidFill>
                  <a:schemeClr val="tx1">
                    <a:lumMod val="95000"/>
                    <a:lumOff val="5000"/>
                  </a:schemeClr>
                </a:solidFill>
                <a:latin typeface="Arial Black" panose="020B0A04020102020204" pitchFamily="34" charset="0"/>
              </a:rPr>
              <a:t>Definition  -Graph</a:t>
            </a:r>
          </a:p>
        </p:txBody>
      </p:sp>
      <p:pic>
        <p:nvPicPr>
          <p:cNvPr id="8" name="Picture 2">
            <a:extLst>
              <a:ext uri="{FF2B5EF4-FFF2-40B4-BE49-F238E27FC236}">
                <a16:creationId xmlns:a16="http://schemas.microsoft.com/office/drawing/2014/main" xmlns="" id="{06387F6B-684E-49A6-8281-651F9A6B8F5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a:xfrm>
            <a:off x="508407" y="2271518"/>
            <a:ext cx="3887992" cy="2451539"/>
          </a:xfrm>
          <a:prstGeom prst="rect">
            <a:avLst/>
          </a:prstGeom>
        </p:spPr>
      </p:pic>
      <p:sp>
        <p:nvSpPr>
          <p:cNvPr id="10" name="TextBox 9">
            <a:extLst>
              <a:ext uri="{FF2B5EF4-FFF2-40B4-BE49-F238E27FC236}">
                <a16:creationId xmlns:a16="http://schemas.microsoft.com/office/drawing/2014/main" xmlns="" id="{65A6D6AD-5FF8-4FF8-8852-BDF68BF6A1FB}"/>
              </a:ext>
            </a:extLst>
          </p:cNvPr>
          <p:cNvSpPr txBox="1"/>
          <p:nvPr/>
        </p:nvSpPr>
        <p:spPr>
          <a:xfrm>
            <a:off x="5121612" y="2759264"/>
            <a:ext cx="3292413" cy="1169551"/>
          </a:xfrm>
          <a:prstGeom prst="rect">
            <a:avLst/>
          </a:prstGeom>
          <a:noFill/>
        </p:spPr>
        <p:txBody>
          <a:bodyPr wrap="square">
            <a:spAutoFit/>
          </a:bodyPr>
          <a:lstStyle/>
          <a:p>
            <a:pPr>
              <a:buFont typeface="Wingdings" panose="05000000000000000000" pitchFamily="2" charset="2"/>
              <a:buNone/>
            </a:pPr>
            <a:r>
              <a:rPr lang="en-IN" altLang="en-US" b="1" dirty="0">
                <a:solidFill>
                  <a:schemeClr val="bg1"/>
                </a:solidFill>
                <a:latin typeface="Arial Rounded MT Bold" panose="020F0704030504030204" pitchFamily="34" charset="0"/>
              </a:rPr>
              <a:t>In this graph </a:t>
            </a:r>
          </a:p>
          <a:p>
            <a:pPr>
              <a:buFont typeface="Wingdings" panose="05000000000000000000" pitchFamily="2" charset="2"/>
              <a:buNone/>
            </a:pPr>
            <a:r>
              <a:rPr lang="en-IN" altLang="en-US" b="1" dirty="0">
                <a:solidFill>
                  <a:schemeClr val="bg1"/>
                </a:solidFill>
                <a:latin typeface="Arial Rounded MT Bold" panose="020F0704030504030204" pitchFamily="34" charset="0"/>
              </a:rPr>
              <a:t>V= {A,B,C,D,E}</a:t>
            </a:r>
          </a:p>
          <a:p>
            <a:pPr>
              <a:buFont typeface="Wingdings" panose="05000000000000000000" pitchFamily="2" charset="2"/>
              <a:buNone/>
            </a:pPr>
            <a:r>
              <a:rPr lang="en-IN" altLang="en-US" b="1" dirty="0">
                <a:solidFill>
                  <a:schemeClr val="bg1"/>
                </a:solidFill>
                <a:latin typeface="Arial Rounded MT Bold" panose="020F0704030504030204" pitchFamily="34" charset="0"/>
              </a:rPr>
              <a:t>E={AB,BC,CD,DE,CE}</a:t>
            </a:r>
          </a:p>
          <a:p>
            <a:pPr>
              <a:buFont typeface="Wingdings" panose="05000000000000000000" pitchFamily="2" charset="2"/>
              <a:buNone/>
            </a:pPr>
            <a:r>
              <a:rPr lang="en-IN" altLang="en-US" b="1" dirty="0">
                <a:solidFill>
                  <a:schemeClr val="bg1"/>
                </a:solidFill>
                <a:latin typeface="Arial Rounded MT Bold" panose="020F0704030504030204" pitchFamily="34" charset="0"/>
              </a:rPr>
              <a:t>  = {f , g , h , I , j}</a:t>
            </a:r>
          </a:p>
          <a:p>
            <a:pPr>
              <a:buFont typeface="Wingdings" panose="05000000000000000000" pitchFamily="2" charset="2"/>
              <a:buNone/>
            </a:pPr>
            <a:endParaRPr lang="en-IN" altLang="en-US" b="1" dirty="0">
              <a:solidFill>
                <a:schemeClr val="bg1"/>
              </a:solidFill>
              <a:latin typeface="Arial Rounded MT Bold" panose="020F0704030504030204" pitchFamily="34" charset="0"/>
            </a:endParaRPr>
          </a:p>
        </p:txBody>
      </p:sp>
    </p:spTree>
    <p:extLst>
      <p:ext uri="{BB962C8B-B14F-4D97-AF65-F5344CB8AC3E}">
        <p14:creationId xmlns:p14="http://schemas.microsoft.com/office/powerpoint/2010/main" val="2402902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59">
                                            <p:txEl>
                                              <p:pRg st="0" end="0"/>
                                            </p:txEl>
                                          </p:spTgt>
                                        </p:tgtEl>
                                        <p:attrNameLst>
                                          <p:attrName>style.visibility</p:attrName>
                                        </p:attrNameLst>
                                      </p:cBhvr>
                                      <p:to>
                                        <p:strVal val="visible"/>
                                      </p:to>
                                    </p:set>
                                    <p:animEffect transition="in" filter="fade">
                                      <p:cBhvr>
                                        <p:cTn id="7" dur="1000"/>
                                        <p:tgtEl>
                                          <p:spTgt spid="159">
                                            <p:txEl>
                                              <p:pRg st="0" end="0"/>
                                            </p:txEl>
                                          </p:spTgt>
                                        </p:tgtEl>
                                      </p:cBhvr>
                                    </p:animEffect>
                                    <p:anim calcmode="lin" valueType="num">
                                      <p:cBhvr>
                                        <p:cTn id="8" dur="1000" fill="hold"/>
                                        <p:tgtEl>
                                          <p:spTgt spid="159">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59">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1000"/>
                                        <p:tgtEl>
                                          <p:spTgt spid="8"/>
                                        </p:tgtEl>
                                      </p:cBhvr>
                                    </p:animEffect>
                                    <p:anim calcmode="lin" valueType="num">
                                      <p:cBhvr>
                                        <p:cTn id="15" dur="1000" fill="hold"/>
                                        <p:tgtEl>
                                          <p:spTgt spid="8"/>
                                        </p:tgtEl>
                                        <p:attrNameLst>
                                          <p:attrName>ppt_x</p:attrName>
                                        </p:attrNameLst>
                                      </p:cBhvr>
                                      <p:tavLst>
                                        <p:tav tm="0">
                                          <p:val>
                                            <p:strVal val="#ppt_x"/>
                                          </p:val>
                                        </p:tav>
                                        <p:tav tm="100000">
                                          <p:val>
                                            <p:strVal val="#ppt_x"/>
                                          </p:val>
                                        </p:tav>
                                      </p:tavLst>
                                    </p:anim>
                                    <p:anim calcmode="lin" valueType="num">
                                      <p:cBhvr>
                                        <p:cTn id="16"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animEffect transition="in" filter="fade">
                                      <p:cBhvr>
                                        <p:cTn id="21" dur="1000"/>
                                        <p:tgtEl>
                                          <p:spTgt spid="10">
                                            <p:txEl>
                                              <p:pRg st="0" end="0"/>
                                            </p:txEl>
                                          </p:spTgt>
                                        </p:tgtEl>
                                      </p:cBhvr>
                                    </p:animEffect>
                                    <p:anim calcmode="lin" valueType="num">
                                      <p:cBhvr>
                                        <p:cTn id="22" dur="1000" fill="hold"/>
                                        <p:tgtEl>
                                          <p:spTgt spid="10">
                                            <p:txEl>
                                              <p:pRg st="0" end="0"/>
                                            </p:txEl>
                                          </p:spTgt>
                                        </p:tgtEl>
                                        <p:attrNameLst>
                                          <p:attrName>ppt_x</p:attrName>
                                        </p:attrNameLst>
                                      </p:cBhvr>
                                      <p:tavLst>
                                        <p:tav tm="0">
                                          <p:val>
                                            <p:strVal val="#ppt_x"/>
                                          </p:val>
                                        </p:tav>
                                        <p:tav tm="100000">
                                          <p:val>
                                            <p:strVal val="#ppt_x"/>
                                          </p:val>
                                        </p:tav>
                                      </p:tavLst>
                                    </p:anim>
                                    <p:anim calcmode="lin" valueType="num">
                                      <p:cBhvr>
                                        <p:cTn id="23" dur="1000" fill="hold"/>
                                        <p:tgtEl>
                                          <p:spTgt spid="10">
                                            <p:txEl>
                                              <p:pRg st="0" end="0"/>
                                            </p:txEl>
                                          </p:spTgt>
                                        </p:tgtEl>
                                        <p:attrNameLst>
                                          <p:attrName>ppt_y</p:attrName>
                                        </p:attrNameLst>
                                      </p:cBhvr>
                                      <p:tavLst>
                                        <p:tav tm="0">
                                          <p:val>
                                            <p:strVal val="#ppt_y+.1"/>
                                          </p:val>
                                        </p:tav>
                                        <p:tav tm="100000">
                                          <p:val>
                                            <p:strVal val="#ppt_y"/>
                                          </p:val>
                                        </p:tav>
                                      </p:tavLst>
                                    </p:anim>
                                  </p:childTnLst>
                                </p:cTn>
                              </p:par>
                              <p:par>
                                <p:cTn id="24" presetID="42" presetClass="entr" presetSubtype="0" fill="hold" nodeType="withEffect">
                                  <p:stCondLst>
                                    <p:cond delay="0"/>
                                  </p:stCondLst>
                                  <p:childTnLst>
                                    <p:set>
                                      <p:cBhvr>
                                        <p:cTn id="25" dur="1" fill="hold">
                                          <p:stCondLst>
                                            <p:cond delay="0"/>
                                          </p:stCondLst>
                                        </p:cTn>
                                        <p:tgtEl>
                                          <p:spTgt spid="10">
                                            <p:txEl>
                                              <p:pRg st="1" end="1"/>
                                            </p:txEl>
                                          </p:spTgt>
                                        </p:tgtEl>
                                        <p:attrNameLst>
                                          <p:attrName>style.visibility</p:attrName>
                                        </p:attrNameLst>
                                      </p:cBhvr>
                                      <p:to>
                                        <p:strVal val="visible"/>
                                      </p:to>
                                    </p:set>
                                    <p:animEffect transition="in" filter="fade">
                                      <p:cBhvr>
                                        <p:cTn id="26" dur="1000"/>
                                        <p:tgtEl>
                                          <p:spTgt spid="10">
                                            <p:txEl>
                                              <p:pRg st="1" end="1"/>
                                            </p:txEl>
                                          </p:spTgt>
                                        </p:tgtEl>
                                      </p:cBhvr>
                                    </p:animEffect>
                                    <p:anim calcmode="lin" valueType="num">
                                      <p:cBhvr>
                                        <p:cTn id="27" dur="1000" fill="hold"/>
                                        <p:tgtEl>
                                          <p:spTgt spid="10">
                                            <p:txEl>
                                              <p:pRg st="1" end="1"/>
                                            </p:txEl>
                                          </p:spTgt>
                                        </p:tgtEl>
                                        <p:attrNameLst>
                                          <p:attrName>ppt_x</p:attrName>
                                        </p:attrNameLst>
                                      </p:cBhvr>
                                      <p:tavLst>
                                        <p:tav tm="0">
                                          <p:val>
                                            <p:strVal val="#ppt_x"/>
                                          </p:val>
                                        </p:tav>
                                        <p:tav tm="100000">
                                          <p:val>
                                            <p:strVal val="#ppt_x"/>
                                          </p:val>
                                        </p:tav>
                                      </p:tavLst>
                                    </p:anim>
                                    <p:anim calcmode="lin" valueType="num">
                                      <p:cBhvr>
                                        <p:cTn id="28" dur="1000" fill="hold"/>
                                        <p:tgtEl>
                                          <p:spTgt spid="10">
                                            <p:txEl>
                                              <p:pRg st="1" end="1"/>
                                            </p:txEl>
                                          </p:spTgt>
                                        </p:tgtEl>
                                        <p:attrNameLst>
                                          <p:attrName>ppt_y</p:attrName>
                                        </p:attrNameLst>
                                      </p:cBhvr>
                                      <p:tavLst>
                                        <p:tav tm="0">
                                          <p:val>
                                            <p:strVal val="#ppt_y+.1"/>
                                          </p:val>
                                        </p:tav>
                                        <p:tav tm="100000">
                                          <p:val>
                                            <p:strVal val="#ppt_y"/>
                                          </p:val>
                                        </p:tav>
                                      </p:tavLst>
                                    </p:anim>
                                  </p:childTnLst>
                                </p:cTn>
                              </p:par>
                              <p:par>
                                <p:cTn id="29" presetID="42" presetClass="entr" presetSubtype="0" fill="hold" nodeType="withEffect">
                                  <p:stCondLst>
                                    <p:cond delay="0"/>
                                  </p:stCondLst>
                                  <p:childTnLst>
                                    <p:set>
                                      <p:cBhvr>
                                        <p:cTn id="30" dur="1" fill="hold">
                                          <p:stCondLst>
                                            <p:cond delay="0"/>
                                          </p:stCondLst>
                                        </p:cTn>
                                        <p:tgtEl>
                                          <p:spTgt spid="10">
                                            <p:txEl>
                                              <p:pRg st="2" end="2"/>
                                            </p:txEl>
                                          </p:spTgt>
                                        </p:tgtEl>
                                        <p:attrNameLst>
                                          <p:attrName>style.visibility</p:attrName>
                                        </p:attrNameLst>
                                      </p:cBhvr>
                                      <p:to>
                                        <p:strVal val="visible"/>
                                      </p:to>
                                    </p:set>
                                    <p:animEffect transition="in" filter="fade">
                                      <p:cBhvr>
                                        <p:cTn id="31" dur="1000"/>
                                        <p:tgtEl>
                                          <p:spTgt spid="10">
                                            <p:txEl>
                                              <p:pRg st="2" end="2"/>
                                            </p:txEl>
                                          </p:spTgt>
                                        </p:tgtEl>
                                      </p:cBhvr>
                                    </p:animEffect>
                                    <p:anim calcmode="lin" valueType="num">
                                      <p:cBhvr>
                                        <p:cTn id="32" dur="1000" fill="hold"/>
                                        <p:tgtEl>
                                          <p:spTgt spid="10">
                                            <p:txEl>
                                              <p:pRg st="2" end="2"/>
                                            </p:txEl>
                                          </p:spTgt>
                                        </p:tgtEl>
                                        <p:attrNameLst>
                                          <p:attrName>ppt_x</p:attrName>
                                        </p:attrNameLst>
                                      </p:cBhvr>
                                      <p:tavLst>
                                        <p:tav tm="0">
                                          <p:val>
                                            <p:strVal val="#ppt_x"/>
                                          </p:val>
                                        </p:tav>
                                        <p:tav tm="100000">
                                          <p:val>
                                            <p:strVal val="#ppt_x"/>
                                          </p:val>
                                        </p:tav>
                                      </p:tavLst>
                                    </p:anim>
                                    <p:anim calcmode="lin" valueType="num">
                                      <p:cBhvr>
                                        <p:cTn id="33" dur="1000" fill="hold"/>
                                        <p:tgtEl>
                                          <p:spTgt spid="10">
                                            <p:txEl>
                                              <p:pRg st="2" end="2"/>
                                            </p:txEl>
                                          </p:spTgt>
                                        </p:tgtEl>
                                        <p:attrNameLst>
                                          <p:attrName>ppt_y</p:attrName>
                                        </p:attrNameLst>
                                      </p:cBhvr>
                                      <p:tavLst>
                                        <p:tav tm="0">
                                          <p:val>
                                            <p:strVal val="#ppt_y+.1"/>
                                          </p:val>
                                        </p:tav>
                                        <p:tav tm="100000">
                                          <p:val>
                                            <p:strVal val="#ppt_y"/>
                                          </p:val>
                                        </p:tav>
                                      </p:tavLst>
                                    </p:anim>
                                  </p:childTnLst>
                                </p:cTn>
                              </p:par>
                              <p:par>
                                <p:cTn id="34" presetID="42" presetClass="entr" presetSubtype="0" fill="hold" nodeType="withEffect">
                                  <p:stCondLst>
                                    <p:cond delay="0"/>
                                  </p:stCondLst>
                                  <p:childTnLst>
                                    <p:set>
                                      <p:cBhvr>
                                        <p:cTn id="35" dur="1" fill="hold">
                                          <p:stCondLst>
                                            <p:cond delay="0"/>
                                          </p:stCondLst>
                                        </p:cTn>
                                        <p:tgtEl>
                                          <p:spTgt spid="10">
                                            <p:txEl>
                                              <p:pRg st="3" end="3"/>
                                            </p:txEl>
                                          </p:spTgt>
                                        </p:tgtEl>
                                        <p:attrNameLst>
                                          <p:attrName>style.visibility</p:attrName>
                                        </p:attrNameLst>
                                      </p:cBhvr>
                                      <p:to>
                                        <p:strVal val="visible"/>
                                      </p:to>
                                    </p:set>
                                    <p:animEffect transition="in" filter="fade">
                                      <p:cBhvr>
                                        <p:cTn id="36" dur="1000"/>
                                        <p:tgtEl>
                                          <p:spTgt spid="10">
                                            <p:txEl>
                                              <p:pRg st="3" end="3"/>
                                            </p:txEl>
                                          </p:spTgt>
                                        </p:tgtEl>
                                      </p:cBhvr>
                                    </p:animEffect>
                                    <p:anim calcmode="lin" valueType="num">
                                      <p:cBhvr>
                                        <p:cTn id="37" dur="1000" fill="hold"/>
                                        <p:tgtEl>
                                          <p:spTgt spid="10">
                                            <p:txEl>
                                              <p:pRg st="3" end="3"/>
                                            </p:txEl>
                                          </p:spTgt>
                                        </p:tgtEl>
                                        <p:attrNameLst>
                                          <p:attrName>ppt_x</p:attrName>
                                        </p:attrNameLst>
                                      </p:cBhvr>
                                      <p:tavLst>
                                        <p:tav tm="0">
                                          <p:val>
                                            <p:strVal val="#ppt_x"/>
                                          </p:val>
                                        </p:tav>
                                        <p:tav tm="100000">
                                          <p:val>
                                            <p:strVal val="#ppt_x"/>
                                          </p:val>
                                        </p:tav>
                                      </p:tavLst>
                                    </p:anim>
                                    <p:anim calcmode="lin" valueType="num">
                                      <p:cBhvr>
                                        <p:cTn id="38" dur="1000" fill="hold"/>
                                        <p:tgtEl>
                                          <p:spTgt spid="10">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pic>
        <p:nvPicPr>
          <p:cNvPr id="152" name="Google Shape;152;p21"/>
          <p:cNvPicPr preferRelativeResize="0"/>
          <p:nvPr/>
        </p:nvPicPr>
        <p:blipFill>
          <a:blip r:embed="rId3">
            <a:alphaModFix/>
          </a:blip>
          <a:stretch>
            <a:fillRect/>
          </a:stretch>
        </p:blipFill>
        <p:spPr>
          <a:xfrm>
            <a:off x="0" y="0"/>
            <a:ext cx="9144000" cy="5139333"/>
          </a:xfrm>
          <a:prstGeom prst="rect">
            <a:avLst/>
          </a:prstGeom>
          <a:noFill/>
          <a:ln>
            <a:noFill/>
          </a:ln>
        </p:spPr>
      </p:pic>
      <p:pic>
        <p:nvPicPr>
          <p:cNvPr id="153" name="Google Shape;153;p21"/>
          <p:cNvPicPr preferRelativeResize="0"/>
          <p:nvPr/>
        </p:nvPicPr>
        <p:blipFill>
          <a:blip r:embed="rId4">
            <a:alphaModFix/>
          </a:blip>
          <a:stretch>
            <a:fillRect/>
          </a:stretch>
        </p:blipFill>
        <p:spPr>
          <a:xfrm>
            <a:off x="4763" y="4750"/>
            <a:ext cx="9134475" cy="5133975"/>
          </a:xfrm>
          <a:prstGeom prst="rect">
            <a:avLst/>
          </a:prstGeom>
          <a:noFill/>
          <a:ln>
            <a:noFill/>
          </a:ln>
        </p:spPr>
      </p:pic>
      <p:pic>
        <p:nvPicPr>
          <p:cNvPr id="158" name="Google Shape;158;p21"/>
          <p:cNvPicPr preferRelativeResize="0"/>
          <p:nvPr/>
        </p:nvPicPr>
        <p:blipFill>
          <a:blip r:embed="rId5">
            <a:alphaModFix/>
          </a:blip>
          <a:stretch>
            <a:fillRect/>
          </a:stretch>
        </p:blipFill>
        <p:spPr>
          <a:xfrm>
            <a:off x="7363438" y="148588"/>
            <a:ext cx="1495425" cy="371475"/>
          </a:xfrm>
          <a:prstGeom prst="rect">
            <a:avLst/>
          </a:prstGeom>
          <a:noFill/>
          <a:ln>
            <a:noFill/>
          </a:ln>
        </p:spPr>
      </p:pic>
      <p:sp>
        <p:nvSpPr>
          <p:cNvPr id="159" name="Google Shape;159;p21"/>
          <p:cNvSpPr txBox="1"/>
          <p:nvPr/>
        </p:nvSpPr>
        <p:spPr>
          <a:xfrm>
            <a:off x="645925" y="134250"/>
            <a:ext cx="1743600" cy="538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300" dirty="0">
                <a:solidFill>
                  <a:srgbClr val="00A4B6"/>
                </a:solidFill>
                <a:latin typeface="Proxima Nova"/>
                <a:ea typeface="Proxima Nova"/>
                <a:cs typeface="Proxima Nova"/>
                <a:sym typeface="Proxima Nova"/>
              </a:rPr>
              <a:t>Examples </a:t>
            </a:r>
            <a:endParaRPr sz="2300" dirty="0">
              <a:solidFill>
                <a:srgbClr val="00A4B6"/>
              </a:solidFill>
              <a:latin typeface="Proxima Nova"/>
              <a:ea typeface="Proxima Nova"/>
              <a:cs typeface="Proxima Nova"/>
              <a:sym typeface="Proxima Nova"/>
            </a:endParaRPr>
          </a:p>
        </p:txBody>
      </p:sp>
      <p:pic>
        <p:nvPicPr>
          <p:cNvPr id="6" name="Picture 2">
            <a:extLst>
              <a:ext uri="{FF2B5EF4-FFF2-40B4-BE49-F238E27FC236}">
                <a16:creationId xmlns:a16="http://schemas.microsoft.com/office/drawing/2014/main" xmlns="" id="{8B125034-1B98-4C57-9835-30EDFEB911A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01667" y="1298447"/>
            <a:ext cx="2064103" cy="1931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Content Placeholder 3">
            <a:extLst>
              <a:ext uri="{FF2B5EF4-FFF2-40B4-BE49-F238E27FC236}">
                <a16:creationId xmlns:a16="http://schemas.microsoft.com/office/drawing/2014/main" xmlns="" id="{EC1366B5-FA1B-4005-8F6B-C5037EBB4FE3}"/>
              </a:ext>
            </a:extLst>
          </p:cNvPr>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a:xfrm>
            <a:off x="5571192" y="1298447"/>
            <a:ext cx="1899652" cy="1999230"/>
          </a:xfrm>
          <a:prstGeom prst="rect">
            <a:avLst/>
          </a:prstGeom>
        </p:spPr>
      </p:pic>
    </p:spTree>
    <p:extLst>
      <p:ext uri="{BB962C8B-B14F-4D97-AF65-F5344CB8AC3E}">
        <p14:creationId xmlns:p14="http://schemas.microsoft.com/office/powerpoint/2010/main" val="21543565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pic>
        <p:nvPicPr>
          <p:cNvPr id="152" name="Google Shape;152;p21"/>
          <p:cNvPicPr preferRelativeResize="0"/>
          <p:nvPr/>
        </p:nvPicPr>
        <p:blipFill>
          <a:blip r:embed="rId3">
            <a:alphaModFix/>
          </a:blip>
          <a:stretch>
            <a:fillRect/>
          </a:stretch>
        </p:blipFill>
        <p:spPr>
          <a:xfrm>
            <a:off x="0" y="0"/>
            <a:ext cx="9144000" cy="5139333"/>
          </a:xfrm>
          <a:prstGeom prst="rect">
            <a:avLst/>
          </a:prstGeom>
          <a:noFill/>
          <a:ln>
            <a:noFill/>
          </a:ln>
        </p:spPr>
      </p:pic>
      <p:pic>
        <p:nvPicPr>
          <p:cNvPr id="153" name="Google Shape;153;p21"/>
          <p:cNvPicPr preferRelativeResize="0"/>
          <p:nvPr/>
        </p:nvPicPr>
        <p:blipFill>
          <a:blip r:embed="rId4">
            <a:alphaModFix/>
          </a:blip>
          <a:stretch>
            <a:fillRect/>
          </a:stretch>
        </p:blipFill>
        <p:spPr>
          <a:xfrm>
            <a:off x="4763" y="4750"/>
            <a:ext cx="9134475" cy="5133975"/>
          </a:xfrm>
          <a:prstGeom prst="rect">
            <a:avLst/>
          </a:prstGeom>
          <a:noFill/>
          <a:ln>
            <a:noFill/>
          </a:ln>
        </p:spPr>
      </p:pic>
      <p:pic>
        <p:nvPicPr>
          <p:cNvPr id="158" name="Google Shape;158;p21"/>
          <p:cNvPicPr preferRelativeResize="0"/>
          <p:nvPr/>
        </p:nvPicPr>
        <p:blipFill>
          <a:blip r:embed="rId5">
            <a:alphaModFix/>
          </a:blip>
          <a:stretch>
            <a:fillRect/>
          </a:stretch>
        </p:blipFill>
        <p:spPr>
          <a:xfrm>
            <a:off x="7363438" y="148588"/>
            <a:ext cx="1495425" cy="371475"/>
          </a:xfrm>
          <a:prstGeom prst="rect">
            <a:avLst/>
          </a:prstGeom>
          <a:noFill/>
          <a:ln>
            <a:noFill/>
          </a:ln>
        </p:spPr>
      </p:pic>
      <p:sp>
        <p:nvSpPr>
          <p:cNvPr id="159" name="Google Shape;159;p21"/>
          <p:cNvSpPr txBox="1"/>
          <p:nvPr/>
        </p:nvSpPr>
        <p:spPr>
          <a:xfrm>
            <a:off x="645924" y="134250"/>
            <a:ext cx="2680935" cy="49241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dirty="0">
                <a:solidFill>
                  <a:srgbClr val="00A4B6"/>
                </a:solidFill>
                <a:latin typeface="Bahnschrift" panose="020B0502040204020203" pitchFamily="34" charset="0"/>
                <a:ea typeface="Proxima Nova"/>
                <a:cs typeface="Proxima Nova"/>
                <a:sym typeface="Proxima Nova"/>
              </a:rPr>
              <a:t>Important definition </a:t>
            </a:r>
            <a:endParaRPr sz="2000" dirty="0">
              <a:solidFill>
                <a:srgbClr val="00A4B6"/>
              </a:solidFill>
              <a:latin typeface="Bahnschrift" panose="020B0502040204020203" pitchFamily="34" charset="0"/>
              <a:ea typeface="Proxima Nova"/>
              <a:cs typeface="Proxima Nova"/>
              <a:sym typeface="Proxima Nova"/>
            </a:endParaRPr>
          </a:p>
        </p:txBody>
      </p:sp>
      <p:sp>
        <p:nvSpPr>
          <p:cNvPr id="7" name="TextBox 6">
            <a:extLst>
              <a:ext uri="{FF2B5EF4-FFF2-40B4-BE49-F238E27FC236}">
                <a16:creationId xmlns:a16="http://schemas.microsoft.com/office/drawing/2014/main" xmlns="" id="{E4759ACA-314B-4AC4-A5DA-D88971FEFC28}"/>
              </a:ext>
            </a:extLst>
          </p:cNvPr>
          <p:cNvSpPr txBox="1"/>
          <p:nvPr/>
        </p:nvSpPr>
        <p:spPr>
          <a:xfrm>
            <a:off x="277238" y="802550"/>
            <a:ext cx="4640094" cy="1384995"/>
          </a:xfrm>
          <a:prstGeom prst="rect">
            <a:avLst/>
          </a:prstGeom>
          <a:noFill/>
        </p:spPr>
        <p:txBody>
          <a:bodyPr wrap="square">
            <a:spAutoFit/>
          </a:bodyPr>
          <a:lstStyle/>
          <a:p>
            <a:r>
              <a:rPr lang="en-IN" sz="1600" b="1" dirty="0">
                <a:solidFill>
                  <a:schemeClr val="bg1"/>
                </a:solidFill>
              </a:rPr>
              <a:t>Null graph :</a:t>
            </a:r>
          </a:p>
          <a:p>
            <a:endParaRPr lang="en-IN" sz="1600" dirty="0">
              <a:solidFill>
                <a:schemeClr val="bg1"/>
              </a:solidFill>
            </a:endParaRPr>
          </a:p>
          <a:p>
            <a:r>
              <a:rPr lang="en-IN" sz="1800" dirty="0">
                <a:solidFill>
                  <a:schemeClr val="bg1"/>
                </a:solidFill>
                <a:latin typeface="Arial Rounded MT Bold" panose="020F0704030504030204" pitchFamily="34" charset="0"/>
              </a:rPr>
              <a:t>A graph having no edges is called null graph </a:t>
            </a:r>
          </a:p>
          <a:p>
            <a:endParaRPr lang="en-IN" sz="1600" dirty="0">
              <a:solidFill>
                <a:schemeClr val="bg1"/>
              </a:solidFill>
            </a:endParaRPr>
          </a:p>
        </p:txBody>
      </p:sp>
      <p:pic>
        <p:nvPicPr>
          <p:cNvPr id="8" name="Picture 7">
            <a:extLst>
              <a:ext uri="{FF2B5EF4-FFF2-40B4-BE49-F238E27FC236}">
                <a16:creationId xmlns:a16="http://schemas.microsoft.com/office/drawing/2014/main" xmlns="" id="{DB8BB29B-EF7E-498F-94E1-D3C311DBE463}"/>
              </a:ext>
            </a:extLst>
          </p:cNvPr>
          <p:cNvPicPr>
            <a:picLocks noChangeAspect="1"/>
          </p:cNvPicPr>
          <p:nvPr/>
        </p:nvPicPr>
        <p:blipFill>
          <a:blip r:embed="rId6"/>
          <a:stretch>
            <a:fillRect/>
          </a:stretch>
        </p:blipFill>
        <p:spPr>
          <a:xfrm>
            <a:off x="3453319" y="1708401"/>
            <a:ext cx="1118681" cy="994956"/>
          </a:xfrm>
          <a:prstGeom prst="rect">
            <a:avLst/>
          </a:prstGeom>
        </p:spPr>
      </p:pic>
      <p:sp>
        <p:nvSpPr>
          <p:cNvPr id="10" name="TextBox 9">
            <a:extLst>
              <a:ext uri="{FF2B5EF4-FFF2-40B4-BE49-F238E27FC236}">
                <a16:creationId xmlns:a16="http://schemas.microsoft.com/office/drawing/2014/main" xmlns="" id="{4544A6CC-64F4-4E22-BE38-424FE7E0C966}"/>
              </a:ext>
            </a:extLst>
          </p:cNvPr>
          <p:cNvSpPr txBox="1"/>
          <p:nvPr/>
        </p:nvSpPr>
        <p:spPr>
          <a:xfrm>
            <a:off x="277238" y="3154264"/>
            <a:ext cx="4640094" cy="1138773"/>
          </a:xfrm>
          <a:prstGeom prst="rect">
            <a:avLst/>
          </a:prstGeom>
          <a:noFill/>
        </p:spPr>
        <p:txBody>
          <a:bodyPr wrap="square">
            <a:spAutoFit/>
          </a:bodyPr>
          <a:lstStyle/>
          <a:p>
            <a:r>
              <a:rPr lang="en-IN" sz="1600" b="1" dirty="0">
                <a:solidFill>
                  <a:schemeClr val="bg1"/>
                </a:solidFill>
                <a:latin typeface="Arial Rounded MT Bold" panose="020F0704030504030204" pitchFamily="34" charset="0"/>
              </a:rPr>
              <a:t>Trivial Graph:</a:t>
            </a:r>
          </a:p>
          <a:p>
            <a:endParaRPr lang="en-IN" sz="1600" dirty="0">
              <a:solidFill>
                <a:schemeClr val="bg1"/>
              </a:solidFill>
              <a:latin typeface="Arial Rounded MT Bold" panose="020F0704030504030204" pitchFamily="34" charset="0"/>
            </a:endParaRPr>
          </a:p>
          <a:p>
            <a:r>
              <a:rPr lang="en-IN" sz="1800" dirty="0">
                <a:solidFill>
                  <a:schemeClr val="bg1"/>
                </a:solidFill>
                <a:latin typeface="Arial Rounded MT Bold" panose="020F0704030504030204" pitchFamily="34" charset="0"/>
              </a:rPr>
              <a:t>A graph with only one vertex is called trivial graph .</a:t>
            </a:r>
          </a:p>
        </p:txBody>
      </p:sp>
      <p:pic>
        <p:nvPicPr>
          <p:cNvPr id="11" name="Picture 10">
            <a:extLst>
              <a:ext uri="{FF2B5EF4-FFF2-40B4-BE49-F238E27FC236}">
                <a16:creationId xmlns:a16="http://schemas.microsoft.com/office/drawing/2014/main" xmlns="" id="{3FE009F2-2367-4B7E-80E8-9DAF116EE071}"/>
              </a:ext>
            </a:extLst>
          </p:cNvPr>
          <p:cNvPicPr>
            <a:picLocks noChangeAspect="1"/>
          </p:cNvPicPr>
          <p:nvPr/>
        </p:nvPicPr>
        <p:blipFill>
          <a:blip r:embed="rId7"/>
          <a:stretch>
            <a:fillRect/>
          </a:stretch>
        </p:blipFill>
        <p:spPr>
          <a:xfrm>
            <a:off x="3636421" y="4231482"/>
            <a:ext cx="752475" cy="666750"/>
          </a:xfrm>
          <a:prstGeom prst="rect">
            <a:avLst/>
          </a:prstGeom>
        </p:spPr>
      </p:pic>
    </p:spTree>
    <p:extLst>
      <p:ext uri="{BB962C8B-B14F-4D97-AF65-F5344CB8AC3E}">
        <p14:creationId xmlns:p14="http://schemas.microsoft.com/office/powerpoint/2010/main" val="2513697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1000"/>
                                        <p:tgtEl>
                                          <p:spTgt spid="7">
                                            <p:txEl>
                                              <p:pRg st="0" end="0"/>
                                            </p:txEl>
                                          </p:spTgt>
                                        </p:tgtEl>
                                      </p:cBhvr>
                                    </p:animEffect>
                                    <p:anim calcmode="lin" valueType="num">
                                      <p:cBhvr>
                                        <p:cTn id="8"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7">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7">
                                            <p:txEl>
                                              <p:pRg st="2" end="2"/>
                                            </p:txEl>
                                          </p:spTgt>
                                        </p:tgtEl>
                                        <p:attrNameLst>
                                          <p:attrName>style.visibility</p:attrName>
                                        </p:attrNameLst>
                                      </p:cBhvr>
                                      <p:to>
                                        <p:strVal val="visible"/>
                                      </p:to>
                                    </p:set>
                                    <p:animEffect transition="in" filter="fade">
                                      <p:cBhvr>
                                        <p:cTn id="12" dur="1000"/>
                                        <p:tgtEl>
                                          <p:spTgt spid="7">
                                            <p:txEl>
                                              <p:pRg st="2" end="2"/>
                                            </p:txEl>
                                          </p:spTgt>
                                        </p:tgtEl>
                                      </p:cBhvr>
                                    </p:animEffect>
                                    <p:anim calcmode="lin" valueType="num">
                                      <p:cBhvr>
                                        <p:cTn id="13" dur="1000" fill="hold"/>
                                        <p:tgtEl>
                                          <p:spTgt spid="7">
                                            <p:txEl>
                                              <p:pRg st="2" end="2"/>
                                            </p:txEl>
                                          </p:spTgt>
                                        </p:tgtEl>
                                        <p:attrNameLst>
                                          <p:attrName>ppt_x</p:attrName>
                                        </p:attrNameLst>
                                      </p:cBhvr>
                                      <p:tavLst>
                                        <p:tav tm="0">
                                          <p:val>
                                            <p:strVal val="#ppt_x"/>
                                          </p:val>
                                        </p:tav>
                                        <p:tav tm="100000">
                                          <p:val>
                                            <p:strVal val="#ppt_x"/>
                                          </p:val>
                                        </p:tav>
                                      </p:tavLst>
                                    </p:anim>
                                    <p:anim calcmode="lin" valueType="num">
                                      <p:cBhvr>
                                        <p:cTn id="14" dur="1000" fill="hold"/>
                                        <p:tgtEl>
                                          <p:spTgt spid="7">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barn(inVertical)">
                                      <p:cBhvr>
                                        <p:cTn id="19" dur="500"/>
                                        <p:tgtEl>
                                          <p:spTgt spid="8"/>
                                        </p:tgtEl>
                                      </p:cBhvr>
                                    </p:animEffect>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10">
                                            <p:txEl>
                                              <p:pRg st="0" end="0"/>
                                            </p:txEl>
                                          </p:spTgt>
                                        </p:tgtEl>
                                        <p:attrNameLst>
                                          <p:attrName>style.visibility</p:attrName>
                                        </p:attrNameLst>
                                      </p:cBhvr>
                                      <p:to>
                                        <p:strVal val="visible"/>
                                      </p:to>
                                    </p:set>
                                    <p:animEffect transition="in" filter="fade">
                                      <p:cBhvr>
                                        <p:cTn id="24" dur="1000"/>
                                        <p:tgtEl>
                                          <p:spTgt spid="10">
                                            <p:txEl>
                                              <p:pRg st="0" end="0"/>
                                            </p:txEl>
                                          </p:spTgt>
                                        </p:tgtEl>
                                      </p:cBhvr>
                                    </p:animEffect>
                                    <p:anim calcmode="lin" valueType="num">
                                      <p:cBhvr>
                                        <p:cTn id="25" dur="1000" fill="hold"/>
                                        <p:tgtEl>
                                          <p:spTgt spid="10">
                                            <p:txEl>
                                              <p:pRg st="0" end="0"/>
                                            </p:txEl>
                                          </p:spTgt>
                                        </p:tgtEl>
                                        <p:attrNameLst>
                                          <p:attrName>ppt_x</p:attrName>
                                        </p:attrNameLst>
                                      </p:cBhvr>
                                      <p:tavLst>
                                        <p:tav tm="0">
                                          <p:val>
                                            <p:strVal val="#ppt_x"/>
                                          </p:val>
                                        </p:tav>
                                        <p:tav tm="100000">
                                          <p:val>
                                            <p:strVal val="#ppt_x"/>
                                          </p:val>
                                        </p:tav>
                                      </p:tavLst>
                                    </p:anim>
                                    <p:anim calcmode="lin" valueType="num">
                                      <p:cBhvr>
                                        <p:cTn id="26" dur="1000" fill="hold"/>
                                        <p:tgtEl>
                                          <p:spTgt spid="10">
                                            <p:txEl>
                                              <p:pRg st="0" end="0"/>
                                            </p:txEl>
                                          </p:spTgt>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10">
                                            <p:txEl>
                                              <p:pRg st="2" end="2"/>
                                            </p:txEl>
                                          </p:spTgt>
                                        </p:tgtEl>
                                        <p:attrNameLst>
                                          <p:attrName>style.visibility</p:attrName>
                                        </p:attrNameLst>
                                      </p:cBhvr>
                                      <p:to>
                                        <p:strVal val="visible"/>
                                      </p:to>
                                    </p:set>
                                    <p:animEffect transition="in" filter="fade">
                                      <p:cBhvr>
                                        <p:cTn id="29" dur="1000"/>
                                        <p:tgtEl>
                                          <p:spTgt spid="10">
                                            <p:txEl>
                                              <p:pRg st="2" end="2"/>
                                            </p:txEl>
                                          </p:spTgt>
                                        </p:tgtEl>
                                      </p:cBhvr>
                                    </p:animEffect>
                                    <p:anim calcmode="lin" valueType="num">
                                      <p:cBhvr>
                                        <p:cTn id="30" dur="1000" fill="hold"/>
                                        <p:tgtEl>
                                          <p:spTgt spid="10">
                                            <p:txEl>
                                              <p:pRg st="2" end="2"/>
                                            </p:txEl>
                                          </p:spTgt>
                                        </p:tgtEl>
                                        <p:attrNameLst>
                                          <p:attrName>ppt_x</p:attrName>
                                        </p:attrNameLst>
                                      </p:cBhvr>
                                      <p:tavLst>
                                        <p:tav tm="0">
                                          <p:val>
                                            <p:strVal val="#ppt_x"/>
                                          </p:val>
                                        </p:tav>
                                        <p:tav tm="100000">
                                          <p:val>
                                            <p:strVal val="#ppt_x"/>
                                          </p:val>
                                        </p:tav>
                                      </p:tavLst>
                                    </p:anim>
                                    <p:anim calcmode="lin" valueType="num">
                                      <p:cBhvr>
                                        <p:cTn id="31" dur="1000" fill="hold"/>
                                        <p:tgtEl>
                                          <p:spTgt spid="10">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16" presetClass="entr" presetSubtype="21" fill="hold" nodeType="click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barn(inVertical)">
                                      <p:cBhvr>
                                        <p:cTn id="3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pic>
        <p:nvPicPr>
          <p:cNvPr id="152" name="Google Shape;152;p21"/>
          <p:cNvPicPr preferRelativeResize="0"/>
          <p:nvPr/>
        </p:nvPicPr>
        <p:blipFill>
          <a:blip r:embed="rId3">
            <a:alphaModFix/>
          </a:blip>
          <a:stretch>
            <a:fillRect/>
          </a:stretch>
        </p:blipFill>
        <p:spPr>
          <a:xfrm>
            <a:off x="0" y="0"/>
            <a:ext cx="9144000" cy="5139333"/>
          </a:xfrm>
          <a:prstGeom prst="rect">
            <a:avLst/>
          </a:prstGeom>
          <a:noFill/>
          <a:ln>
            <a:noFill/>
          </a:ln>
        </p:spPr>
      </p:pic>
      <p:pic>
        <p:nvPicPr>
          <p:cNvPr id="153" name="Google Shape;153;p21"/>
          <p:cNvPicPr preferRelativeResize="0"/>
          <p:nvPr/>
        </p:nvPicPr>
        <p:blipFill>
          <a:blip r:embed="rId4">
            <a:alphaModFix/>
          </a:blip>
          <a:stretch>
            <a:fillRect/>
          </a:stretch>
        </p:blipFill>
        <p:spPr>
          <a:xfrm>
            <a:off x="11105" y="-63542"/>
            <a:ext cx="9134475" cy="5133975"/>
          </a:xfrm>
          <a:prstGeom prst="rect">
            <a:avLst/>
          </a:prstGeom>
          <a:noFill/>
          <a:ln>
            <a:noFill/>
          </a:ln>
        </p:spPr>
      </p:pic>
      <p:pic>
        <p:nvPicPr>
          <p:cNvPr id="158" name="Google Shape;158;p21"/>
          <p:cNvPicPr preferRelativeResize="0"/>
          <p:nvPr/>
        </p:nvPicPr>
        <p:blipFill>
          <a:blip r:embed="rId5">
            <a:alphaModFix/>
          </a:blip>
          <a:stretch>
            <a:fillRect/>
          </a:stretch>
        </p:blipFill>
        <p:spPr>
          <a:xfrm>
            <a:off x="7363438" y="148588"/>
            <a:ext cx="1495425" cy="371475"/>
          </a:xfrm>
          <a:prstGeom prst="rect">
            <a:avLst/>
          </a:prstGeom>
          <a:noFill/>
          <a:ln>
            <a:noFill/>
          </a:ln>
        </p:spPr>
      </p:pic>
      <p:sp>
        <p:nvSpPr>
          <p:cNvPr id="7" name="TextBox 6">
            <a:extLst>
              <a:ext uri="{FF2B5EF4-FFF2-40B4-BE49-F238E27FC236}">
                <a16:creationId xmlns:a16="http://schemas.microsoft.com/office/drawing/2014/main" xmlns="" id="{32DA9F4A-5F3C-4B6B-B2D0-3C030C6C97A0}"/>
              </a:ext>
            </a:extLst>
          </p:cNvPr>
          <p:cNvSpPr txBox="1"/>
          <p:nvPr/>
        </p:nvSpPr>
        <p:spPr>
          <a:xfrm>
            <a:off x="306421" y="828395"/>
            <a:ext cx="4640094" cy="1785104"/>
          </a:xfrm>
          <a:prstGeom prst="rect">
            <a:avLst/>
          </a:prstGeom>
          <a:noFill/>
        </p:spPr>
        <p:txBody>
          <a:bodyPr wrap="square">
            <a:spAutoFit/>
          </a:bodyPr>
          <a:lstStyle/>
          <a:p>
            <a:r>
              <a:rPr lang="en-IN" altLang="en-US" b="1" dirty="0">
                <a:solidFill>
                  <a:schemeClr val="bg1"/>
                </a:solidFill>
                <a:latin typeface="Arial Rounded MT Bold" panose="020F0704030504030204" pitchFamily="34" charset="0"/>
              </a:rPr>
              <a:t>  </a:t>
            </a:r>
            <a:r>
              <a:rPr lang="en-IN" altLang="en-US" sz="1400" b="1" dirty="0">
                <a:solidFill>
                  <a:schemeClr val="bg1"/>
                </a:solidFill>
                <a:latin typeface="Arial Rounded MT Bold" panose="020F0704030504030204" pitchFamily="34" charset="0"/>
              </a:rPr>
              <a:t> </a:t>
            </a:r>
            <a:r>
              <a:rPr lang="en-IN" altLang="en-US" sz="1800" b="1" u="sng" dirty="0">
                <a:solidFill>
                  <a:schemeClr val="bg1"/>
                </a:solidFill>
                <a:latin typeface="Arial Rounded MT Bold" panose="020F0704030504030204" pitchFamily="34" charset="0"/>
              </a:rPr>
              <a:t>Loop</a:t>
            </a:r>
          </a:p>
          <a:p>
            <a:r>
              <a:rPr lang="en-IN" altLang="en-US" b="1" dirty="0">
                <a:solidFill>
                  <a:schemeClr val="bg1"/>
                </a:solidFill>
                <a:latin typeface="Arial Rounded MT Bold" panose="020F0704030504030204" pitchFamily="34" charset="0"/>
              </a:rPr>
              <a:t> </a:t>
            </a:r>
            <a:endParaRPr lang="en-IN" altLang="en-US" sz="1400" b="1" dirty="0">
              <a:solidFill>
                <a:schemeClr val="bg1"/>
              </a:solidFill>
              <a:latin typeface="Arial Rounded MT Bold" panose="020F0704030504030204" pitchFamily="34" charset="0"/>
            </a:endParaRPr>
          </a:p>
          <a:p>
            <a:r>
              <a:rPr lang="en-IN" altLang="en-US" sz="1600" b="1" dirty="0">
                <a:solidFill>
                  <a:schemeClr val="bg1"/>
                </a:solidFill>
                <a:latin typeface="Arial Rounded MT Bold" panose="020F0704030504030204" pitchFamily="34" charset="0"/>
              </a:rPr>
              <a:t>     </a:t>
            </a:r>
            <a:r>
              <a:rPr lang="en-IN" altLang="en-US" sz="1600" dirty="0">
                <a:solidFill>
                  <a:schemeClr val="bg1"/>
                </a:solidFill>
                <a:latin typeface="Arial Rounded MT Bold" panose="020F0704030504030204" pitchFamily="34" charset="0"/>
              </a:rPr>
              <a:t>In a graph, if an edge is drawn from vertex to itself, it is called a loop.</a:t>
            </a:r>
          </a:p>
          <a:p>
            <a:r>
              <a:rPr lang="en-IN" altLang="en-US" sz="1600" dirty="0">
                <a:solidFill>
                  <a:schemeClr val="bg1"/>
                </a:solidFill>
                <a:latin typeface="Arial Rounded MT Bold" panose="020F0704030504030204" pitchFamily="34" charset="0"/>
              </a:rPr>
              <a:t>     Here A is a vertex for which it has an edge (A, A) forming a loop.</a:t>
            </a:r>
          </a:p>
          <a:p>
            <a:endParaRPr lang="en-IN" altLang="en-US" sz="1400" dirty="0">
              <a:solidFill>
                <a:schemeClr val="bg1"/>
              </a:solidFill>
              <a:latin typeface="Arial Rounded MT Bold" panose="020F0704030504030204" pitchFamily="34" charset="0"/>
            </a:endParaRPr>
          </a:p>
        </p:txBody>
      </p:sp>
      <p:sp>
        <p:nvSpPr>
          <p:cNvPr id="9" name="TextBox 8">
            <a:extLst>
              <a:ext uri="{FF2B5EF4-FFF2-40B4-BE49-F238E27FC236}">
                <a16:creationId xmlns:a16="http://schemas.microsoft.com/office/drawing/2014/main" xmlns="" id="{CFE0A7E5-451E-4E72-B79D-6605AAAFC820}"/>
              </a:ext>
            </a:extLst>
          </p:cNvPr>
          <p:cNvSpPr txBox="1"/>
          <p:nvPr/>
        </p:nvSpPr>
        <p:spPr>
          <a:xfrm>
            <a:off x="245631" y="2432991"/>
            <a:ext cx="4700884" cy="1815882"/>
          </a:xfrm>
          <a:prstGeom prst="rect">
            <a:avLst/>
          </a:prstGeom>
          <a:noFill/>
        </p:spPr>
        <p:txBody>
          <a:bodyPr wrap="square">
            <a:spAutoFit/>
          </a:bodyPr>
          <a:lstStyle/>
          <a:p>
            <a:r>
              <a:rPr lang="en-IN" altLang="en-US" sz="1400" dirty="0">
                <a:solidFill>
                  <a:schemeClr val="bg1"/>
                </a:solidFill>
                <a:latin typeface="Arial Rounded MT Bold" panose="020F0704030504030204" pitchFamily="34" charset="0"/>
              </a:rPr>
              <a:t>   </a:t>
            </a:r>
            <a:r>
              <a:rPr lang="en-IN" altLang="en-US" sz="1600" b="1" u="sng" dirty="0">
                <a:solidFill>
                  <a:schemeClr val="bg1"/>
                </a:solidFill>
                <a:latin typeface="Arial Rounded MT Bold" panose="020F0704030504030204" pitchFamily="34" charset="0"/>
              </a:rPr>
              <a:t>Parallel edges</a:t>
            </a:r>
          </a:p>
          <a:p>
            <a:endParaRPr lang="en-IN" altLang="en-US" sz="1600" dirty="0">
              <a:solidFill>
                <a:schemeClr val="bg1"/>
              </a:solidFill>
              <a:latin typeface="Arial Rounded MT Bold" panose="020F0704030504030204" pitchFamily="34" charset="0"/>
            </a:endParaRPr>
          </a:p>
          <a:p>
            <a:r>
              <a:rPr lang="en-IN" altLang="en-US" sz="1600" dirty="0">
                <a:solidFill>
                  <a:schemeClr val="bg1"/>
                </a:solidFill>
                <a:latin typeface="Arial Rounded MT Bold" panose="020F0704030504030204" pitchFamily="34" charset="0"/>
              </a:rPr>
              <a:t>In graph, if a pair of vertices is connected by more than one edge, then those edges are called parallel edges.</a:t>
            </a:r>
          </a:p>
          <a:p>
            <a:r>
              <a:rPr lang="en-IN" altLang="en-US" sz="1600" dirty="0">
                <a:solidFill>
                  <a:schemeClr val="bg1"/>
                </a:solidFill>
                <a:latin typeface="Arial Rounded MT Bold" panose="020F0704030504030204" pitchFamily="34" charset="0"/>
              </a:rPr>
              <a:t>Here edges g </a:t>
            </a:r>
            <a:r>
              <a:rPr lang="en-IN" altLang="en-US" sz="1600">
                <a:solidFill>
                  <a:schemeClr val="bg1"/>
                </a:solidFill>
                <a:latin typeface="Arial Rounded MT Bold" panose="020F0704030504030204" pitchFamily="34" charset="0"/>
              </a:rPr>
              <a:t>and  j </a:t>
            </a:r>
            <a:r>
              <a:rPr lang="en-IN" altLang="en-US" sz="1600" dirty="0">
                <a:solidFill>
                  <a:schemeClr val="bg1"/>
                </a:solidFill>
                <a:latin typeface="Arial Rounded MT Bold" panose="020F0704030504030204" pitchFamily="34" charset="0"/>
              </a:rPr>
              <a:t>are parallel edges. </a:t>
            </a:r>
          </a:p>
          <a:p>
            <a:r>
              <a:rPr lang="en-IN" altLang="en-US" sz="1600" dirty="0">
                <a:solidFill>
                  <a:schemeClr val="bg1"/>
                </a:solidFill>
                <a:latin typeface="Arial Rounded MT Bold" panose="020F0704030504030204" pitchFamily="34" charset="0"/>
              </a:rPr>
              <a:t>   </a:t>
            </a:r>
          </a:p>
        </p:txBody>
      </p:sp>
      <p:cxnSp>
        <p:nvCxnSpPr>
          <p:cNvPr id="3" name="Straight Connector 2">
            <a:extLst>
              <a:ext uri="{FF2B5EF4-FFF2-40B4-BE49-F238E27FC236}">
                <a16:creationId xmlns:a16="http://schemas.microsoft.com/office/drawing/2014/main" xmlns="" id="{7B30AB26-55B7-67AA-077C-5EF24820774C}"/>
              </a:ext>
            </a:extLst>
          </p:cNvPr>
          <p:cNvCxnSpPr/>
          <p:nvPr/>
        </p:nvCxnSpPr>
        <p:spPr>
          <a:xfrm>
            <a:off x="7033846" y="1652954"/>
            <a:ext cx="1357532" cy="916712"/>
          </a:xfrm>
          <a:prstGeom prst="line">
            <a:avLst/>
          </a:prstGeom>
        </p:spPr>
        <p:style>
          <a:lnRef idx="2">
            <a:schemeClr val="accent1"/>
          </a:lnRef>
          <a:fillRef idx="0">
            <a:schemeClr val="accent1"/>
          </a:fillRef>
          <a:effectRef idx="1">
            <a:schemeClr val="accent1"/>
          </a:effectRef>
          <a:fontRef idx="minor">
            <a:schemeClr val="tx1"/>
          </a:fontRef>
        </p:style>
      </p:cxnSp>
      <p:cxnSp>
        <p:nvCxnSpPr>
          <p:cNvPr id="4" name="Straight Connector 3">
            <a:extLst>
              <a:ext uri="{FF2B5EF4-FFF2-40B4-BE49-F238E27FC236}">
                <a16:creationId xmlns:a16="http://schemas.microsoft.com/office/drawing/2014/main" xmlns="" id="{7C4BC68D-D32C-49B5-2BF5-635A5B634EEA}"/>
              </a:ext>
            </a:extLst>
          </p:cNvPr>
          <p:cNvCxnSpPr>
            <a:cxnSpLocks/>
          </p:cNvCxnSpPr>
          <p:nvPr/>
        </p:nvCxnSpPr>
        <p:spPr>
          <a:xfrm flipV="1">
            <a:off x="6801729" y="2569666"/>
            <a:ext cx="1589649" cy="826477"/>
          </a:xfrm>
          <a:prstGeom prst="line">
            <a:avLst/>
          </a:prstGeom>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xmlns="" id="{EF5B1E24-DBC0-B0C9-468C-C89545FA1580}"/>
              </a:ext>
            </a:extLst>
          </p:cNvPr>
          <p:cNvCxnSpPr>
            <a:cxnSpLocks/>
          </p:cNvCxnSpPr>
          <p:nvPr/>
        </p:nvCxnSpPr>
        <p:spPr>
          <a:xfrm flipV="1">
            <a:off x="6796966" y="1652954"/>
            <a:ext cx="236880" cy="1743189"/>
          </a:xfrm>
          <a:prstGeom prst="line">
            <a:avLst/>
          </a:prstGeom>
        </p:spPr>
        <p:style>
          <a:lnRef idx="2">
            <a:schemeClr val="accent1"/>
          </a:lnRef>
          <a:fillRef idx="0">
            <a:schemeClr val="accent1"/>
          </a:fillRef>
          <a:effectRef idx="1">
            <a:schemeClr val="accent1"/>
          </a:effectRef>
          <a:fontRef idx="minor">
            <a:schemeClr val="tx1"/>
          </a:fontRef>
        </p:style>
      </p:cxnSp>
      <p:sp>
        <p:nvSpPr>
          <p:cNvPr id="15" name="Oval 14">
            <a:extLst>
              <a:ext uri="{FF2B5EF4-FFF2-40B4-BE49-F238E27FC236}">
                <a16:creationId xmlns:a16="http://schemas.microsoft.com/office/drawing/2014/main" xmlns="" id="{E77C66B8-95E9-67C6-E35E-309CA6F891FF}"/>
              </a:ext>
            </a:extLst>
          </p:cNvPr>
          <p:cNvSpPr/>
          <p:nvPr/>
        </p:nvSpPr>
        <p:spPr>
          <a:xfrm>
            <a:off x="6985469" y="1622473"/>
            <a:ext cx="114814" cy="98474"/>
          </a:xfrm>
          <a:prstGeom prst="ellipse">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IN"/>
          </a:p>
        </p:txBody>
      </p:sp>
      <p:sp>
        <p:nvSpPr>
          <p:cNvPr id="16" name="Oval 15">
            <a:extLst>
              <a:ext uri="{FF2B5EF4-FFF2-40B4-BE49-F238E27FC236}">
                <a16:creationId xmlns:a16="http://schemas.microsoft.com/office/drawing/2014/main" xmlns="" id="{F0B305B6-FEC6-B4A4-3481-DB92D28A3A1E}"/>
              </a:ext>
            </a:extLst>
          </p:cNvPr>
          <p:cNvSpPr/>
          <p:nvPr/>
        </p:nvSpPr>
        <p:spPr>
          <a:xfrm>
            <a:off x="6744322" y="3346906"/>
            <a:ext cx="114814" cy="98474"/>
          </a:xfrm>
          <a:prstGeom prst="ellipse">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IN"/>
          </a:p>
        </p:txBody>
      </p:sp>
      <p:sp>
        <p:nvSpPr>
          <p:cNvPr id="17" name="Oval 16">
            <a:extLst>
              <a:ext uri="{FF2B5EF4-FFF2-40B4-BE49-F238E27FC236}">
                <a16:creationId xmlns:a16="http://schemas.microsoft.com/office/drawing/2014/main" xmlns="" id="{D7315098-17DC-A83C-ED52-6A616CCE1AC9}"/>
              </a:ext>
            </a:extLst>
          </p:cNvPr>
          <p:cNvSpPr/>
          <p:nvPr/>
        </p:nvSpPr>
        <p:spPr>
          <a:xfrm>
            <a:off x="8324941" y="2515025"/>
            <a:ext cx="114814" cy="98474"/>
          </a:xfrm>
          <a:prstGeom prst="ellipse">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IN"/>
          </a:p>
        </p:txBody>
      </p:sp>
      <p:grpSp>
        <p:nvGrpSpPr>
          <p:cNvPr id="23" name="Group 22">
            <a:extLst>
              <a:ext uri="{FF2B5EF4-FFF2-40B4-BE49-F238E27FC236}">
                <a16:creationId xmlns:a16="http://schemas.microsoft.com/office/drawing/2014/main" xmlns="" id="{285068A7-AB02-3402-1AC3-EAF1FE287761}"/>
              </a:ext>
            </a:extLst>
          </p:cNvPr>
          <p:cNvGrpSpPr/>
          <p:nvPr/>
        </p:nvGrpSpPr>
        <p:grpSpPr>
          <a:xfrm>
            <a:off x="6997542" y="1443351"/>
            <a:ext cx="139320" cy="160560"/>
            <a:chOff x="6997542" y="1443351"/>
            <a:chExt cx="139320" cy="160560"/>
          </a:xfrm>
        </p:grpSpPr>
        <mc:AlternateContent xmlns:mc="http://schemas.openxmlformats.org/markup-compatibility/2006" xmlns:p14="http://schemas.microsoft.com/office/powerpoint/2010/main">
          <mc:Choice Requires="p14">
            <p:contentPart p14:bwMode="auto" r:id="rId6">
              <p14:nvContentPartPr>
                <p14:cNvPr id="21" name="Ink 20">
                  <a:extLst>
                    <a:ext uri="{FF2B5EF4-FFF2-40B4-BE49-F238E27FC236}">
                      <a16:creationId xmlns:a16="http://schemas.microsoft.com/office/drawing/2014/main" xmlns="" id="{CE58AD8E-AB79-9A23-898E-65917DCEA4C4}"/>
                    </a:ext>
                  </a:extLst>
                </p14:cNvPr>
                <p14:cNvContentPartPr/>
                <p14:nvPr/>
              </p14:nvContentPartPr>
              <p14:xfrm>
                <a:off x="6997542" y="1443351"/>
                <a:ext cx="139320" cy="160560"/>
              </p14:xfrm>
            </p:contentPart>
          </mc:Choice>
          <mc:Fallback xmlns="">
            <p:pic>
              <p:nvPicPr>
                <p:cNvPr id="21" name="Ink 20">
                  <a:extLst>
                    <a:ext uri="{FF2B5EF4-FFF2-40B4-BE49-F238E27FC236}">
                      <a16:creationId xmlns:a16="http://schemas.microsoft.com/office/drawing/2014/main" id="{CE58AD8E-AB79-9A23-898E-65917DCEA4C4}"/>
                    </a:ext>
                  </a:extLst>
                </p:cNvPr>
                <p:cNvPicPr/>
                <p:nvPr/>
              </p:nvPicPr>
              <p:blipFill>
                <a:blip r:embed="rId8"/>
                <a:stretch>
                  <a:fillRect/>
                </a:stretch>
              </p:blipFill>
              <p:spPr>
                <a:xfrm>
                  <a:off x="6993222" y="1439031"/>
                  <a:ext cx="147960" cy="1692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2" name="Ink 21">
                  <a:extLst>
                    <a:ext uri="{FF2B5EF4-FFF2-40B4-BE49-F238E27FC236}">
                      <a16:creationId xmlns:a16="http://schemas.microsoft.com/office/drawing/2014/main" xmlns="" id="{D8A1B6D6-BE0B-B01F-79E7-B4A83655F9B0}"/>
                    </a:ext>
                  </a:extLst>
                </p14:cNvPr>
                <p14:cNvContentPartPr/>
                <p14:nvPr/>
              </p14:nvContentPartPr>
              <p14:xfrm>
                <a:off x="7040742" y="1504551"/>
                <a:ext cx="47880" cy="21960"/>
              </p14:xfrm>
            </p:contentPart>
          </mc:Choice>
          <mc:Fallback xmlns="">
            <p:pic>
              <p:nvPicPr>
                <p:cNvPr id="22" name="Ink 21">
                  <a:extLst>
                    <a:ext uri="{FF2B5EF4-FFF2-40B4-BE49-F238E27FC236}">
                      <a16:creationId xmlns:a16="http://schemas.microsoft.com/office/drawing/2014/main" id="{D8A1B6D6-BE0B-B01F-79E7-B4A83655F9B0}"/>
                    </a:ext>
                  </a:extLst>
                </p:cNvPr>
                <p:cNvPicPr/>
                <p:nvPr/>
              </p:nvPicPr>
              <p:blipFill>
                <a:blip r:embed="rId10"/>
                <a:stretch>
                  <a:fillRect/>
                </a:stretch>
              </p:blipFill>
              <p:spPr>
                <a:xfrm>
                  <a:off x="7036422" y="1500231"/>
                  <a:ext cx="56520" cy="306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1">
            <p14:nvContentPartPr>
              <p14:cNvPr id="24" name="Ink 23">
                <a:extLst>
                  <a:ext uri="{FF2B5EF4-FFF2-40B4-BE49-F238E27FC236}">
                    <a16:creationId xmlns:a16="http://schemas.microsoft.com/office/drawing/2014/main" xmlns="" id="{C8EF4E30-DDF6-6863-2750-8E9EAD0F35E8}"/>
                  </a:ext>
                </a:extLst>
              </p14:cNvPr>
              <p14:cNvContentPartPr/>
              <p14:nvPr/>
            </p14:nvContentPartPr>
            <p14:xfrm>
              <a:off x="8502342" y="2503551"/>
              <a:ext cx="93600" cy="122400"/>
            </p14:xfrm>
          </p:contentPart>
        </mc:Choice>
        <mc:Fallback xmlns="">
          <p:pic>
            <p:nvPicPr>
              <p:cNvPr id="24" name="Ink 23">
                <a:extLst>
                  <a:ext uri="{FF2B5EF4-FFF2-40B4-BE49-F238E27FC236}">
                    <a16:creationId xmlns:a16="http://schemas.microsoft.com/office/drawing/2014/main" id="{C8EF4E30-DDF6-6863-2750-8E9EAD0F35E8}"/>
                  </a:ext>
                </a:extLst>
              </p:cNvPr>
              <p:cNvPicPr/>
              <p:nvPr/>
            </p:nvPicPr>
            <p:blipFill>
              <a:blip r:embed="rId12"/>
              <a:stretch>
                <a:fillRect/>
              </a:stretch>
            </p:blipFill>
            <p:spPr>
              <a:xfrm>
                <a:off x="8498022" y="2499231"/>
                <a:ext cx="102240" cy="1310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5" name="Ink 24">
                <a:extLst>
                  <a:ext uri="{FF2B5EF4-FFF2-40B4-BE49-F238E27FC236}">
                    <a16:creationId xmlns:a16="http://schemas.microsoft.com/office/drawing/2014/main" xmlns="" id="{10FA72B2-094C-0DFB-82D5-E7C3572CDB1E}"/>
                  </a:ext>
                </a:extLst>
              </p14:cNvPr>
              <p14:cNvContentPartPr/>
              <p14:nvPr/>
            </p14:nvContentPartPr>
            <p14:xfrm>
              <a:off x="6757422" y="3507951"/>
              <a:ext cx="151920" cy="171360"/>
            </p14:xfrm>
          </p:contentPart>
        </mc:Choice>
        <mc:Fallback xmlns="">
          <p:pic>
            <p:nvPicPr>
              <p:cNvPr id="25" name="Ink 24">
                <a:extLst>
                  <a:ext uri="{FF2B5EF4-FFF2-40B4-BE49-F238E27FC236}">
                    <a16:creationId xmlns:a16="http://schemas.microsoft.com/office/drawing/2014/main" id="{10FA72B2-094C-0DFB-82D5-E7C3572CDB1E}"/>
                  </a:ext>
                </a:extLst>
              </p:cNvPr>
              <p:cNvPicPr/>
              <p:nvPr/>
            </p:nvPicPr>
            <p:blipFill>
              <a:blip r:embed="rId14"/>
              <a:stretch>
                <a:fillRect/>
              </a:stretch>
            </p:blipFill>
            <p:spPr>
              <a:xfrm>
                <a:off x="6753102" y="3503631"/>
                <a:ext cx="160560" cy="1800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30" name="Ink 29">
                <a:extLst>
                  <a:ext uri="{FF2B5EF4-FFF2-40B4-BE49-F238E27FC236}">
                    <a16:creationId xmlns:a16="http://schemas.microsoft.com/office/drawing/2014/main" xmlns="" id="{A61F39FC-18F9-0E8C-4B5B-A9C8B39397EB}"/>
                  </a:ext>
                </a:extLst>
              </p14:cNvPr>
              <p14:cNvContentPartPr/>
              <p14:nvPr/>
            </p14:nvContentPartPr>
            <p14:xfrm>
              <a:off x="7731582" y="1859871"/>
              <a:ext cx="190440" cy="181440"/>
            </p14:xfrm>
          </p:contentPart>
        </mc:Choice>
        <mc:Fallback xmlns="">
          <p:pic>
            <p:nvPicPr>
              <p:cNvPr id="30" name="Ink 29">
                <a:extLst>
                  <a:ext uri="{FF2B5EF4-FFF2-40B4-BE49-F238E27FC236}">
                    <a16:creationId xmlns:a16="http://schemas.microsoft.com/office/drawing/2014/main" id="{A61F39FC-18F9-0E8C-4B5B-A9C8B39397EB}"/>
                  </a:ext>
                </a:extLst>
              </p:cNvPr>
              <p:cNvPicPr/>
              <p:nvPr/>
            </p:nvPicPr>
            <p:blipFill>
              <a:blip r:embed="rId16"/>
              <a:stretch>
                <a:fillRect/>
              </a:stretch>
            </p:blipFill>
            <p:spPr>
              <a:xfrm>
                <a:off x="7727262" y="1855551"/>
                <a:ext cx="199080" cy="1900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31" name="Ink 30">
                <a:extLst>
                  <a:ext uri="{FF2B5EF4-FFF2-40B4-BE49-F238E27FC236}">
                    <a16:creationId xmlns:a16="http://schemas.microsoft.com/office/drawing/2014/main" xmlns="" id="{EB66CAA3-073F-1771-61D7-AF664E25A9A7}"/>
                  </a:ext>
                </a:extLst>
              </p14:cNvPr>
              <p14:cNvContentPartPr/>
              <p14:nvPr/>
            </p14:nvContentPartPr>
            <p14:xfrm>
              <a:off x="7716102" y="1842951"/>
              <a:ext cx="240120" cy="209880"/>
            </p14:xfrm>
          </p:contentPart>
        </mc:Choice>
        <mc:Fallback xmlns="">
          <p:pic>
            <p:nvPicPr>
              <p:cNvPr id="31" name="Ink 30">
                <a:extLst>
                  <a:ext uri="{FF2B5EF4-FFF2-40B4-BE49-F238E27FC236}">
                    <a16:creationId xmlns:a16="http://schemas.microsoft.com/office/drawing/2014/main" id="{EB66CAA3-073F-1771-61D7-AF664E25A9A7}"/>
                  </a:ext>
                </a:extLst>
              </p:cNvPr>
              <p:cNvPicPr/>
              <p:nvPr/>
            </p:nvPicPr>
            <p:blipFill>
              <a:blip r:embed="rId18"/>
              <a:stretch>
                <a:fillRect/>
              </a:stretch>
            </p:blipFill>
            <p:spPr>
              <a:xfrm>
                <a:off x="7711782" y="1838631"/>
                <a:ext cx="248760" cy="218520"/>
              </a:xfrm>
              <a:prstGeom prst="rect">
                <a:avLst/>
              </a:prstGeom>
            </p:spPr>
          </p:pic>
        </mc:Fallback>
      </mc:AlternateContent>
      <p:grpSp>
        <p:nvGrpSpPr>
          <p:cNvPr id="34" name="Group 33">
            <a:extLst>
              <a:ext uri="{FF2B5EF4-FFF2-40B4-BE49-F238E27FC236}">
                <a16:creationId xmlns:a16="http://schemas.microsoft.com/office/drawing/2014/main" xmlns="" id="{4DCD0D87-C0AC-42E2-BA14-3B6928056A55}"/>
              </a:ext>
            </a:extLst>
          </p:cNvPr>
          <p:cNvGrpSpPr/>
          <p:nvPr/>
        </p:nvGrpSpPr>
        <p:grpSpPr>
          <a:xfrm>
            <a:off x="6696222" y="2314191"/>
            <a:ext cx="162360" cy="233280"/>
            <a:chOff x="6696222" y="2314191"/>
            <a:chExt cx="162360" cy="233280"/>
          </a:xfrm>
        </p:grpSpPr>
        <mc:AlternateContent xmlns:mc="http://schemas.openxmlformats.org/markup-compatibility/2006" xmlns:p14="http://schemas.microsoft.com/office/powerpoint/2010/main">
          <mc:Choice Requires="p14">
            <p:contentPart p14:bwMode="auto" r:id="rId19">
              <p14:nvContentPartPr>
                <p14:cNvPr id="32" name="Ink 31">
                  <a:extLst>
                    <a:ext uri="{FF2B5EF4-FFF2-40B4-BE49-F238E27FC236}">
                      <a16:creationId xmlns:a16="http://schemas.microsoft.com/office/drawing/2014/main" xmlns="" id="{12DE9A10-9EE5-E81D-2CAA-FC510196B028}"/>
                    </a:ext>
                  </a:extLst>
                </p14:cNvPr>
                <p14:cNvContentPartPr/>
                <p14:nvPr/>
              </p14:nvContentPartPr>
              <p14:xfrm>
                <a:off x="6732942" y="2314191"/>
                <a:ext cx="61920" cy="233280"/>
              </p14:xfrm>
            </p:contentPart>
          </mc:Choice>
          <mc:Fallback xmlns="">
            <p:pic>
              <p:nvPicPr>
                <p:cNvPr id="32" name="Ink 31">
                  <a:extLst>
                    <a:ext uri="{FF2B5EF4-FFF2-40B4-BE49-F238E27FC236}">
                      <a16:creationId xmlns:a16="http://schemas.microsoft.com/office/drawing/2014/main" id="{12DE9A10-9EE5-E81D-2CAA-FC510196B028}"/>
                    </a:ext>
                  </a:extLst>
                </p:cNvPr>
                <p:cNvPicPr/>
                <p:nvPr/>
              </p:nvPicPr>
              <p:blipFill>
                <a:blip r:embed="rId20"/>
                <a:stretch>
                  <a:fillRect/>
                </a:stretch>
              </p:blipFill>
              <p:spPr>
                <a:xfrm>
                  <a:off x="6728622" y="2309871"/>
                  <a:ext cx="70560" cy="2419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33" name="Ink 32">
                  <a:extLst>
                    <a:ext uri="{FF2B5EF4-FFF2-40B4-BE49-F238E27FC236}">
                      <a16:creationId xmlns:a16="http://schemas.microsoft.com/office/drawing/2014/main" xmlns="" id="{8456EC1F-8A36-0E52-6326-1C5015034CDF}"/>
                    </a:ext>
                  </a:extLst>
                </p14:cNvPr>
                <p14:cNvContentPartPr/>
                <p14:nvPr/>
              </p14:nvContentPartPr>
              <p14:xfrm>
                <a:off x="6696222" y="2432991"/>
                <a:ext cx="162360" cy="36000"/>
              </p14:xfrm>
            </p:contentPart>
          </mc:Choice>
          <mc:Fallback xmlns="">
            <p:pic>
              <p:nvPicPr>
                <p:cNvPr id="33" name="Ink 32">
                  <a:extLst>
                    <a:ext uri="{FF2B5EF4-FFF2-40B4-BE49-F238E27FC236}">
                      <a16:creationId xmlns:a16="http://schemas.microsoft.com/office/drawing/2014/main" id="{8456EC1F-8A36-0E52-6326-1C5015034CDF}"/>
                    </a:ext>
                  </a:extLst>
                </p:cNvPr>
                <p:cNvPicPr/>
                <p:nvPr/>
              </p:nvPicPr>
              <p:blipFill>
                <a:blip r:embed="rId22"/>
                <a:stretch>
                  <a:fillRect/>
                </a:stretch>
              </p:blipFill>
              <p:spPr>
                <a:xfrm>
                  <a:off x="6691902" y="2428671"/>
                  <a:ext cx="171000" cy="446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3">
            <p14:nvContentPartPr>
              <p14:cNvPr id="35" name="Ink 34">
                <a:extLst>
                  <a:ext uri="{FF2B5EF4-FFF2-40B4-BE49-F238E27FC236}">
                    <a16:creationId xmlns:a16="http://schemas.microsoft.com/office/drawing/2014/main" xmlns="" id="{81636525-AE89-D706-264A-318AAA1E0B87}"/>
                  </a:ext>
                </a:extLst>
              </p14:cNvPr>
              <p14:cNvContentPartPr/>
              <p14:nvPr/>
            </p14:nvContentPartPr>
            <p14:xfrm>
              <a:off x="7658142" y="3073791"/>
              <a:ext cx="78120" cy="225720"/>
            </p14:xfrm>
          </p:contentPart>
        </mc:Choice>
        <mc:Fallback xmlns="">
          <p:pic>
            <p:nvPicPr>
              <p:cNvPr id="35" name="Ink 34">
                <a:extLst>
                  <a:ext uri="{FF2B5EF4-FFF2-40B4-BE49-F238E27FC236}">
                    <a16:creationId xmlns:a16="http://schemas.microsoft.com/office/drawing/2014/main" id="{81636525-AE89-D706-264A-318AAA1E0B87}"/>
                  </a:ext>
                </a:extLst>
              </p:cNvPr>
              <p:cNvPicPr/>
              <p:nvPr/>
            </p:nvPicPr>
            <p:blipFill>
              <a:blip r:embed="rId24"/>
              <a:stretch>
                <a:fillRect/>
              </a:stretch>
            </p:blipFill>
            <p:spPr>
              <a:xfrm>
                <a:off x="7653822" y="3069471"/>
                <a:ext cx="86760" cy="234360"/>
              </a:xfrm>
              <a:prstGeom prst="rect">
                <a:avLst/>
              </a:prstGeom>
            </p:spPr>
          </p:pic>
        </mc:Fallback>
      </mc:AlternateContent>
      <p:sp>
        <p:nvSpPr>
          <p:cNvPr id="2" name="Oval 1">
            <a:extLst>
              <a:ext uri="{FF2B5EF4-FFF2-40B4-BE49-F238E27FC236}">
                <a16:creationId xmlns:a16="http://schemas.microsoft.com/office/drawing/2014/main" xmlns="" id="{54764EF2-AAD6-4E5B-966E-84BC7CF516DD}"/>
              </a:ext>
            </a:extLst>
          </p:cNvPr>
          <p:cNvSpPr/>
          <p:nvPr/>
        </p:nvSpPr>
        <p:spPr>
          <a:xfrm>
            <a:off x="6794862" y="681993"/>
            <a:ext cx="385526" cy="950206"/>
          </a:xfrm>
          <a:prstGeom prst="ellipse">
            <a:avLst/>
          </a:prstGeom>
          <a:solidFill>
            <a:schemeClr val="tx1"/>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en-IN"/>
          </a:p>
        </p:txBody>
      </p:sp>
      <mc:AlternateContent xmlns:mc="http://schemas.openxmlformats.org/markup-compatibility/2006" xmlns:p14="http://schemas.microsoft.com/office/powerpoint/2010/main">
        <mc:Choice Requires="p14">
          <p:contentPart p14:bwMode="auto" r:id="rId25">
            <p14:nvContentPartPr>
              <p14:cNvPr id="5" name="Ink 4">
                <a:extLst>
                  <a:ext uri="{FF2B5EF4-FFF2-40B4-BE49-F238E27FC236}">
                    <a16:creationId xmlns:a16="http://schemas.microsoft.com/office/drawing/2014/main" xmlns="" id="{7A565AF0-1794-5D7D-D6DC-DAA198B0DAC7}"/>
                  </a:ext>
                </a:extLst>
              </p14:cNvPr>
              <p14:cNvContentPartPr/>
              <p14:nvPr/>
            </p14:nvContentPartPr>
            <p14:xfrm>
              <a:off x="7076022" y="1778095"/>
              <a:ext cx="158040" cy="182520"/>
            </p14:xfrm>
          </p:contentPart>
        </mc:Choice>
        <mc:Fallback xmlns="">
          <p:pic>
            <p:nvPicPr>
              <p:cNvPr id="5" name="Ink 4">
                <a:extLst>
                  <a:ext uri="{FF2B5EF4-FFF2-40B4-BE49-F238E27FC236}">
                    <a16:creationId xmlns:a16="http://schemas.microsoft.com/office/drawing/2014/main" id="{7A565AF0-1794-5D7D-D6DC-DAA198B0DAC7}"/>
                  </a:ext>
                </a:extLst>
              </p:cNvPr>
              <p:cNvPicPr/>
              <p:nvPr/>
            </p:nvPicPr>
            <p:blipFill>
              <a:blip r:embed="rId26"/>
              <a:stretch>
                <a:fillRect/>
              </a:stretch>
            </p:blipFill>
            <p:spPr>
              <a:xfrm>
                <a:off x="7071702" y="1773775"/>
                <a:ext cx="166680" cy="191160"/>
              </a:xfrm>
              <a:prstGeom prst="rect">
                <a:avLst/>
              </a:prstGeom>
            </p:spPr>
          </p:pic>
        </mc:Fallback>
      </mc:AlternateContent>
      <p:grpSp>
        <p:nvGrpSpPr>
          <p:cNvPr id="12" name="Group 11">
            <a:extLst>
              <a:ext uri="{FF2B5EF4-FFF2-40B4-BE49-F238E27FC236}">
                <a16:creationId xmlns:a16="http://schemas.microsoft.com/office/drawing/2014/main" xmlns="" id="{186A8BBF-BB45-AC92-2B6F-35A3F3CC49F3}"/>
              </a:ext>
            </a:extLst>
          </p:cNvPr>
          <p:cNvGrpSpPr/>
          <p:nvPr/>
        </p:nvGrpSpPr>
        <p:grpSpPr>
          <a:xfrm>
            <a:off x="7283382" y="968095"/>
            <a:ext cx="88920" cy="300240"/>
            <a:chOff x="7283382" y="968095"/>
            <a:chExt cx="88920" cy="300240"/>
          </a:xfrm>
        </p:grpSpPr>
        <mc:AlternateContent xmlns:mc="http://schemas.openxmlformats.org/markup-compatibility/2006" xmlns:p14="http://schemas.microsoft.com/office/powerpoint/2010/main">
          <mc:Choice Requires="p14">
            <p:contentPart p14:bwMode="auto" r:id="rId27">
              <p14:nvContentPartPr>
                <p14:cNvPr id="6" name="Ink 5">
                  <a:extLst>
                    <a:ext uri="{FF2B5EF4-FFF2-40B4-BE49-F238E27FC236}">
                      <a16:creationId xmlns:a16="http://schemas.microsoft.com/office/drawing/2014/main" xmlns="" id="{548C4A3F-C8B0-2949-70C1-52FDC68C910F}"/>
                    </a:ext>
                  </a:extLst>
                </p14:cNvPr>
                <p14:cNvContentPartPr/>
                <p14:nvPr/>
              </p14:nvContentPartPr>
              <p14:xfrm>
                <a:off x="7285902" y="1082935"/>
                <a:ext cx="86400" cy="185400"/>
              </p14:xfrm>
            </p:contentPart>
          </mc:Choice>
          <mc:Fallback xmlns="">
            <p:pic>
              <p:nvPicPr>
                <p:cNvPr id="6" name="Ink 5">
                  <a:extLst>
                    <a:ext uri="{FF2B5EF4-FFF2-40B4-BE49-F238E27FC236}">
                      <a16:creationId xmlns:a16="http://schemas.microsoft.com/office/drawing/2014/main" id="{548C4A3F-C8B0-2949-70C1-52FDC68C910F}"/>
                    </a:ext>
                  </a:extLst>
                </p:cNvPr>
                <p:cNvPicPr/>
                <p:nvPr/>
              </p:nvPicPr>
              <p:blipFill>
                <a:blip r:embed="rId28"/>
                <a:stretch>
                  <a:fillRect/>
                </a:stretch>
              </p:blipFill>
              <p:spPr>
                <a:xfrm>
                  <a:off x="7281582" y="1078615"/>
                  <a:ext cx="95040" cy="19404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11" name="Ink 10">
                  <a:extLst>
                    <a:ext uri="{FF2B5EF4-FFF2-40B4-BE49-F238E27FC236}">
                      <a16:creationId xmlns:a16="http://schemas.microsoft.com/office/drawing/2014/main" xmlns="" id="{279CFE11-7B57-6B70-C2D1-1FA85FE33468}"/>
                    </a:ext>
                  </a:extLst>
                </p14:cNvPr>
                <p14:cNvContentPartPr/>
                <p14:nvPr/>
              </p14:nvContentPartPr>
              <p14:xfrm>
                <a:off x="7283382" y="968095"/>
                <a:ext cx="39600" cy="37440"/>
              </p14:xfrm>
            </p:contentPart>
          </mc:Choice>
          <mc:Fallback xmlns="">
            <p:pic>
              <p:nvPicPr>
                <p:cNvPr id="11" name="Ink 10">
                  <a:extLst>
                    <a:ext uri="{FF2B5EF4-FFF2-40B4-BE49-F238E27FC236}">
                      <a16:creationId xmlns:a16="http://schemas.microsoft.com/office/drawing/2014/main" id="{279CFE11-7B57-6B70-C2D1-1FA85FE33468}"/>
                    </a:ext>
                  </a:extLst>
                </p:cNvPr>
                <p:cNvPicPr/>
                <p:nvPr/>
              </p:nvPicPr>
              <p:blipFill>
                <a:blip r:embed="rId30"/>
                <a:stretch>
                  <a:fillRect/>
                </a:stretch>
              </p:blipFill>
              <p:spPr>
                <a:xfrm>
                  <a:off x="7279062" y="963775"/>
                  <a:ext cx="48240" cy="460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1">
            <p14:nvContentPartPr>
              <p14:cNvPr id="14" name="Ink 13">
                <a:extLst>
                  <a:ext uri="{FF2B5EF4-FFF2-40B4-BE49-F238E27FC236}">
                    <a16:creationId xmlns:a16="http://schemas.microsoft.com/office/drawing/2014/main" xmlns="" id="{FDA85782-3008-5CB6-6E2F-7B25004DC89E}"/>
                  </a:ext>
                </a:extLst>
              </p14:cNvPr>
              <p14:cNvContentPartPr/>
              <p14:nvPr/>
            </p14:nvContentPartPr>
            <p14:xfrm>
              <a:off x="5908182" y="2286055"/>
              <a:ext cx="360" cy="360"/>
            </p14:xfrm>
          </p:contentPart>
        </mc:Choice>
        <mc:Fallback xmlns="">
          <p:pic>
            <p:nvPicPr>
              <p:cNvPr id="14" name="Ink 13">
                <a:extLst>
                  <a:ext uri="{FF2B5EF4-FFF2-40B4-BE49-F238E27FC236}">
                    <a16:creationId xmlns:a16="http://schemas.microsoft.com/office/drawing/2014/main" id="{FDA85782-3008-5CB6-6E2F-7B25004DC89E}"/>
                  </a:ext>
                </a:extLst>
              </p:cNvPr>
              <p:cNvPicPr/>
              <p:nvPr/>
            </p:nvPicPr>
            <p:blipFill>
              <a:blip r:embed="rId32"/>
              <a:stretch>
                <a:fillRect/>
              </a:stretch>
            </p:blipFill>
            <p:spPr>
              <a:xfrm>
                <a:off x="5903862" y="2281735"/>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18" name="Ink 17">
                <a:extLst>
                  <a:ext uri="{FF2B5EF4-FFF2-40B4-BE49-F238E27FC236}">
                    <a16:creationId xmlns:a16="http://schemas.microsoft.com/office/drawing/2014/main" xmlns="" id="{0A2F9A50-E6CB-B6DB-BC0B-688DC73916DF}"/>
                  </a:ext>
                </a:extLst>
              </p14:cNvPr>
              <p14:cNvContentPartPr/>
              <p14:nvPr/>
            </p14:nvContentPartPr>
            <p14:xfrm>
              <a:off x="5683182" y="2138095"/>
              <a:ext cx="360" cy="360"/>
            </p14:xfrm>
          </p:contentPart>
        </mc:Choice>
        <mc:Fallback xmlns="">
          <p:pic>
            <p:nvPicPr>
              <p:cNvPr id="18" name="Ink 17">
                <a:extLst>
                  <a:ext uri="{FF2B5EF4-FFF2-40B4-BE49-F238E27FC236}">
                    <a16:creationId xmlns:a16="http://schemas.microsoft.com/office/drawing/2014/main" id="{0A2F9A50-E6CB-B6DB-BC0B-688DC73916DF}"/>
                  </a:ext>
                </a:extLst>
              </p:cNvPr>
              <p:cNvPicPr/>
              <p:nvPr/>
            </p:nvPicPr>
            <p:blipFill>
              <a:blip r:embed="rId32"/>
              <a:stretch>
                <a:fillRect/>
              </a:stretch>
            </p:blipFill>
            <p:spPr>
              <a:xfrm>
                <a:off x="5678862" y="2133775"/>
                <a:ext cx="9000" cy="9000"/>
              </a:xfrm>
              <a:prstGeom prst="rect">
                <a:avLst/>
              </a:prstGeom>
            </p:spPr>
          </p:pic>
        </mc:Fallback>
      </mc:AlternateContent>
      <p:grpSp>
        <p:nvGrpSpPr>
          <p:cNvPr id="26" name="Group 25">
            <a:extLst>
              <a:ext uri="{FF2B5EF4-FFF2-40B4-BE49-F238E27FC236}">
                <a16:creationId xmlns:a16="http://schemas.microsoft.com/office/drawing/2014/main" xmlns="" id="{4EDA595E-A706-BF87-453A-33783BB9B31F}"/>
              </a:ext>
            </a:extLst>
          </p:cNvPr>
          <p:cNvGrpSpPr/>
          <p:nvPr/>
        </p:nvGrpSpPr>
        <p:grpSpPr>
          <a:xfrm>
            <a:off x="5542422" y="2377495"/>
            <a:ext cx="360" cy="360"/>
            <a:chOff x="5542422" y="2377495"/>
            <a:chExt cx="360" cy="360"/>
          </a:xfrm>
        </p:grpSpPr>
        <mc:AlternateContent xmlns:mc="http://schemas.openxmlformats.org/markup-compatibility/2006" xmlns:p14="http://schemas.microsoft.com/office/powerpoint/2010/main">
          <mc:Choice Requires="p14">
            <p:contentPart p14:bwMode="auto" r:id="rId34">
              <p14:nvContentPartPr>
                <p14:cNvPr id="19" name="Ink 18">
                  <a:extLst>
                    <a:ext uri="{FF2B5EF4-FFF2-40B4-BE49-F238E27FC236}">
                      <a16:creationId xmlns:a16="http://schemas.microsoft.com/office/drawing/2014/main" xmlns="" id="{C511DCE7-C987-90BB-A5C7-07FC87D898D6}"/>
                    </a:ext>
                  </a:extLst>
                </p14:cNvPr>
                <p14:cNvContentPartPr/>
                <p14:nvPr/>
              </p14:nvContentPartPr>
              <p14:xfrm>
                <a:off x="5542422" y="2377495"/>
                <a:ext cx="360" cy="360"/>
              </p14:xfrm>
            </p:contentPart>
          </mc:Choice>
          <mc:Fallback xmlns="">
            <p:pic>
              <p:nvPicPr>
                <p:cNvPr id="19" name="Ink 18">
                  <a:extLst>
                    <a:ext uri="{FF2B5EF4-FFF2-40B4-BE49-F238E27FC236}">
                      <a16:creationId xmlns:a16="http://schemas.microsoft.com/office/drawing/2014/main" id="{C511DCE7-C987-90BB-A5C7-07FC87D898D6}"/>
                    </a:ext>
                  </a:extLst>
                </p:cNvPr>
                <p:cNvPicPr/>
                <p:nvPr/>
              </p:nvPicPr>
              <p:blipFill>
                <a:blip r:embed="rId32"/>
                <a:stretch>
                  <a:fillRect/>
                </a:stretch>
              </p:blipFill>
              <p:spPr>
                <a:xfrm>
                  <a:off x="5538102" y="2373175"/>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0" name="Ink 19">
                  <a:extLst>
                    <a:ext uri="{FF2B5EF4-FFF2-40B4-BE49-F238E27FC236}">
                      <a16:creationId xmlns:a16="http://schemas.microsoft.com/office/drawing/2014/main" xmlns="" id="{4F02FC27-9137-9CED-A75F-D53ADA7D0AC0}"/>
                    </a:ext>
                  </a:extLst>
                </p14:cNvPr>
                <p14:cNvContentPartPr/>
                <p14:nvPr/>
              </p14:nvContentPartPr>
              <p14:xfrm>
                <a:off x="5542422" y="2377495"/>
                <a:ext cx="360" cy="360"/>
              </p14:xfrm>
            </p:contentPart>
          </mc:Choice>
          <mc:Fallback xmlns="">
            <p:pic>
              <p:nvPicPr>
                <p:cNvPr id="20" name="Ink 19">
                  <a:extLst>
                    <a:ext uri="{FF2B5EF4-FFF2-40B4-BE49-F238E27FC236}">
                      <a16:creationId xmlns:a16="http://schemas.microsoft.com/office/drawing/2014/main" id="{4F02FC27-9137-9CED-A75F-D53ADA7D0AC0}"/>
                    </a:ext>
                  </a:extLst>
                </p:cNvPr>
                <p:cNvPicPr/>
                <p:nvPr/>
              </p:nvPicPr>
              <p:blipFill>
                <a:blip r:embed="rId32"/>
                <a:stretch>
                  <a:fillRect/>
                </a:stretch>
              </p:blipFill>
              <p:spPr>
                <a:xfrm>
                  <a:off x="5538102" y="2373175"/>
                  <a:ext cx="9000" cy="9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6">
            <p14:nvContentPartPr>
              <p14:cNvPr id="38" name="Ink 37">
                <a:extLst>
                  <a:ext uri="{FF2B5EF4-FFF2-40B4-BE49-F238E27FC236}">
                    <a16:creationId xmlns:a16="http://schemas.microsoft.com/office/drawing/2014/main" xmlns="" id="{EB1DB81D-AC43-739A-D5DB-235C5F7244A0}"/>
                  </a:ext>
                </a:extLst>
              </p14:cNvPr>
              <p14:cNvContentPartPr/>
              <p14:nvPr/>
            </p14:nvContentPartPr>
            <p14:xfrm>
              <a:off x="6876000" y="3434040"/>
              <a:ext cx="360" cy="360"/>
            </p14:xfrm>
          </p:contentPart>
        </mc:Choice>
        <mc:Fallback xmlns="">
          <p:pic>
            <p:nvPicPr>
              <p:cNvPr id="38" name="Ink 37">
                <a:extLst>
                  <a:ext uri="{FF2B5EF4-FFF2-40B4-BE49-F238E27FC236}">
                    <a16:creationId xmlns:a16="http://schemas.microsoft.com/office/drawing/2014/main" id="{EB1DB81D-AC43-739A-D5DB-235C5F7244A0}"/>
                  </a:ext>
                </a:extLst>
              </p:cNvPr>
              <p:cNvPicPr/>
              <p:nvPr/>
            </p:nvPicPr>
            <p:blipFill>
              <a:blip r:embed="rId32"/>
              <a:stretch>
                <a:fillRect/>
              </a:stretch>
            </p:blipFill>
            <p:spPr>
              <a:xfrm>
                <a:off x="6871680" y="3429720"/>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39" name="Ink 38">
                <a:extLst>
                  <a:ext uri="{FF2B5EF4-FFF2-40B4-BE49-F238E27FC236}">
                    <a16:creationId xmlns:a16="http://schemas.microsoft.com/office/drawing/2014/main" xmlns="" id="{78006E01-28C3-964D-E0A1-556D74662BC6}"/>
                  </a:ext>
                </a:extLst>
              </p14:cNvPr>
              <p14:cNvContentPartPr/>
              <p14:nvPr/>
            </p14:nvContentPartPr>
            <p14:xfrm>
              <a:off x="6861240" y="2617200"/>
              <a:ext cx="1578240" cy="1042560"/>
            </p14:xfrm>
          </p:contentPart>
        </mc:Choice>
        <mc:Fallback xmlns="">
          <p:pic>
            <p:nvPicPr>
              <p:cNvPr id="39" name="Ink 38">
                <a:extLst>
                  <a:ext uri="{FF2B5EF4-FFF2-40B4-BE49-F238E27FC236}">
                    <a16:creationId xmlns:a16="http://schemas.microsoft.com/office/drawing/2014/main" id="{78006E01-28C3-964D-E0A1-556D74662BC6}"/>
                  </a:ext>
                </a:extLst>
              </p:cNvPr>
              <p:cNvPicPr/>
              <p:nvPr/>
            </p:nvPicPr>
            <p:blipFill>
              <a:blip r:embed="rId38"/>
              <a:stretch>
                <a:fillRect/>
              </a:stretch>
            </p:blipFill>
            <p:spPr>
              <a:xfrm>
                <a:off x="6856920" y="2612880"/>
                <a:ext cx="1586880" cy="105120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40" name="Ink 39">
                <a:extLst>
                  <a:ext uri="{FF2B5EF4-FFF2-40B4-BE49-F238E27FC236}">
                    <a16:creationId xmlns:a16="http://schemas.microsoft.com/office/drawing/2014/main" xmlns="" id="{232A5612-F888-225C-6A9B-A9B9C5AF527D}"/>
                  </a:ext>
                </a:extLst>
              </p14:cNvPr>
              <p14:cNvContentPartPr/>
              <p14:nvPr/>
            </p14:nvContentPartPr>
            <p14:xfrm>
              <a:off x="5968800" y="3650400"/>
              <a:ext cx="360" cy="360"/>
            </p14:xfrm>
          </p:contentPart>
        </mc:Choice>
        <mc:Fallback xmlns="">
          <p:pic>
            <p:nvPicPr>
              <p:cNvPr id="40" name="Ink 39">
                <a:extLst>
                  <a:ext uri="{FF2B5EF4-FFF2-40B4-BE49-F238E27FC236}">
                    <a16:creationId xmlns:a16="http://schemas.microsoft.com/office/drawing/2014/main" id="{232A5612-F888-225C-6A9B-A9B9C5AF527D}"/>
                  </a:ext>
                </a:extLst>
              </p:cNvPr>
              <p:cNvPicPr/>
              <p:nvPr/>
            </p:nvPicPr>
            <p:blipFill>
              <a:blip r:embed="rId32"/>
              <a:stretch>
                <a:fillRect/>
              </a:stretch>
            </p:blipFill>
            <p:spPr>
              <a:xfrm>
                <a:off x="5964480" y="3646080"/>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41" name="Ink 40">
                <a:extLst>
                  <a:ext uri="{FF2B5EF4-FFF2-40B4-BE49-F238E27FC236}">
                    <a16:creationId xmlns:a16="http://schemas.microsoft.com/office/drawing/2014/main" xmlns="" id="{313BA8F3-E2A8-FD75-B768-1C0F380B5F00}"/>
                  </a:ext>
                </a:extLst>
              </p14:cNvPr>
              <p14:cNvContentPartPr/>
              <p14:nvPr/>
            </p14:nvContentPartPr>
            <p14:xfrm>
              <a:off x="3786840" y="345240"/>
              <a:ext cx="237960" cy="727560"/>
            </p14:xfrm>
          </p:contentPart>
        </mc:Choice>
        <mc:Fallback xmlns="">
          <p:pic>
            <p:nvPicPr>
              <p:cNvPr id="41" name="Ink 40">
                <a:extLst>
                  <a:ext uri="{FF2B5EF4-FFF2-40B4-BE49-F238E27FC236}">
                    <a16:creationId xmlns:a16="http://schemas.microsoft.com/office/drawing/2014/main" id="{313BA8F3-E2A8-FD75-B768-1C0F380B5F00}"/>
                  </a:ext>
                </a:extLst>
              </p:cNvPr>
              <p:cNvPicPr/>
              <p:nvPr/>
            </p:nvPicPr>
            <p:blipFill>
              <a:blip r:embed="rId41"/>
              <a:stretch>
                <a:fillRect/>
              </a:stretch>
            </p:blipFill>
            <p:spPr>
              <a:xfrm>
                <a:off x="3782520" y="340920"/>
                <a:ext cx="246600" cy="736200"/>
              </a:xfrm>
              <a:prstGeom prst="rect">
                <a:avLst/>
              </a:prstGeom>
            </p:spPr>
          </p:pic>
        </mc:Fallback>
      </mc:AlternateContent>
      <p:grpSp>
        <p:nvGrpSpPr>
          <p:cNvPr id="44" name="Group 43">
            <a:extLst>
              <a:ext uri="{FF2B5EF4-FFF2-40B4-BE49-F238E27FC236}">
                <a16:creationId xmlns:a16="http://schemas.microsoft.com/office/drawing/2014/main" xmlns="" id="{9B6F46E7-D6E2-A2DD-BD89-F3BAEA12CC19}"/>
              </a:ext>
            </a:extLst>
          </p:cNvPr>
          <p:cNvGrpSpPr/>
          <p:nvPr/>
        </p:nvGrpSpPr>
        <p:grpSpPr>
          <a:xfrm>
            <a:off x="7857222" y="3668123"/>
            <a:ext cx="147240" cy="238320"/>
            <a:chOff x="7857222" y="3668123"/>
            <a:chExt cx="147240" cy="238320"/>
          </a:xfrm>
        </p:grpSpPr>
        <mc:AlternateContent xmlns:mc="http://schemas.openxmlformats.org/markup-compatibility/2006" xmlns:p14="http://schemas.microsoft.com/office/powerpoint/2010/main">
          <mc:Choice Requires="p14">
            <p:contentPart p14:bwMode="auto" r:id="rId42">
              <p14:nvContentPartPr>
                <p14:cNvPr id="42" name="Ink 41">
                  <a:extLst>
                    <a:ext uri="{FF2B5EF4-FFF2-40B4-BE49-F238E27FC236}">
                      <a16:creationId xmlns:a16="http://schemas.microsoft.com/office/drawing/2014/main" xmlns="" id="{F3B05A41-FA8B-D55E-656C-F87AF356CDE5}"/>
                    </a:ext>
                  </a:extLst>
                </p14:cNvPr>
                <p14:cNvContentPartPr/>
                <p14:nvPr/>
              </p14:nvContentPartPr>
              <p14:xfrm>
                <a:off x="7857222" y="3755963"/>
                <a:ext cx="113040" cy="150480"/>
              </p14:xfrm>
            </p:contentPart>
          </mc:Choice>
          <mc:Fallback xmlns="">
            <p:pic>
              <p:nvPicPr>
                <p:cNvPr id="42" name="Ink 41">
                  <a:extLst>
                    <a:ext uri="{FF2B5EF4-FFF2-40B4-BE49-F238E27FC236}">
                      <a16:creationId xmlns:a16="http://schemas.microsoft.com/office/drawing/2014/main" id="{F3B05A41-FA8B-D55E-656C-F87AF356CDE5}"/>
                    </a:ext>
                  </a:extLst>
                </p:cNvPr>
                <p:cNvPicPr/>
                <p:nvPr/>
              </p:nvPicPr>
              <p:blipFill>
                <a:blip r:embed="rId43"/>
                <a:stretch>
                  <a:fillRect/>
                </a:stretch>
              </p:blipFill>
              <p:spPr>
                <a:xfrm>
                  <a:off x="7852902" y="3751643"/>
                  <a:ext cx="121680" cy="15912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43" name="Ink 42">
                  <a:extLst>
                    <a:ext uri="{FF2B5EF4-FFF2-40B4-BE49-F238E27FC236}">
                      <a16:creationId xmlns:a16="http://schemas.microsoft.com/office/drawing/2014/main" xmlns="" id="{B8B83624-0EBB-22EB-EF12-726326B2B1C1}"/>
                    </a:ext>
                  </a:extLst>
                </p14:cNvPr>
                <p14:cNvContentPartPr/>
                <p14:nvPr/>
              </p14:nvContentPartPr>
              <p14:xfrm>
                <a:off x="7961262" y="3668123"/>
                <a:ext cx="43200" cy="53280"/>
              </p14:xfrm>
            </p:contentPart>
          </mc:Choice>
          <mc:Fallback xmlns="">
            <p:pic>
              <p:nvPicPr>
                <p:cNvPr id="43" name="Ink 42">
                  <a:extLst>
                    <a:ext uri="{FF2B5EF4-FFF2-40B4-BE49-F238E27FC236}">
                      <a16:creationId xmlns:a16="http://schemas.microsoft.com/office/drawing/2014/main" id="{B8B83624-0EBB-22EB-EF12-726326B2B1C1}"/>
                    </a:ext>
                  </a:extLst>
                </p:cNvPr>
                <p:cNvPicPr/>
                <p:nvPr/>
              </p:nvPicPr>
              <p:blipFill>
                <a:blip r:embed="rId45"/>
                <a:stretch>
                  <a:fillRect/>
                </a:stretch>
              </p:blipFill>
              <p:spPr>
                <a:xfrm>
                  <a:off x="7956942" y="3663803"/>
                  <a:ext cx="51840" cy="619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6">
            <p14:nvContentPartPr>
              <p14:cNvPr id="45" name="Ink 44">
                <a:extLst>
                  <a:ext uri="{FF2B5EF4-FFF2-40B4-BE49-F238E27FC236}">
                    <a16:creationId xmlns:a16="http://schemas.microsoft.com/office/drawing/2014/main" xmlns="" id="{535948A3-4A52-C392-819C-A4CB645729FB}"/>
                  </a:ext>
                </a:extLst>
              </p14:cNvPr>
              <p14:cNvContentPartPr/>
              <p14:nvPr/>
            </p14:nvContentPartPr>
            <p14:xfrm>
              <a:off x="393702" y="-277"/>
              <a:ext cx="360" cy="360"/>
            </p14:xfrm>
          </p:contentPart>
        </mc:Choice>
        <mc:Fallback xmlns="">
          <p:pic>
            <p:nvPicPr>
              <p:cNvPr id="45" name="Ink 44">
                <a:extLst>
                  <a:ext uri="{FF2B5EF4-FFF2-40B4-BE49-F238E27FC236}">
                    <a16:creationId xmlns:a16="http://schemas.microsoft.com/office/drawing/2014/main" id="{535948A3-4A52-C392-819C-A4CB645729FB}"/>
                  </a:ext>
                </a:extLst>
              </p:cNvPr>
              <p:cNvPicPr/>
              <p:nvPr/>
            </p:nvPicPr>
            <p:blipFill>
              <a:blip r:embed="rId32"/>
              <a:stretch>
                <a:fillRect/>
              </a:stretch>
            </p:blipFill>
            <p:spPr>
              <a:xfrm>
                <a:off x="389382" y="-4597"/>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46" name="Ink 45">
                <a:extLst>
                  <a:ext uri="{FF2B5EF4-FFF2-40B4-BE49-F238E27FC236}">
                    <a16:creationId xmlns:a16="http://schemas.microsoft.com/office/drawing/2014/main" xmlns="" id="{DFC4B373-D776-A249-1A8A-C3384BA89C18}"/>
                  </a:ext>
                </a:extLst>
              </p14:cNvPr>
              <p14:cNvContentPartPr/>
              <p14:nvPr/>
            </p14:nvContentPartPr>
            <p14:xfrm>
              <a:off x="9896262" y="2405243"/>
              <a:ext cx="360" cy="360"/>
            </p14:xfrm>
          </p:contentPart>
        </mc:Choice>
        <mc:Fallback xmlns="">
          <p:pic>
            <p:nvPicPr>
              <p:cNvPr id="46" name="Ink 45">
                <a:extLst>
                  <a:ext uri="{FF2B5EF4-FFF2-40B4-BE49-F238E27FC236}">
                    <a16:creationId xmlns:a16="http://schemas.microsoft.com/office/drawing/2014/main" id="{DFC4B373-D776-A249-1A8A-C3384BA89C18}"/>
                  </a:ext>
                </a:extLst>
              </p:cNvPr>
              <p:cNvPicPr/>
              <p:nvPr/>
            </p:nvPicPr>
            <p:blipFill>
              <a:blip r:embed="rId32"/>
              <a:stretch>
                <a:fillRect/>
              </a:stretch>
            </p:blipFill>
            <p:spPr>
              <a:xfrm>
                <a:off x="9891942" y="2400923"/>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47" name="Ink 46">
                <a:extLst>
                  <a:ext uri="{FF2B5EF4-FFF2-40B4-BE49-F238E27FC236}">
                    <a16:creationId xmlns:a16="http://schemas.microsoft.com/office/drawing/2014/main" xmlns="" id="{83F6639A-6909-84B0-1D8A-EA95B0121EDA}"/>
                  </a:ext>
                </a:extLst>
              </p14:cNvPr>
              <p14:cNvContentPartPr/>
              <p14:nvPr/>
            </p14:nvContentPartPr>
            <p14:xfrm>
              <a:off x="7997262" y="3805283"/>
              <a:ext cx="360" cy="360"/>
            </p14:xfrm>
          </p:contentPart>
        </mc:Choice>
        <mc:Fallback xmlns="">
          <p:pic>
            <p:nvPicPr>
              <p:cNvPr id="47" name="Ink 46">
                <a:extLst>
                  <a:ext uri="{FF2B5EF4-FFF2-40B4-BE49-F238E27FC236}">
                    <a16:creationId xmlns:a16="http://schemas.microsoft.com/office/drawing/2014/main" id="{83F6639A-6909-84B0-1D8A-EA95B0121EDA}"/>
                  </a:ext>
                </a:extLst>
              </p:cNvPr>
              <p:cNvPicPr/>
              <p:nvPr/>
            </p:nvPicPr>
            <p:blipFill>
              <a:blip r:embed="rId32"/>
              <a:stretch>
                <a:fillRect/>
              </a:stretch>
            </p:blipFill>
            <p:spPr>
              <a:xfrm>
                <a:off x="7992942" y="3800963"/>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48" name="Ink 47">
                <a:extLst>
                  <a:ext uri="{FF2B5EF4-FFF2-40B4-BE49-F238E27FC236}">
                    <a16:creationId xmlns:a16="http://schemas.microsoft.com/office/drawing/2014/main" xmlns="" id="{65232635-9609-DF7D-C549-364905338CA0}"/>
                  </a:ext>
                </a:extLst>
              </p14:cNvPr>
              <p14:cNvContentPartPr/>
              <p14:nvPr/>
            </p14:nvContentPartPr>
            <p14:xfrm>
              <a:off x="7997262" y="3713483"/>
              <a:ext cx="360" cy="360"/>
            </p14:xfrm>
          </p:contentPart>
        </mc:Choice>
        <mc:Fallback xmlns="">
          <p:pic>
            <p:nvPicPr>
              <p:cNvPr id="48" name="Ink 47">
                <a:extLst>
                  <a:ext uri="{FF2B5EF4-FFF2-40B4-BE49-F238E27FC236}">
                    <a16:creationId xmlns:a16="http://schemas.microsoft.com/office/drawing/2014/main" id="{65232635-9609-DF7D-C549-364905338CA0}"/>
                  </a:ext>
                </a:extLst>
              </p:cNvPr>
              <p:cNvPicPr/>
              <p:nvPr/>
            </p:nvPicPr>
            <p:blipFill>
              <a:blip r:embed="rId32"/>
              <a:stretch>
                <a:fillRect/>
              </a:stretch>
            </p:blipFill>
            <p:spPr>
              <a:xfrm>
                <a:off x="7992942" y="3709163"/>
                <a:ext cx="9000" cy="9000"/>
              </a:xfrm>
              <a:prstGeom prst="rect">
                <a:avLst/>
              </a:prstGeom>
            </p:spPr>
          </p:pic>
        </mc:Fallback>
      </mc:AlternateContent>
      <p:sp>
        <p:nvSpPr>
          <p:cNvPr id="50" name="TextBox 49">
            <a:extLst>
              <a:ext uri="{FF2B5EF4-FFF2-40B4-BE49-F238E27FC236}">
                <a16:creationId xmlns:a16="http://schemas.microsoft.com/office/drawing/2014/main" xmlns="" id="{4D199690-0881-494B-2608-A3EF3FB32395}"/>
              </a:ext>
            </a:extLst>
          </p:cNvPr>
          <p:cNvSpPr txBox="1"/>
          <p:nvPr/>
        </p:nvSpPr>
        <p:spPr>
          <a:xfrm>
            <a:off x="306421" y="4248873"/>
            <a:ext cx="4986996" cy="523220"/>
          </a:xfrm>
          <a:prstGeom prst="rect">
            <a:avLst/>
          </a:prstGeom>
          <a:noFill/>
        </p:spPr>
        <p:txBody>
          <a:bodyPr wrap="square">
            <a:spAutoFit/>
          </a:bodyPr>
          <a:lstStyle/>
          <a:p>
            <a:r>
              <a:rPr lang="en-IN" altLang="en-US" sz="1400" dirty="0">
                <a:solidFill>
                  <a:schemeClr val="bg1"/>
                </a:solidFill>
                <a:latin typeface="Arial Rounded MT Bold" panose="020F0704030504030204" pitchFamily="34" charset="0"/>
              </a:rPr>
              <a:t>A graph having parallel edges is known as a </a:t>
            </a:r>
            <a:r>
              <a:rPr lang="en-IN" altLang="en-US" sz="1400" u="sng" dirty="0">
                <a:solidFill>
                  <a:schemeClr val="bg1"/>
                </a:solidFill>
                <a:latin typeface="Arial Rounded MT Bold" panose="020F0704030504030204" pitchFamily="34" charset="0"/>
              </a:rPr>
              <a:t>Multigraph</a:t>
            </a:r>
            <a:r>
              <a:rPr lang="en-IN" altLang="en-US" sz="1400" dirty="0">
                <a:solidFill>
                  <a:schemeClr val="bg1"/>
                </a:solidFill>
                <a:latin typeface="Arial Rounded MT Bold" panose="020F0704030504030204" pitchFamily="34" charset="0"/>
              </a:rPr>
              <a:t> .</a:t>
            </a:r>
          </a:p>
        </p:txBody>
      </p:sp>
    </p:spTree>
    <p:extLst>
      <p:ext uri="{BB962C8B-B14F-4D97-AF65-F5344CB8AC3E}">
        <p14:creationId xmlns:p14="http://schemas.microsoft.com/office/powerpoint/2010/main" val="2749944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9">
                                            <p:txEl>
                                              <p:pRg st="0" end="0"/>
                                            </p:txEl>
                                          </p:spTgt>
                                        </p:tgtEl>
                                        <p:attrNameLst>
                                          <p:attrName>style.visibility</p:attrName>
                                        </p:attrNameLst>
                                      </p:cBhvr>
                                      <p:to>
                                        <p:strVal val="visible"/>
                                      </p:to>
                                    </p:set>
                                    <p:animEffect transition="in" filter="fade">
                                      <p:cBhvr>
                                        <p:cTn id="21" dur="1000"/>
                                        <p:tgtEl>
                                          <p:spTgt spid="9">
                                            <p:txEl>
                                              <p:pRg st="0" end="0"/>
                                            </p:txEl>
                                          </p:spTgt>
                                        </p:tgtEl>
                                      </p:cBhvr>
                                    </p:animEffect>
                                    <p:anim calcmode="lin" valueType="num">
                                      <p:cBhvr>
                                        <p:cTn id="22" dur="10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23" dur="1000" fill="hold"/>
                                        <p:tgtEl>
                                          <p:spTgt spid="9">
                                            <p:txEl>
                                              <p:pRg st="0" end="0"/>
                                            </p:txEl>
                                          </p:spTgt>
                                        </p:tgtEl>
                                        <p:attrNameLst>
                                          <p:attrName>ppt_y</p:attrName>
                                        </p:attrNameLst>
                                      </p:cBhvr>
                                      <p:tavLst>
                                        <p:tav tm="0">
                                          <p:val>
                                            <p:strVal val="#ppt_y+.1"/>
                                          </p:val>
                                        </p:tav>
                                        <p:tav tm="100000">
                                          <p:val>
                                            <p:strVal val="#ppt_y"/>
                                          </p:val>
                                        </p:tav>
                                      </p:tavLst>
                                    </p:anim>
                                  </p:childTnLst>
                                </p:cTn>
                              </p:par>
                              <p:par>
                                <p:cTn id="24" presetID="42" presetClass="entr" presetSubtype="0" fill="hold" nodeType="withEffect">
                                  <p:stCondLst>
                                    <p:cond delay="0"/>
                                  </p:stCondLst>
                                  <p:childTnLst>
                                    <p:set>
                                      <p:cBhvr>
                                        <p:cTn id="25" dur="1" fill="hold">
                                          <p:stCondLst>
                                            <p:cond delay="0"/>
                                          </p:stCondLst>
                                        </p:cTn>
                                        <p:tgtEl>
                                          <p:spTgt spid="9">
                                            <p:txEl>
                                              <p:pRg st="2" end="2"/>
                                            </p:txEl>
                                          </p:spTgt>
                                        </p:tgtEl>
                                        <p:attrNameLst>
                                          <p:attrName>style.visibility</p:attrName>
                                        </p:attrNameLst>
                                      </p:cBhvr>
                                      <p:to>
                                        <p:strVal val="visible"/>
                                      </p:to>
                                    </p:set>
                                    <p:animEffect transition="in" filter="fade">
                                      <p:cBhvr>
                                        <p:cTn id="26" dur="1000"/>
                                        <p:tgtEl>
                                          <p:spTgt spid="9">
                                            <p:txEl>
                                              <p:pRg st="2" end="2"/>
                                            </p:txEl>
                                          </p:spTgt>
                                        </p:tgtEl>
                                      </p:cBhvr>
                                    </p:animEffect>
                                    <p:anim calcmode="lin" valueType="num">
                                      <p:cBhvr>
                                        <p:cTn id="27" dur="1000" fill="hold"/>
                                        <p:tgtEl>
                                          <p:spTgt spid="9">
                                            <p:txEl>
                                              <p:pRg st="2" end="2"/>
                                            </p:txEl>
                                          </p:spTgt>
                                        </p:tgtEl>
                                        <p:attrNameLst>
                                          <p:attrName>ppt_x</p:attrName>
                                        </p:attrNameLst>
                                      </p:cBhvr>
                                      <p:tavLst>
                                        <p:tav tm="0">
                                          <p:val>
                                            <p:strVal val="#ppt_x"/>
                                          </p:val>
                                        </p:tav>
                                        <p:tav tm="100000">
                                          <p:val>
                                            <p:strVal val="#ppt_x"/>
                                          </p:val>
                                        </p:tav>
                                      </p:tavLst>
                                    </p:anim>
                                    <p:anim calcmode="lin" valueType="num">
                                      <p:cBhvr>
                                        <p:cTn id="28" dur="1000" fill="hold"/>
                                        <p:tgtEl>
                                          <p:spTgt spid="9">
                                            <p:txEl>
                                              <p:pRg st="2" end="2"/>
                                            </p:txEl>
                                          </p:spTgt>
                                        </p:tgtEl>
                                        <p:attrNameLst>
                                          <p:attrName>ppt_y</p:attrName>
                                        </p:attrNameLst>
                                      </p:cBhvr>
                                      <p:tavLst>
                                        <p:tav tm="0">
                                          <p:val>
                                            <p:strVal val="#ppt_y+.1"/>
                                          </p:val>
                                        </p:tav>
                                        <p:tav tm="100000">
                                          <p:val>
                                            <p:strVal val="#ppt_y"/>
                                          </p:val>
                                        </p:tav>
                                      </p:tavLst>
                                    </p:anim>
                                  </p:childTnLst>
                                </p:cTn>
                              </p:par>
                              <p:par>
                                <p:cTn id="29" presetID="42" presetClass="entr" presetSubtype="0" fill="hold" nodeType="withEffect">
                                  <p:stCondLst>
                                    <p:cond delay="0"/>
                                  </p:stCondLst>
                                  <p:childTnLst>
                                    <p:set>
                                      <p:cBhvr>
                                        <p:cTn id="30" dur="1" fill="hold">
                                          <p:stCondLst>
                                            <p:cond delay="0"/>
                                          </p:stCondLst>
                                        </p:cTn>
                                        <p:tgtEl>
                                          <p:spTgt spid="9">
                                            <p:txEl>
                                              <p:pRg st="3" end="3"/>
                                            </p:txEl>
                                          </p:spTgt>
                                        </p:tgtEl>
                                        <p:attrNameLst>
                                          <p:attrName>style.visibility</p:attrName>
                                        </p:attrNameLst>
                                      </p:cBhvr>
                                      <p:to>
                                        <p:strVal val="visible"/>
                                      </p:to>
                                    </p:set>
                                    <p:animEffect transition="in" filter="fade">
                                      <p:cBhvr>
                                        <p:cTn id="31" dur="1000"/>
                                        <p:tgtEl>
                                          <p:spTgt spid="9">
                                            <p:txEl>
                                              <p:pRg st="3" end="3"/>
                                            </p:txEl>
                                          </p:spTgt>
                                        </p:tgtEl>
                                      </p:cBhvr>
                                    </p:animEffect>
                                    <p:anim calcmode="lin" valueType="num">
                                      <p:cBhvr>
                                        <p:cTn id="32" dur="1000" fill="hold"/>
                                        <p:tgtEl>
                                          <p:spTgt spid="9">
                                            <p:txEl>
                                              <p:pRg st="3" end="3"/>
                                            </p:txEl>
                                          </p:spTgt>
                                        </p:tgtEl>
                                        <p:attrNameLst>
                                          <p:attrName>ppt_x</p:attrName>
                                        </p:attrNameLst>
                                      </p:cBhvr>
                                      <p:tavLst>
                                        <p:tav tm="0">
                                          <p:val>
                                            <p:strVal val="#ppt_x"/>
                                          </p:val>
                                        </p:tav>
                                        <p:tav tm="100000">
                                          <p:val>
                                            <p:strVal val="#ppt_x"/>
                                          </p:val>
                                        </p:tav>
                                      </p:tavLst>
                                    </p:anim>
                                    <p:anim calcmode="lin" valueType="num">
                                      <p:cBhvr>
                                        <p:cTn id="33" dur="1000" fill="hold"/>
                                        <p:tgtEl>
                                          <p:spTgt spid="9">
                                            <p:txEl>
                                              <p:pRg st="3" end="3"/>
                                            </p:txEl>
                                          </p:spTgt>
                                        </p:tgtEl>
                                        <p:attrNameLst>
                                          <p:attrName>ppt_y</p:attrName>
                                        </p:attrNameLst>
                                      </p:cBhvr>
                                      <p:tavLst>
                                        <p:tav tm="0">
                                          <p:val>
                                            <p:strVal val="#ppt_y+.1"/>
                                          </p:val>
                                        </p:tav>
                                        <p:tav tm="100000">
                                          <p:val>
                                            <p:strVal val="#ppt_y"/>
                                          </p:val>
                                        </p:tav>
                                      </p:tavLst>
                                    </p:anim>
                                  </p:childTnLst>
                                </p:cTn>
                              </p:par>
                              <p:par>
                                <p:cTn id="34" presetID="42" presetClass="entr" presetSubtype="0" fill="hold" nodeType="withEffect">
                                  <p:stCondLst>
                                    <p:cond delay="0"/>
                                  </p:stCondLst>
                                  <p:childTnLst>
                                    <p:set>
                                      <p:cBhvr>
                                        <p:cTn id="35" dur="1" fill="hold">
                                          <p:stCondLst>
                                            <p:cond delay="0"/>
                                          </p:stCondLst>
                                        </p:cTn>
                                        <p:tgtEl>
                                          <p:spTgt spid="9">
                                            <p:txEl>
                                              <p:pRg st="4" end="4"/>
                                            </p:txEl>
                                          </p:spTgt>
                                        </p:tgtEl>
                                        <p:attrNameLst>
                                          <p:attrName>style.visibility</p:attrName>
                                        </p:attrNameLst>
                                      </p:cBhvr>
                                      <p:to>
                                        <p:strVal val="visible"/>
                                      </p:to>
                                    </p:set>
                                    <p:animEffect transition="in" filter="fade">
                                      <p:cBhvr>
                                        <p:cTn id="36" dur="1000"/>
                                        <p:tgtEl>
                                          <p:spTgt spid="9">
                                            <p:txEl>
                                              <p:pRg st="4" end="4"/>
                                            </p:txEl>
                                          </p:spTgt>
                                        </p:tgtEl>
                                      </p:cBhvr>
                                    </p:animEffect>
                                    <p:anim calcmode="lin" valueType="num">
                                      <p:cBhvr>
                                        <p:cTn id="37" dur="1000" fill="hold"/>
                                        <p:tgtEl>
                                          <p:spTgt spid="9">
                                            <p:txEl>
                                              <p:pRg st="4" end="4"/>
                                            </p:txEl>
                                          </p:spTgt>
                                        </p:tgtEl>
                                        <p:attrNameLst>
                                          <p:attrName>ppt_x</p:attrName>
                                        </p:attrNameLst>
                                      </p:cBhvr>
                                      <p:tavLst>
                                        <p:tav tm="0">
                                          <p:val>
                                            <p:strVal val="#ppt_x"/>
                                          </p:val>
                                        </p:tav>
                                        <p:tav tm="100000">
                                          <p:val>
                                            <p:strVal val="#ppt_x"/>
                                          </p:val>
                                        </p:tav>
                                      </p:tavLst>
                                    </p:anim>
                                    <p:anim calcmode="lin" valueType="num">
                                      <p:cBhvr>
                                        <p:cTn id="38" dur="1000" fill="hold"/>
                                        <p:tgtEl>
                                          <p:spTgt spid="9">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39"/>
                                        </p:tgtEl>
                                        <p:attrNameLst>
                                          <p:attrName>style.visibility</p:attrName>
                                        </p:attrNameLst>
                                      </p:cBhvr>
                                      <p:to>
                                        <p:strVal val="visible"/>
                                      </p:to>
                                    </p:set>
                                    <p:anim calcmode="lin" valueType="num">
                                      <p:cBhvr additive="base">
                                        <p:cTn id="43" dur="500" fill="hold"/>
                                        <p:tgtEl>
                                          <p:spTgt spid="39"/>
                                        </p:tgtEl>
                                        <p:attrNameLst>
                                          <p:attrName>ppt_x</p:attrName>
                                        </p:attrNameLst>
                                      </p:cBhvr>
                                      <p:tavLst>
                                        <p:tav tm="0">
                                          <p:val>
                                            <p:strVal val="#ppt_x"/>
                                          </p:val>
                                        </p:tav>
                                        <p:tav tm="100000">
                                          <p:val>
                                            <p:strVal val="#ppt_x"/>
                                          </p:val>
                                        </p:tav>
                                      </p:tavLst>
                                    </p:anim>
                                    <p:anim calcmode="lin" valueType="num">
                                      <p:cBhvr additive="base">
                                        <p:cTn id="44" dur="500" fill="hold"/>
                                        <p:tgtEl>
                                          <p:spTgt spid="39"/>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44"/>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 grpId="0" animBg="1"/>
      <p:bldP spid="5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pic>
        <p:nvPicPr>
          <p:cNvPr id="152" name="Google Shape;152;p21"/>
          <p:cNvPicPr preferRelativeResize="0"/>
          <p:nvPr/>
        </p:nvPicPr>
        <p:blipFill>
          <a:blip r:embed="rId3">
            <a:alphaModFix/>
          </a:blip>
          <a:stretch>
            <a:fillRect/>
          </a:stretch>
        </p:blipFill>
        <p:spPr>
          <a:xfrm>
            <a:off x="0" y="0"/>
            <a:ext cx="9144000" cy="5139333"/>
          </a:xfrm>
          <a:prstGeom prst="rect">
            <a:avLst/>
          </a:prstGeom>
          <a:noFill/>
          <a:ln>
            <a:noFill/>
          </a:ln>
        </p:spPr>
      </p:pic>
      <p:pic>
        <p:nvPicPr>
          <p:cNvPr id="153" name="Google Shape;153;p21"/>
          <p:cNvPicPr preferRelativeResize="0"/>
          <p:nvPr/>
        </p:nvPicPr>
        <p:blipFill>
          <a:blip r:embed="rId4">
            <a:alphaModFix/>
          </a:blip>
          <a:stretch>
            <a:fillRect/>
          </a:stretch>
        </p:blipFill>
        <p:spPr>
          <a:xfrm>
            <a:off x="4763" y="24414"/>
            <a:ext cx="9134475" cy="5133975"/>
          </a:xfrm>
          <a:prstGeom prst="rect">
            <a:avLst/>
          </a:prstGeom>
          <a:noFill/>
          <a:ln>
            <a:noFill/>
          </a:ln>
        </p:spPr>
      </p:pic>
      <p:pic>
        <p:nvPicPr>
          <p:cNvPr id="158" name="Google Shape;158;p21"/>
          <p:cNvPicPr preferRelativeResize="0"/>
          <p:nvPr/>
        </p:nvPicPr>
        <p:blipFill>
          <a:blip r:embed="rId5">
            <a:alphaModFix/>
          </a:blip>
          <a:stretch>
            <a:fillRect/>
          </a:stretch>
        </p:blipFill>
        <p:spPr>
          <a:xfrm>
            <a:off x="7363438" y="148588"/>
            <a:ext cx="1495425" cy="371475"/>
          </a:xfrm>
          <a:prstGeom prst="rect">
            <a:avLst/>
          </a:prstGeom>
          <a:noFill/>
          <a:ln>
            <a:noFill/>
          </a:ln>
        </p:spPr>
      </p:pic>
      <p:sp>
        <p:nvSpPr>
          <p:cNvPr id="7" name="TextBox 6">
            <a:extLst>
              <a:ext uri="{FF2B5EF4-FFF2-40B4-BE49-F238E27FC236}">
                <a16:creationId xmlns:a16="http://schemas.microsoft.com/office/drawing/2014/main" xmlns="" id="{09CC4672-8D7A-40FC-B324-62554FA416F7}"/>
              </a:ext>
            </a:extLst>
          </p:cNvPr>
          <p:cNvSpPr txBox="1"/>
          <p:nvPr/>
        </p:nvSpPr>
        <p:spPr>
          <a:xfrm>
            <a:off x="286965" y="974521"/>
            <a:ext cx="5262739" cy="1785104"/>
          </a:xfrm>
          <a:prstGeom prst="rect">
            <a:avLst/>
          </a:prstGeom>
          <a:noFill/>
        </p:spPr>
        <p:txBody>
          <a:bodyPr wrap="square">
            <a:spAutoFit/>
          </a:bodyPr>
          <a:lstStyle/>
          <a:p>
            <a:r>
              <a:rPr lang="en-IN" altLang="en-US" sz="1800" b="1" u="sng" dirty="0">
                <a:solidFill>
                  <a:schemeClr val="bg1"/>
                </a:solidFill>
                <a:latin typeface="Arial Black" panose="020B0A04020102020204" pitchFamily="34" charset="0"/>
              </a:rPr>
              <a:t>Adjacent Vertices</a:t>
            </a:r>
          </a:p>
          <a:p>
            <a:r>
              <a:rPr lang="en-IN" altLang="en-US" dirty="0">
                <a:solidFill>
                  <a:schemeClr val="bg1"/>
                </a:solidFill>
                <a:latin typeface="Bahnschrift" panose="020B0502040204020203" pitchFamily="34" charset="0"/>
              </a:rPr>
              <a:t> </a:t>
            </a:r>
          </a:p>
          <a:p>
            <a:r>
              <a:rPr lang="en-IN" altLang="en-US" sz="1600" b="1" dirty="0">
                <a:solidFill>
                  <a:schemeClr val="bg1"/>
                </a:solidFill>
                <a:latin typeface="Bahnschrift" panose="020B0502040204020203" pitchFamily="34" charset="0"/>
              </a:rPr>
              <a:t>         In a graph, two vertices are said to be adjacent , if there is an edge between the two vertices. Here, the adjacency of vertices is maintained by the single edge that is connecting those two vertices. </a:t>
            </a:r>
          </a:p>
          <a:p>
            <a:endParaRPr lang="en-IN" altLang="en-US" b="1" dirty="0">
              <a:solidFill>
                <a:schemeClr val="bg1"/>
              </a:solidFill>
              <a:latin typeface="Bahnschrift" panose="020B0502040204020203" pitchFamily="34" charset="0"/>
            </a:endParaRPr>
          </a:p>
        </p:txBody>
      </p:sp>
      <p:sp>
        <p:nvSpPr>
          <p:cNvPr id="3" name="TextBox 2">
            <a:extLst>
              <a:ext uri="{FF2B5EF4-FFF2-40B4-BE49-F238E27FC236}">
                <a16:creationId xmlns:a16="http://schemas.microsoft.com/office/drawing/2014/main" xmlns="" id="{D95D52B3-0274-85EE-5E27-515755755BDB}"/>
              </a:ext>
            </a:extLst>
          </p:cNvPr>
          <p:cNvSpPr txBox="1"/>
          <p:nvPr/>
        </p:nvSpPr>
        <p:spPr>
          <a:xfrm>
            <a:off x="3489914" y="2921579"/>
            <a:ext cx="4621236" cy="1415772"/>
          </a:xfrm>
          <a:prstGeom prst="rect">
            <a:avLst/>
          </a:prstGeom>
          <a:noFill/>
        </p:spPr>
        <p:txBody>
          <a:bodyPr wrap="square">
            <a:spAutoFit/>
          </a:bodyPr>
          <a:lstStyle/>
          <a:p>
            <a:r>
              <a:rPr lang="en-IN" altLang="en-US" sz="1600" b="1" u="sng" dirty="0">
                <a:solidFill>
                  <a:schemeClr val="bg1"/>
                </a:solidFill>
                <a:latin typeface="Arial Black" panose="020B0A04020102020204" pitchFamily="34" charset="0"/>
              </a:rPr>
              <a:t>Adjacent Edges</a:t>
            </a:r>
            <a:endParaRPr lang="en-IN" altLang="en-US" sz="1600" b="1" dirty="0">
              <a:solidFill>
                <a:schemeClr val="bg1"/>
              </a:solidFill>
              <a:latin typeface="Bahnschrift" panose="020B0502040204020203" pitchFamily="34" charset="0"/>
            </a:endParaRPr>
          </a:p>
          <a:p>
            <a:endParaRPr lang="en-IN" altLang="en-US" sz="1400" b="1" dirty="0">
              <a:solidFill>
                <a:schemeClr val="bg1"/>
              </a:solidFill>
              <a:latin typeface="Bahnschrift" panose="020B0502040204020203" pitchFamily="34" charset="0"/>
            </a:endParaRPr>
          </a:p>
          <a:p>
            <a:r>
              <a:rPr lang="en-IN" altLang="en-US" sz="1400" b="1" dirty="0">
                <a:solidFill>
                  <a:schemeClr val="bg1"/>
                </a:solidFill>
                <a:latin typeface="Bahnschrift" panose="020B0502040204020203" pitchFamily="34" charset="0"/>
              </a:rPr>
              <a:t>        In a graph, two nonparallel edges are said to be adjacent, if there is a common vertex between the two edges. Here, the adjacency of edges is maintained by the single vertex that is connecting two edges</a:t>
            </a:r>
            <a:endParaRPr lang="en-IN" altLang="en-US" sz="1400" dirty="0">
              <a:solidFill>
                <a:schemeClr val="bg1"/>
              </a:solidFill>
              <a:latin typeface="Bahnschrift" panose="020B0502040204020203" pitchFamily="34" charset="0"/>
            </a:endParaRPr>
          </a:p>
        </p:txBody>
      </p:sp>
    </p:spTree>
    <p:extLst>
      <p:ext uri="{BB962C8B-B14F-4D97-AF65-F5344CB8AC3E}">
        <p14:creationId xmlns:p14="http://schemas.microsoft.com/office/powerpoint/2010/main" val="2676859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1000"/>
                                        <p:tgtEl>
                                          <p:spTgt spid="7">
                                            <p:txEl>
                                              <p:pRg st="0" end="0"/>
                                            </p:txEl>
                                          </p:spTgt>
                                        </p:tgtEl>
                                      </p:cBhvr>
                                    </p:animEffect>
                                    <p:anim calcmode="lin" valueType="num">
                                      <p:cBhvr>
                                        <p:cTn id="8"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7">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fade">
                                      <p:cBhvr>
                                        <p:cTn id="12" dur="1000"/>
                                        <p:tgtEl>
                                          <p:spTgt spid="7">
                                            <p:txEl>
                                              <p:pRg st="1" end="1"/>
                                            </p:txEl>
                                          </p:spTgt>
                                        </p:tgtEl>
                                      </p:cBhvr>
                                    </p:animEffect>
                                    <p:anim calcmode="lin" valueType="num">
                                      <p:cBhvr>
                                        <p:cTn id="13" dur="1000" fill="hold"/>
                                        <p:tgtEl>
                                          <p:spTgt spid="7">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7">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fade">
                                      <p:cBhvr>
                                        <p:cTn id="17" dur="1000"/>
                                        <p:tgtEl>
                                          <p:spTgt spid="7">
                                            <p:txEl>
                                              <p:pRg st="2" end="2"/>
                                            </p:txEl>
                                          </p:spTgt>
                                        </p:tgtEl>
                                      </p:cBhvr>
                                    </p:animEffect>
                                    <p:anim calcmode="lin" valueType="num">
                                      <p:cBhvr>
                                        <p:cTn id="18" dur="1000" fill="hold"/>
                                        <p:tgtEl>
                                          <p:spTgt spid="7">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7">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pic>
        <p:nvPicPr>
          <p:cNvPr id="152" name="Google Shape;152;p21"/>
          <p:cNvPicPr preferRelativeResize="0"/>
          <p:nvPr/>
        </p:nvPicPr>
        <p:blipFill>
          <a:blip r:embed="rId3">
            <a:alphaModFix/>
          </a:blip>
          <a:stretch>
            <a:fillRect/>
          </a:stretch>
        </p:blipFill>
        <p:spPr>
          <a:xfrm>
            <a:off x="0" y="0"/>
            <a:ext cx="9144000" cy="5139333"/>
          </a:xfrm>
          <a:prstGeom prst="rect">
            <a:avLst/>
          </a:prstGeom>
          <a:noFill/>
          <a:ln>
            <a:noFill/>
          </a:ln>
        </p:spPr>
      </p:pic>
      <p:pic>
        <p:nvPicPr>
          <p:cNvPr id="153" name="Google Shape;153;p21"/>
          <p:cNvPicPr preferRelativeResize="0"/>
          <p:nvPr/>
        </p:nvPicPr>
        <p:blipFill>
          <a:blip r:embed="rId4">
            <a:alphaModFix/>
          </a:blip>
          <a:stretch>
            <a:fillRect/>
          </a:stretch>
        </p:blipFill>
        <p:spPr>
          <a:xfrm>
            <a:off x="4763" y="4750"/>
            <a:ext cx="9134475" cy="5133975"/>
          </a:xfrm>
          <a:prstGeom prst="rect">
            <a:avLst/>
          </a:prstGeom>
          <a:noFill/>
          <a:ln>
            <a:noFill/>
          </a:ln>
        </p:spPr>
      </p:pic>
      <p:pic>
        <p:nvPicPr>
          <p:cNvPr id="158" name="Google Shape;158;p21"/>
          <p:cNvPicPr preferRelativeResize="0"/>
          <p:nvPr/>
        </p:nvPicPr>
        <p:blipFill>
          <a:blip r:embed="rId5">
            <a:alphaModFix/>
          </a:blip>
          <a:stretch>
            <a:fillRect/>
          </a:stretch>
        </p:blipFill>
        <p:spPr>
          <a:xfrm>
            <a:off x="7363438" y="148588"/>
            <a:ext cx="1495425" cy="371475"/>
          </a:xfrm>
          <a:prstGeom prst="rect">
            <a:avLst/>
          </a:prstGeom>
          <a:noFill/>
          <a:ln>
            <a:noFill/>
          </a:ln>
        </p:spPr>
      </p:pic>
      <p:pic>
        <p:nvPicPr>
          <p:cNvPr id="11" name="Picture 3">
            <a:extLst>
              <a:ext uri="{FF2B5EF4-FFF2-40B4-BE49-F238E27FC236}">
                <a16:creationId xmlns:a16="http://schemas.microsoft.com/office/drawing/2014/main" xmlns="" id="{37B9500E-780F-4CD6-9D77-2952055BB42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a:xfrm>
            <a:off x="361481" y="1074477"/>
            <a:ext cx="1603505" cy="2152333"/>
          </a:xfrm>
          <a:prstGeom prst="rect">
            <a:avLst/>
          </a:prstGeom>
        </p:spPr>
      </p:pic>
      <p:sp>
        <p:nvSpPr>
          <p:cNvPr id="13" name="TextBox 12">
            <a:extLst>
              <a:ext uri="{FF2B5EF4-FFF2-40B4-BE49-F238E27FC236}">
                <a16:creationId xmlns:a16="http://schemas.microsoft.com/office/drawing/2014/main" xmlns="" id="{EAB4E593-089F-47C5-9F74-4730A5296FC3}"/>
              </a:ext>
            </a:extLst>
          </p:cNvPr>
          <p:cNvSpPr txBox="1"/>
          <p:nvPr/>
        </p:nvSpPr>
        <p:spPr>
          <a:xfrm>
            <a:off x="2723344" y="1005537"/>
            <a:ext cx="4932324" cy="3416320"/>
          </a:xfrm>
          <a:prstGeom prst="rect">
            <a:avLst/>
          </a:prstGeom>
          <a:noFill/>
        </p:spPr>
        <p:txBody>
          <a:bodyPr wrap="square">
            <a:spAutoFit/>
          </a:bodyPr>
          <a:lstStyle/>
          <a:p>
            <a:pPr marL="623888" indent="-514350">
              <a:buClr>
                <a:schemeClr val="tx1"/>
              </a:buClr>
              <a:buFont typeface="Wingdings" panose="05000000000000000000" pitchFamily="2" charset="2"/>
              <a:buChar char="Ø"/>
            </a:pPr>
            <a:r>
              <a:rPr lang="en-IN" altLang="en-US" sz="1800" dirty="0">
                <a:solidFill>
                  <a:schemeClr val="bg1"/>
                </a:solidFill>
                <a:latin typeface="Arial" panose="020B0604020202020204" pitchFamily="34" charset="0"/>
                <a:cs typeface="Arial" panose="020B0604020202020204" pitchFamily="34" charset="0"/>
              </a:rPr>
              <a:t>Here A and B are adjacent  vertices, because  there is edge e1 between  A and B.</a:t>
            </a:r>
          </a:p>
          <a:p>
            <a:pPr marL="623888" indent="-514350">
              <a:buClr>
                <a:schemeClr val="tx1"/>
              </a:buClr>
              <a:buFont typeface="Wingdings" panose="05000000000000000000" pitchFamily="2" charset="2"/>
              <a:buChar char="Ø"/>
            </a:pPr>
            <a:r>
              <a:rPr lang="en-IN" altLang="en-US" sz="1800" dirty="0">
                <a:solidFill>
                  <a:schemeClr val="bg1"/>
                </a:solidFill>
                <a:latin typeface="Arial" panose="020B0604020202020204" pitchFamily="34" charset="0"/>
                <a:cs typeface="Arial" panose="020B0604020202020204" pitchFamily="34" charset="0"/>
              </a:rPr>
              <a:t>     Similarly C and D are also adjacent because e5 is edge between C and D .</a:t>
            </a:r>
          </a:p>
          <a:p>
            <a:pPr marL="623888" indent="-514350">
              <a:buClr>
                <a:schemeClr val="tx1"/>
              </a:buClr>
              <a:buFont typeface="Wingdings" panose="05000000000000000000" pitchFamily="2" charset="2"/>
              <a:buChar char="Ø"/>
            </a:pPr>
            <a:endParaRPr lang="en-IN" altLang="en-US" sz="1800" dirty="0">
              <a:solidFill>
                <a:schemeClr val="bg1"/>
              </a:solidFill>
              <a:latin typeface="Arial" panose="020B0604020202020204" pitchFamily="34" charset="0"/>
              <a:cs typeface="Arial" panose="020B0604020202020204" pitchFamily="34" charset="0"/>
            </a:endParaRPr>
          </a:p>
          <a:p>
            <a:pPr marL="623888" indent="-514350">
              <a:buClr>
                <a:schemeClr val="tx1"/>
              </a:buClr>
              <a:buFont typeface="Wingdings" panose="05000000000000000000" pitchFamily="2" charset="2"/>
              <a:buChar char="Ø"/>
            </a:pPr>
            <a:r>
              <a:rPr lang="en-IN" altLang="en-US" sz="1800" dirty="0">
                <a:solidFill>
                  <a:schemeClr val="bg1"/>
                </a:solidFill>
                <a:latin typeface="Arial" panose="020B0604020202020204" pitchFamily="34" charset="0"/>
                <a:cs typeface="Arial" panose="020B0604020202020204" pitchFamily="34" charset="0"/>
              </a:rPr>
              <a:t>Vertices B and D are not adjacent vertices ..  </a:t>
            </a:r>
          </a:p>
          <a:p>
            <a:pPr marL="623888" indent="-514350">
              <a:buClr>
                <a:schemeClr val="tx1"/>
              </a:buClr>
              <a:buFont typeface="Wingdings" panose="05000000000000000000" pitchFamily="2" charset="2"/>
              <a:buChar char="Ø"/>
            </a:pPr>
            <a:r>
              <a:rPr lang="en-IN" altLang="en-US" sz="1800" dirty="0">
                <a:solidFill>
                  <a:schemeClr val="bg1"/>
                </a:solidFill>
                <a:latin typeface="Arial" panose="020B0604020202020204" pitchFamily="34" charset="0"/>
                <a:cs typeface="Arial" panose="020B0604020202020204" pitchFamily="34" charset="0"/>
              </a:rPr>
              <a:t>     Edges e1 and e3 are adjacent edges ,as there is a common vertex  A between them.</a:t>
            </a:r>
          </a:p>
          <a:p>
            <a:pPr marL="623888" indent="-514350">
              <a:buClr>
                <a:schemeClr val="tx1"/>
              </a:buClr>
              <a:buFont typeface="Wingdings" panose="05000000000000000000" pitchFamily="2" charset="2"/>
              <a:buChar char="Ø"/>
            </a:pPr>
            <a:r>
              <a:rPr lang="en-IN" altLang="en-US" sz="1800" dirty="0">
                <a:solidFill>
                  <a:schemeClr val="bg1"/>
                </a:solidFill>
                <a:latin typeface="Arial" panose="020B0604020202020204" pitchFamily="34" charset="0"/>
                <a:cs typeface="Arial" panose="020B0604020202020204" pitchFamily="34" charset="0"/>
              </a:rPr>
              <a:t>Similarly for e3 &amp; e5, e1 &amp; e4...</a:t>
            </a:r>
          </a:p>
        </p:txBody>
      </p:sp>
    </p:spTree>
    <p:extLst>
      <p:ext uri="{BB962C8B-B14F-4D97-AF65-F5344CB8AC3E}">
        <p14:creationId xmlns:p14="http://schemas.microsoft.com/office/powerpoint/2010/main" val="3651472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3">
                                            <p:txEl>
                                              <p:pRg st="0" end="0"/>
                                            </p:txEl>
                                          </p:spTgt>
                                        </p:tgtEl>
                                        <p:attrNameLst>
                                          <p:attrName>style.visibility</p:attrName>
                                        </p:attrNameLst>
                                      </p:cBhvr>
                                      <p:to>
                                        <p:strVal val="visible"/>
                                      </p:to>
                                    </p:set>
                                    <p:animEffect transition="in" filter="fade">
                                      <p:cBhvr>
                                        <p:cTn id="14" dur="1000"/>
                                        <p:tgtEl>
                                          <p:spTgt spid="13">
                                            <p:txEl>
                                              <p:pRg st="0" end="0"/>
                                            </p:txEl>
                                          </p:spTgt>
                                        </p:tgtEl>
                                      </p:cBhvr>
                                    </p:animEffect>
                                    <p:anim calcmode="lin" valueType="num">
                                      <p:cBhvr>
                                        <p:cTn id="15" dur="1000" fill="hold"/>
                                        <p:tgtEl>
                                          <p:spTgt spid="13">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13">
                                            <p:txEl>
                                              <p:pRg st="0" end="0"/>
                                            </p:txEl>
                                          </p:spTgt>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13">
                                            <p:txEl>
                                              <p:pRg st="1" end="1"/>
                                            </p:txEl>
                                          </p:spTgt>
                                        </p:tgtEl>
                                        <p:attrNameLst>
                                          <p:attrName>style.visibility</p:attrName>
                                        </p:attrNameLst>
                                      </p:cBhvr>
                                      <p:to>
                                        <p:strVal val="visible"/>
                                      </p:to>
                                    </p:set>
                                    <p:animEffect transition="in" filter="fade">
                                      <p:cBhvr>
                                        <p:cTn id="19" dur="1000"/>
                                        <p:tgtEl>
                                          <p:spTgt spid="13">
                                            <p:txEl>
                                              <p:pRg st="1" end="1"/>
                                            </p:txEl>
                                          </p:spTgt>
                                        </p:tgtEl>
                                      </p:cBhvr>
                                    </p:animEffect>
                                    <p:anim calcmode="lin" valueType="num">
                                      <p:cBhvr>
                                        <p:cTn id="20" dur="1000" fill="hold"/>
                                        <p:tgtEl>
                                          <p:spTgt spid="13">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13">
                                            <p:txEl>
                                              <p:pRg st="1" end="1"/>
                                            </p:txEl>
                                          </p:spTgt>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13">
                                            <p:txEl>
                                              <p:pRg st="3" end="3"/>
                                            </p:txEl>
                                          </p:spTgt>
                                        </p:tgtEl>
                                        <p:attrNameLst>
                                          <p:attrName>style.visibility</p:attrName>
                                        </p:attrNameLst>
                                      </p:cBhvr>
                                      <p:to>
                                        <p:strVal val="visible"/>
                                      </p:to>
                                    </p:set>
                                    <p:animEffect transition="in" filter="fade">
                                      <p:cBhvr>
                                        <p:cTn id="24" dur="1000"/>
                                        <p:tgtEl>
                                          <p:spTgt spid="13">
                                            <p:txEl>
                                              <p:pRg st="3" end="3"/>
                                            </p:txEl>
                                          </p:spTgt>
                                        </p:tgtEl>
                                      </p:cBhvr>
                                    </p:animEffect>
                                    <p:anim calcmode="lin" valueType="num">
                                      <p:cBhvr>
                                        <p:cTn id="25" dur="1000" fill="hold"/>
                                        <p:tgtEl>
                                          <p:spTgt spid="13">
                                            <p:txEl>
                                              <p:pRg st="3" end="3"/>
                                            </p:txEl>
                                          </p:spTgt>
                                        </p:tgtEl>
                                        <p:attrNameLst>
                                          <p:attrName>ppt_x</p:attrName>
                                        </p:attrNameLst>
                                      </p:cBhvr>
                                      <p:tavLst>
                                        <p:tav tm="0">
                                          <p:val>
                                            <p:strVal val="#ppt_x"/>
                                          </p:val>
                                        </p:tav>
                                        <p:tav tm="100000">
                                          <p:val>
                                            <p:strVal val="#ppt_x"/>
                                          </p:val>
                                        </p:tav>
                                      </p:tavLst>
                                    </p:anim>
                                    <p:anim calcmode="lin" valueType="num">
                                      <p:cBhvr>
                                        <p:cTn id="26" dur="1000" fill="hold"/>
                                        <p:tgtEl>
                                          <p:spTgt spid="13">
                                            <p:txEl>
                                              <p:pRg st="3" end="3"/>
                                            </p:txEl>
                                          </p:spTgt>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13">
                                            <p:txEl>
                                              <p:pRg st="4" end="4"/>
                                            </p:txEl>
                                          </p:spTgt>
                                        </p:tgtEl>
                                        <p:attrNameLst>
                                          <p:attrName>style.visibility</p:attrName>
                                        </p:attrNameLst>
                                      </p:cBhvr>
                                      <p:to>
                                        <p:strVal val="visible"/>
                                      </p:to>
                                    </p:set>
                                    <p:animEffect transition="in" filter="fade">
                                      <p:cBhvr>
                                        <p:cTn id="29" dur="1000"/>
                                        <p:tgtEl>
                                          <p:spTgt spid="13">
                                            <p:txEl>
                                              <p:pRg st="4" end="4"/>
                                            </p:txEl>
                                          </p:spTgt>
                                        </p:tgtEl>
                                      </p:cBhvr>
                                    </p:animEffect>
                                    <p:anim calcmode="lin" valueType="num">
                                      <p:cBhvr>
                                        <p:cTn id="30" dur="1000" fill="hold"/>
                                        <p:tgtEl>
                                          <p:spTgt spid="13">
                                            <p:txEl>
                                              <p:pRg st="4" end="4"/>
                                            </p:txEl>
                                          </p:spTgt>
                                        </p:tgtEl>
                                        <p:attrNameLst>
                                          <p:attrName>ppt_x</p:attrName>
                                        </p:attrNameLst>
                                      </p:cBhvr>
                                      <p:tavLst>
                                        <p:tav tm="0">
                                          <p:val>
                                            <p:strVal val="#ppt_x"/>
                                          </p:val>
                                        </p:tav>
                                        <p:tav tm="100000">
                                          <p:val>
                                            <p:strVal val="#ppt_x"/>
                                          </p:val>
                                        </p:tav>
                                      </p:tavLst>
                                    </p:anim>
                                    <p:anim calcmode="lin" valueType="num">
                                      <p:cBhvr>
                                        <p:cTn id="31" dur="1000" fill="hold"/>
                                        <p:tgtEl>
                                          <p:spTgt spid="13">
                                            <p:txEl>
                                              <p:pRg st="4" end="4"/>
                                            </p:txEl>
                                          </p:spTgt>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13">
                                            <p:txEl>
                                              <p:pRg st="5" end="5"/>
                                            </p:txEl>
                                          </p:spTgt>
                                        </p:tgtEl>
                                        <p:attrNameLst>
                                          <p:attrName>style.visibility</p:attrName>
                                        </p:attrNameLst>
                                      </p:cBhvr>
                                      <p:to>
                                        <p:strVal val="visible"/>
                                      </p:to>
                                    </p:set>
                                    <p:animEffect transition="in" filter="fade">
                                      <p:cBhvr>
                                        <p:cTn id="34" dur="1000"/>
                                        <p:tgtEl>
                                          <p:spTgt spid="13">
                                            <p:txEl>
                                              <p:pRg st="5" end="5"/>
                                            </p:txEl>
                                          </p:spTgt>
                                        </p:tgtEl>
                                      </p:cBhvr>
                                    </p:animEffect>
                                    <p:anim calcmode="lin" valueType="num">
                                      <p:cBhvr>
                                        <p:cTn id="35" dur="1000" fill="hold"/>
                                        <p:tgtEl>
                                          <p:spTgt spid="13">
                                            <p:txEl>
                                              <p:pRg st="5" end="5"/>
                                            </p:txEl>
                                          </p:spTgt>
                                        </p:tgtEl>
                                        <p:attrNameLst>
                                          <p:attrName>ppt_x</p:attrName>
                                        </p:attrNameLst>
                                      </p:cBhvr>
                                      <p:tavLst>
                                        <p:tav tm="0">
                                          <p:val>
                                            <p:strVal val="#ppt_x"/>
                                          </p:val>
                                        </p:tav>
                                        <p:tav tm="100000">
                                          <p:val>
                                            <p:strVal val="#ppt_x"/>
                                          </p:val>
                                        </p:tav>
                                      </p:tavLst>
                                    </p:anim>
                                    <p:anim calcmode="lin" valueType="num">
                                      <p:cBhvr>
                                        <p:cTn id="36" dur="1000" fill="hold"/>
                                        <p:tgtEl>
                                          <p:spTgt spid="13">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pic>
        <p:nvPicPr>
          <p:cNvPr id="152" name="Google Shape;152;p21"/>
          <p:cNvPicPr preferRelativeResize="0"/>
          <p:nvPr/>
        </p:nvPicPr>
        <p:blipFill>
          <a:blip r:embed="rId3">
            <a:alphaModFix/>
          </a:blip>
          <a:stretch>
            <a:fillRect/>
          </a:stretch>
        </p:blipFill>
        <p:spPr>
          <a:xfrm>
            <a:off x="0" y="0"/>
            <a:ext cx="9144000" cy="5139333"/>
          </a:xfrm>
          <a:prstGeom prst="rect">
            <a:avLst/>
          </a:prstGeom>
          <a:noFill/>
          <a:ln>
            <a:noFill/>
          </a:ln>
        </p:spPr>
      </p:pic>
      <p:pic>
        <p:nvPicPr>
          <p:cNvPr id="153" name="Google Shape;153;p21"/>
          <p:cNvPicPr preferRelativeResize="0"/>
          <p:nvPr/>
        </p:nvPicPr>
        <p:blipFill>
          <a:blip r:embed="rId4">
            <a:alphaModFix/>
          </a:blip>
          <a:stretch>
            <a:fillRect/>
          </a:stretch>
        </p:blipFill>
        <p:spPr>
          <a:xfrm>
            <a:off x="10513" y="9525"/>
            <a:ext cx="9134475" cy="5133975"/>
          </a:xfrm>
          <a:prstGeom prst="rect">
            <a:avLst/>
          </a:prstGeom>
          <a:noFill/>
          <a:ln>
            <a:noFill/>
          </a:ln>
        </p:spPr>
      </p:pic>
      <p:pic>
        <p:nvPicPr>
          <p:cNvPr id="158" name="Google Shape;158;p21"/>
          <p:cNvPicPr preferRelativeResize="0"/>
          <p:nvPr/>
        </p:nvPicPr>
        <p:blipFill>
          <a:blip r:embed="rId5">
            <a:alphaModFix/>
          </a:blip>
          <a:stretch>
            <a:fillRect/>
          </a:stretch>
        </p:blipFill>
        <p:spPr>
          <a:xfrm>
            <a:off x="7363438" y="148588"/>
            <a:ext cx="1495425" cy="371475"/>
          </a:xfrm>
          <a:prstGeom prst="rect">
            <a:avLst/>
          </a:prstGeom>
          <a:noFill/>
          <a:ln>
            <a:noFill/>
          </a:ln>
        </p:spPr>
      </p:pic>
      <p:sp>
        <p:nvSpPr>
          <p:cNvPr id="13" name="TextBox 12">
            <a:extLst>
              <a:ext uri="{FF2B5EF4-FFF2-40B4-BE49-F238E27FC236}">
                <a16:creationId xmlns:a16="http://schemas.microsoft.com/office/drawing/2014/main" xmlns="" id="{FE2F6C0B-D4BF-4960-B31C-CA66524BA24F}"/>
              </a:ext>
            </a:extLst>
          </p:cNvPr>
          <p:cNvSpPr txBox="1"/>
          <p:nvPr/>
        </p:nvSpPr>
        <p:spPr>
          <a:xfrm>
            <a:off x="2233882" y="2238052"/>
            <a:ext cx="4640094" cy="1815882"/>
          </a:xfrm>
          <a:prstGeom prst="rect">
            <a:avLst/>
          </a:prstGeom>
          <a:noFill/>
        </p:spPr>
        <p:txBody>
          <a:bodyPr wrap="square">
            <a:spAutoFit/>
          </a:bodyPr>
          <a:lstStyle/>
          <a:p>
            <a:pPr marL="342900" indent="-342900">
              <a:buClr>
                <a:schemeClr val="tx1">
                  <a:lumMod val="95000"/>
                  <a:lumOff val="5000"/>
                </a:schemeClr>
              </a:buClr>
              <a:buFont typeface="Wingdings" panose="05000000000000000000" pitchFamily="2" charset="2"/>
              <a:buChar char="Ø"/>
            </a:pPr>
            <a:r>
              <a:rPr lang="en-IN" sz="1600" b="1" dirty="0">
                <a:solidFill>
                  <a:schemeClr val="bg1"/>
                </a:solidFill>
                <a:latin typeface="Arial" panose="020B0604020202020204" pitchFamily="34" charset="0"/>
                <a:cs typeface="Arial" panose="020B0604020202020204" pitchFamily="34" charset="0"/>
              </a:rPr>
              <a:t>We can name individual vertices and edges </a:t>
            </a:r>
          </a:p>
          <a:p>
            <a:pPr marL="342900" indent="-342900">
              <a:buClr>
                <a:schemeClr val="tx1">
                  <a:lumMod val="95000"/>
                  <a:lumOff val="5000"/>
                </a:schemeClr>
              </a:buClr>
              <a:buFont typeface="Wingdings" panose="05000000000000000000" pitchFamily="2" charset="2"/>
              <a:buChar char="Ø"/>
            </a:pPr>
            <a:r>
              <a:rPr lang="en-IN" sz="1600" b="1" dirty="0">
                <a:solidFill>
                  <a:schemeClr val="bg1"/>
                </a:solidFill>
                <a:latin typeface="Arial" panose="020B0604020202020204" pitchFamily="34" charset="0"/>
                <a:cs typeface="Arial" panose="020B0604020202020204" pitchFamily="34" charset="0"/>
              </a:rPr>
              <a:t>Edge e connects C and D  vertices </a:t>
            </a:r>
          </a:p>
          <a:p>
            <a:pPr marL="342900" indent="-342900">
              <a:buClr>
                <a:schemeClr val="tx1">
                  <a:lumMod val="95000"/>
                  <a:lumOff val="5000"/>
                </a:schemeClr>
              </a:buClr>
              <a:buFont typeface="Wingdings" panose="05000000000000000000" pitchFamily="2" charset="2"/>
              <a:buChar char="Ø"/>
            </a:pPr>
            <a:r>
              <a:rPr lang="en-IN" sz="1600" b="1" dirty="0">
                <a:solidFill>
                  <a:schemeClr val="bg1"/>
                </a:solidFill>
                <a:latin typeface="Arial" panose="020B0604020202020204" pitchFamily="34" charset="0"/>
                <a:cs typeface="Arial" panose="020B0604020202020204" pitchFamily="34" charset="0"/>
              </a:rPr>
              <a:t>C  and D  are ends points of e </a:t>
            </a:r>
          </a:p>
          <a:p>
            <a:pPr marL="342900" indent="-342900">
              <a:buClr>
                <a:schemeClr val="tx1">
                  <a:lumMod val="95000"/>
                  <a:lumOff val="5000"/>
                </a:schemeClr>
              </a:buClr>
              <a:buFont typeface="Wingdings" panose="05000000000000000000" pitchFamily="2" charset="2"/>
              <a:buChar char="Ø"/>
            </a:pPr>
            <a:r>
              <a:rPr lang="en-IN" sz="1600" b="1" dirty="0">
                <a:solidFill>
                  <a:schemeClr val="bg1"/>
                </a:solidFill>
                <a:latin typeface="Arial" panose="020B0604020202020204" pitchFamily="34" charset="0"/>
                <a:cs typeface="Arial" panose="020B0604020202020204" pitchFamily="34" charset="0"/>
              </a:rPr>
              <a:t>C and e  are  incident </a:t>
            </a:r>
          </a:p>
          <a:p>
            <a:pPr marL="342900" indent="-342900">
              <a:buClr>
                <a:schemeClr val="tx1">
                  <a:lumMod val="95000"/>
                  <a:lumOff val="5000"/>
                </a:schemeClr>
              </a:buClr>
              <a:buFont typeface="Wingdings" panose="05000000000000000000" pitchFamily="2" charset="2"/>
              <a:buChar char="Ø"/>
            </a:pPr>
            <a:r>
              <a:rPr lang="en-IN" sz="1600" b="1" dirty="0">
                <a:solidFill>
                  <a:schemeClr val="bg1"/>
                </a:solidFill>
                <a:latin typeface="Arial" panose="020B0604020202020204" pitchFamily="34" charset="0"/>
                <a:cs typeface="Arial" panose="020B0604020202020204" pitchFamily="34" charset="0"/>
              </a:rPr>
              <a:t>C  and  D are adjacent  </a:t>
            </a:r>
          </a:p>
          <a:p>
            <a:pPr marL="342900" indent="-342900">
              <a:buClr>
                <a:schemeClr val="tx1">
                  <a:lumMod val="95000"/>
                  <a:lumOff val="5000"/>
                </a:schemeClr>
              </a:buClr>
              <a:buFont typeface="Wingdings" panose="05000000000000000000" pitchFamily="2" charset="2"/>
              <a:buChar char="Ø"/>
            </a:pPr>
            <a:r>
              <a:rPr lang="en-IN" sz="1600" b="1" dirty="0">
                <a:solidFill>
                  <a:schemeClr val="bg1"/>
                </a:solidFill>
                <a:latin typeface="Arial" panose="020B0604020202020204" pitchFamily="34" charset="0"/>
                <a:cs typeface="Arial" panose="020B0604020202020204" pitchFamily="34" charset="0"/>
              </a:rPr>
              <a:t>C  and D are neighbours  </a:t>
            </a:r>
          </a:p>
        </p:txBody>
      </p:sp>
      <p:sp>
        <p:nvSpPr>
          <p:cNvPr id="14" name="Google Shape;159;p21">
            <a:extLst>
              <a:ext uri="{FF2B5EF4-FFF2-40B4-BE49-F238E27FC236}">
                <a16:creationId xmlns:a16="http://schemas.microsoft.com/office/drawing/2014/main" xmlns="" id="{BA74CE72-0417-416E-98FA-6CC4C6927294}"/>
              </a:ext>
            </a:extLst>
          </p:cNvPr>
          <p:cNvSpPr txBox="1"/>
          <p:nvPr/>
        </p:nvSpPr>
        <p:spPr>
          <a:xfrm>
            <a:off x="490282" y="148588"/>
            <a:ext cx="1743600"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IN" sz="1600" b="1" u="sng" dirty="0">
                <a:solidFill>
                  <a:schemeClr val="tx1">
                    <a:lumMod val="95000"/>
                    <a:lumOff val="5000"/>
                  </a:schemeClr>
                </a:solidFill>
                <a:latin typeface="Bahnschrift" panose="020B0502040204020203" pitchFamily="34" charset="0"/>
              </a:rPr>
              <a:t>Vocabulary</a:t>
            </a:r>
            <a:r>
              <a:rPr lang="en-IN" sz="1600" b="1" dirty="0">
                <a:solidFill>
                  <a:schemeClr val="tx1">
                    <a:lumMod val="95000"/>
                    <a:lumOff val="5000"/>
                  </a:schemeClr>
                </a:solidFill>
                <a:latin typeface="Bahnschrift" panose="020B0502040204020203" pitchFamily="34" charset="0"/>
              </a:rPr>
              <a:t> </a:t>
            </a:r>
            <a:endParaRPr sz="1600" b="1" dirty="0">
              <a:solidFill>
                <a:srgbClr val="00A4B6"/>
              </a:solidFill>
              <a:latin typeface="Bahnschrift" panose="020B0502040204020203" pitchFamily="34" charset="0"/>
              <a:ea typeface="Proxima Nova"/>
              <a:cs typeface="Proxima Nova"/>
              <a:sym typeface="Proxima Nova"/>
            </a:endParaRPr>
          </a:p>
        </p:txBody>
      </p:sp>
      <p:sp>
        <p:nvSpPr>
          <p:cNvPr id="2" name="Oval 1">
            <a:extLst>
              <a:ext uri="{FF2B5EF4-FFF2-40B4-BE49-F238E27FC236}">
                <a16:creationId xmlns:a16="http://schemas.microsoft.com/office/drawing/2014/main" xmlns="" id="{0B122DF8-7468-D55A-F4A3-59C4B80F38FC}"/>
              </a:ext>
            </a:extLst>
          </p:cNvPr>
          <p:cNvSpPr/>
          <p:nvPr/>
        </p:nvSpPr>
        <p:spPr>
          <a:xfrm>
            <a:off x="5498432" y="1491916"/>
            <a:ext cx="162426" cy="18648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Oval 2">
            <a:extLst>
              <a:ext uri="{FF2B5EF4-FFF2-40B4-BE49-F238E27FC236}">
                <a16:creationId xmlns:a16="http://schemas.microsoft.com/office/drawing/2014/main" xmlns="" id="{9E3E2619-8ABA-C88A-8831-CEE52E0E49B2}"/>
              </a:ext>
            </a:extLst>
          </p:cNvPr>
          <p:cNvSpPr/>
          <p:nvPr/>
        </p:nvSpPr>
        <p:spPr>
          <a:xfrm>
            <a:off x="3358816" y="1153261"/>
            <a:ext cx="162426" cy="18648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5" name="Straight Connector 4">
            <a:extLst>
              <a:ext uri="{FF2B5EF4-FFF2-40B4-BE49-F238E27FC236}">
                <a16:creationId xmlns:a16="http://schemas.microsoft.com/office/drawing/2014/main" xmlns="" id="{F4ACBB06-E923-D917-7DF1-336779E8ED12}"/>
              </a:ext>
            </a:extLst>
          </p:cNvPr>
          <p:cNvCxnSpPr>
            <a:cxnSpLocks/>
            <a:stCxn id="3" idx="6"/>
            <a:endCxn id="2" idx="2"/>
          </p:cNvCxnSpPr>
          <p:nvPr/>
        </p:nvCxnSpPr>
        <p:spPr>
          <a:xfrm>
            <a:off x="3521242" y="1246506"/>
            <a:ext cx="1977190" cy="338655"/>
          </a:xfrm>
          <a:prstGeom prst="line">
            <a:avLst/>
          </a:prstGeom>
          <a:ln>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6">
            <p14:nvContentPartPr>
              <p14:cNvPr id="9" name="Ink 8">
                <a:extLst>
                  <a:ext uri="{FF2B5EF4-FFF2-40B4-BE49-F238E27FC236}">
                    <a16:creationId xmlns:a16="http://schemas.microsoft.com/office/drawing/2014/main" xmlns="" id="{1EF7526A-B206-F1C9-5EC2-A563082AA036}"/>
                  </a:ext>
                </a:extLst>
              </p14:cNvPr>
              <p14:cNvContentPartPr/>
              <p14:nvPr/>
            </p14:nvContentPartPr>
            <p14:xfrm>
              <a:off x="3307481" y="1389212"/>
              <a:ext cx="115920" cy="115200"/>
            </p14:xfrm>
          </p:contentPart>
        </mc:Choice>
        <mc:Fallback xmlns="">
          <p:pic>
            <p:nvPicPr>
              <p:cNvPr id="9" name="Ink 8">
                <a:extLst>
                  <a:ext uri="{FF2B5EF4-FFF2-40B4-BE49-F238E27FC236}">
                    <a16:creationId xmlns:a16="http://schemas.microsoft.com/office/drawing/2014/main" id="{1EF7526A-B206-F1C9-5EC2-A563082AA036}"/>
                  </a:ext>
                </a:extLst>
              </p:cNvPr>
              <p:cNvPicPr/>
              <p:nvPr/>
            </p:nvPicPr>
            <p:blipFill>
              <a:blip r:embed="rId7"/>
              <a:stretch>
                <a:fillRect/>
              </a:stretch>
            </p:blipFill>
            <p:spPr>
              <a:xfrm>
                <a:off x="3298481" y="1380212"/>
                <a:ext cx="133560" cy="1328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5" name="Ink 14">
                <a:extLst>
                  <a:ext uri="{FF2B5EF4-FFF2-40B4-BE49-F238E27FC236}">
                    <a16:creationId xmlns:a16="http://schemas.microsoft.com/office/drawing/2014/main" xmlns="" id="{77FACAD6-1A58-1D30-9C61-6DB63BA220E0}"/>
                  </a:ext>
                </a:extLst>
              </p14:cNvPr>
              <p14:cNvContentPartPr/>
              <p14:nvPr/>
            </p14:nvContentPartPr>
            <p14:xfrm>
              <a:off x="4464881" y="1177532"/>
              <a:ext cx="154800" cy="140400"/>
            </p14:xfrm>
          </p:contentPart>
        </mc:Choice>
        <mc:Fallback xmlns="">
          <p:pic>
            <p:nvPicPr>
              <p:cNvPr id="15" name="Ink 14">
                <a:extLst>
                  <a:ext uri="{FF2B5EF4-FFF2-40B4-BE49-F238E27FC236}">
                    <a16:creationId xmlns:a16="http://schemas.microsoft.com/office/drawing/2014/main" id="{77FACAD6-1A58-1D30-9C61-6DB63BA220E0}"/>
                  </a:ext>
                </a:extLst>
              </p:cNvPr>
              <p:cNvPicPr/>
              <p:nvPr/>
            </p:nvPicPr>
            <p:blipFill>
              <a:blip r:embed="rId9"/>
              <a:stretch>
                <a:fillRect/>
              </a:stretch>
            </p:blipFill>
            <p:spPr>
              <a:xfrm>
                <a:off x="4455881" y="1168892"/>
                <a:ext cx="172440" cy="1580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6" name="Ink 15">
                <a:extLst>
                  <a:ext uri="{FF2B5EF4-FFF2-40B4-BE49-F238E27FC236}">
                    <a16:creationId xmlns:a16="http://schemas.microsoft.com/office/drawing/2014/main" xmlns="" id="{A24C08D1-B387-306B-C962-9DF85A74CB88}"/>
                  </a:ext>
                </a:extLst>
              </p14:cNvPr>
              <p14:cNvContentPartPr/>
              <p14:nvPr/>
            </p14:nvContentPartPr>
            <p14:xfrm>
              <a:off x="751841" y="1491812"/>
              <a:ext cx="360" cy="360"/>
            </p14:xfrm>
          </p:contentPart>
        </mc:Choice>
        <mc:Fallback xmlns="">
          <p:pic>
            <p:nvPicPr>
              <p:cNvPr id="16" name="Ink 15">
                <a:extLst>
                  <a:ext uri="{FF2B5EF4-FFF2-40B4-BE49-F238E27FC236}">
                    <a16:creationId xmlns:a16="http://schemas.microsoft.com/office/drawing/2014/main" id="{A24C08D1-B387-306B-C962-9DF85A74CB88}"/>
                  </a:ext>
                </a:extLst>
              </p:cNvPr>
              <p:cNvPicPr/>
              <p:nvPr/>
            </p:nvPicPr>
            <p:blipFill>
              <a:blip r:embed="rId11"/>
              <a:stretch>
                <a:fillRect/>
              </a:stretch>
            </p:blipFill>
            <p:spPr>
              <a:xfrm>
                <a:off x="742841" y="1483172"/>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7" name="Ink 16">
                <a:extLst>
                  <a:ext uri="{FF2B5EF4-FFF2-40B4-BE49-F238E27FC236}">
                    <a16:creationId xmlns:a16="http://schemas.microsoft.com/office/drawing/2014/main" xmlns="" id="{A1FADFA5-AAB1-9FA5-E591-93CFBC6ED8C4}"/>
                  </a:ext>
                </a:extLst>
              </p14:cNvPr>
              <p14:cNvContentPartPr/>
              <p14:nvPr/>
            </p14:nvContentPartPr>
            <p14:xfrm>
              <a:off x="408761" y="1311452"/>
              <a:ext cx="360" cy="360"/>
            </p14:xfrm>
          </p:contentPart>
        </mc:Choice>
        <mc:Fallback xmlns="">
          <p:pic>
            <p:nvPicPr>
              <p:cNvPr id="17" name="Ink 16">
                <a:extLst>
                  <a:ext uri="{FF2B5EF4-FFF2-40B4-BE49-F238E27FC236}">
                    <a16:creationId xmlns:a16="http://schemas.microsoft.com/office/drawing/2014/main" id="{A1FADFA5-AAB1-9FA5-E591-93CFBC6ED8C4}"/>
                  </a:ext>
                </a:extLst>
              </p:cNvPr>
              <p:cNvPicPr/>
              <p:nvPr/>
            </p:nvPicPr>
            <p:blipFill>
              <a:blip r:embed="rId11"/>
              <a:stretch>
                <a:fillRect/>
              </a:stretch>
            </p:blipFill>
            <p:spPr>
              <a:xfrm>
                <a:off x="400121" y="1302452"/>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3" name="Ink 22">
                <a:extLst>
                  <a:ext uri="{FF2B5EF4-FFF2-40B4-BE49-F238E27FC236}">
                    <a16:creationId xmlns:a16="http://schemas.microsoft.com/office/drawing/2014/main" xmlns="" id="{985CA7DA-0796-5761-CF86-292C9BFB54F5}"/>
                  </a:ext>
                </a:extLst>
              </p14:cNvPr>
              <p14:cNvContentPartPr/>
              <p14:nvPr/>
            </p14:nvContentPartPr>
            <p14:xfrm>
              <a:off x="5582681" y="1706372"/>
              <a:ext cx="120960" cy="190080"/>
            </p14:xfrm>
          </p:contentPart>
        </mc:Choice>
        <mc:Fallback xmlns="">
          <p:pic>
            <p:nvPicPr>
              <p:cNvPr id="23" name="Ink 22">
                <a:extLst>
                  <a:ext uri="{FF2B5EF4-FFF2-40B4-BE49-F238E27FC236}">
                    <a16:creationId xmlns:a16="http://schemas.microsoft.com/office/drawing/2014/main" id="{985CA7DA-0796-5761-CF86-292C9BFB54F5}"/>
                  </a:ext>
                </a:extLst>
              </p:cNvPr>
              <p:cNvPicPr/>
              <p:nvPr/>
            </p:nvPicPr>
            <p:blipFill>
              <a:blip r:embed="rId14"/>
              <a:stretch>
                <a:fillRect/>
              </a:stretch>
            </p:blipFill>
            <p:spPr>
              <a:xfrm>
                <a:off x="5573681" y="1697372"/>
                <a:ext cx="138600" cy="2077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5" name="Ink 24">
                <a:extLst>
                  <a:ext uri="{FF2B5EF4-FFF2-40B4-BE49-F238E27FC236}">
                    <a16:creationId xmlns:a16="http://schemas.microsoft.com/office/drawing/2014/main" xmlns="" id="{1196B7F9-5B80-C656-9B1E-D5A113F79A99}"/>
                  </a:ext>
                </a:extLst>
              </p14:cNvPr>
              <p14:cNvContentPartPr/>
              <p14:nvPr/>
            </p14:nvContentPartPr>
            <p14:xfrm>
              <a:off x="4042601" y="691532"/>
              <a:ext cx="360" cy="360"/>
            </p14:xfrm>
          </p:contentPart>
        </mc:Choice>
        <mc:Fallback xmlns="">
          <p:pic>
            <p:nvPicPr>
              <p:cNvPr id="25" name="Ink 24">
                <a:extLst>
                  <a:ext uri="{FF2B5EF4-FFF2-40B4-BE49-F238E27FC236}">
                    <a16:creationId xmlns:a16="http://schemas.microsoft.com/office/drawing/2014/main" id="{1196B7F9-5B80-C656-9B1E-D5A113F79A99}"/>
                  </a:ext>
                </a:extLst>
              </p:cNvPr>
              <p:cNvPicPr/>
              <p:nvPr/>
            </p:nvPicPr>
            <p:blipFill>
              <a:blip r:embed="rId11"/>
              <a:stretch>
                <a:fillRect/>
              </a:stretch>
            </p:blipFill>
            <p:spPr>
              <a:xfrm>
                <a:off x="4033601" y="682892"/>
                <a:ext cx="18000" cy="18000"/>
              </a:xfrm>
              <a:prstGeom prst="rect">
                <a:avLst/>
              </a:prstGeom>
            </p:spPr>
          </p:pic>
        </mc:Fallback>
      </mc:AlternateContent>
    </p:spTree>
    <p:extLst>
      <p:ext uri="{BB962C8B-B14F-4D97-AF65-F5344CB8AC3E}">
        <p14:creationId xmlns:p14="http://schemas.microsoft.com/office/powerpoint/2010/main" val="72435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3"/>
                                        </p:tgtEl>
                                        <p:attrNameLst>
                                          <p:attrName>style.visibility</p:attrName>
                                        </p:attrNameLst>
                                      </p:cBhvr>
                                      <p:to>
                                        <p:strVal val="visible"/>
                                      </p:to>
                                    </p:set>
                                    <p:anim calcmode="lin" valueType="num">
                                      <p:cBhvr additive="base">
                                        <p:cTn id="25" dur="500" fill="hold"/>
                                        <p:tgtEl>
                                          <p:spTgt spid="23"/>
                                        </p:tgtEl>
                                        <p:attrNameLst>
                                          <p:attrName>ppt_x</p:attrName>
                                        </p:attrNameLst>
                                      </p:cBhvr>
                                      <p:tavLst>
                                        <p:tav tm="0">
                                          <p:val>
                                            <p:strVal val="#ppt_x"/>
                                          </p:val>
                                        </p:tav>
                                        <p:tav tm="100000">
                                          <p:val>
                                            <p:strVal val="#ppt_x"/>
                                          </p:val>
                                        </p:tav>
                                      </p:tavLst>
                                    </p:anim>
                                    <p:anim calcmode="lin" valueType="num">
                                      <p:cBhvr additive="base">
                                        <p:cTn id="26"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5"/>
                                        </p:tgtEl>
                                        <p:attrNameLst>
                                          <p:attrName>style.visibility</p:attrName>
                                        </p:attrNameLst>
                                      </p:cBhvr>
                                      <p:to>
                                        <p:strVal val="visible"/>
                                      </p:to>
                                    </p:set>
                                    <p:anim calcmode="lin" valueType="num">
                                      <p:cBhvr additive="base">
                                        <p:cTn id="31" dur="500" fill="hold"/>
                                        <p:tgtEl>
                                          <p:spTgt spid="5"/>
                                        </p:tgtEl>
                                        <p:attrNameLst>
                                          <p:attrName>ppt_x</p:attrName>
                                        </p:attrNameLst>
                                      </p:cBhvr>
                                      <p:tavLst>
                                        <p:tav tm="0">
                                          <p:val>
                                            <p:strVal val="#ppt_x"/>
                                          </p:val>
                                        </p:tav>
                                        <p:tav tm="100000">
                                          <p:val>
                                            <p:strVal val="#ppt_x"/>
                                          </p:val>
                                        </p:tav>
                                      </p:tavLst>
                                    </p:anim>
                                    <p:anim calcmode="lin" valueType="num">
                                      <p:cBhvr additive="base">
                                        <p:cTn id="3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5"/>
                                        </p:tgtEl>
                                        <p:attrNameLst>
                                          <p:attrName>style.visibility</p:attrName>
                                        </p:attrNameLst>
                                      </p:cBhvr>
                                      <p:to>
                                        <p:strVal val="visible"/>
                                      </p:to>
                                    </p:set>
                                    <p:anim calcmode="lin" valueType="num">
                                      <p:cBhvr additive="base">
                                        <p:cTn id="37" dur="500" fill="hold"/>
                                        <p:tgtEl>
                                          <p:spTgt spid="15"/>
                                        </p:tgtEl>
                                        <p:attrNameLst>
                                          <p:attrName>ppt_x</p:attrName>
                                        </p:attrNameLst>
                                      </p:cBhvr>
                                      <p:tavLst>
                                        <p:tav tm="0">
                                          <p:val>
                                            <p:strVal val="#ppt_x"/>
                                          </p:val>
                                        </p:tav>
                                        <p:tav tm="100000">
                                          <p:val>
                                            <p:strVal val="#ppt_x"/>
                                          </p:val>
                                        </p:tav>
                                      </p:tavLst>
                                    </p:anim>
                                    <p:anim calcmode="lin" valueType="num">
                                      <p:cBhvr additive="base">
                                        <p:cTn id="3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nodeType="clickEffect">
                                  <p:stCondLst>
                                    <p:cond delay="0"/>
                                  </p:stCondLst>
                                  <p:childTnLst>
                                    <p:set>
                                      <p:cBhvr>
                                        <p:cTn id="42" dur="1" fill="hold">
                                          <p:stCondLst>
                                            <p:cond delay="0"/>
                                          </p:stCondLst>
                                        </p:cTn>
                                        <p:tgtEl>
                                          <p:spTgt spid="13">
                                            <p:txEl>
                                              <p:pRg st="0" end="0"/>
                                            </p:txEl>
                                          </p:spTgt>
                                        </p:tgtEl>
                                        <p:attrNameLst>
                                          <p:attrName>style.visibility</p:attrName>
                                        </p:attrNameLst>
                                      </p:cBhvr>
                                      <p:to>
                                        <p:strVal val="visible"/>
                                      </p:to>
                                    </p:set>
                                    <p:animEffect transition="in" filter="fade">
                                      <p:cBhvr>
                                        <p:cTn id="43" dur="1000"/>
                                        <p:tgtEl>
                                          <p:spTgt spid="13">
                                            <p:txEl>
                                              <p:pRg st="0" end="0"/>
                                            </p:txEl>
                                          </p:spTgt>
                                        </p:tgtEl>
                                      </p:cBhvr>
                                    </p:animEffect>
                                    <p:anim calcmode="lin" valueType="num">
                                      <p:cBhvr>
                                        <p:cTn id="44" dur="1000" fill="hold"/>
                                        <p:tgtEl>
                                          <p:spTgt spid="13">
                                            <p:txEl>
                                              <p:pRg st="0" end="0"/>
                                            </p:txEl>
                                          </p:spTgt>
                                        </p:tgtEl>
                                        <p:attrNameLst>
                                          <p:attrName>ppt_x</p:attrName>
                                        </p:attrNameLst>
                                      </p:cBhvr>
                                      <p:tavLst>
                                        <p:tav tm="0">
                                          <p:val>
                                            <p:strVal val="#ppt_x"/>
                                          </p:val>
                                        </p:tav>
                                        <p:tav tm="100000">
                                          <p:val>
                                            <p:strVal val="#ppt_x"/>
                                          </p:val>
                                        </p:tav>
                                      </p:tavLst>
                                    </p:anim>
                                    <p:anim calcmode="lin" valueType="num">
                                      <p:cBhvr>
                                        <p:cTn id="45" dur="1000" fill="hold"/>
                                        <p:tgtEl>
                                          <p:spTgt spid="13">
                                            <p:txEl>
                                              <p:pRg st="0" end="0"/>
                                            </p:txEl>
                                          </p:spTgt>
                                        </p:tgtEl>
                                        <p:attrNameLst>
                                          <p:attrName>ppt_y</p:attrName>
                                        </p:attrNameLst>
                                      </p:cBhvr>
                                      <p:tavLst>
                                        <p:tav tm="0">
                                          <p:val>
                                            <p:strVal val="#ppt_y+.1"/>
                                          </p:val>
                                        </p:tav>
                                        <p:tav tm="100000">
                                          <p:val>
                                            <p:strVal val="#ppt_y"/>
                                          </p:val>
                                        </p:tav>
                                      </p:tavLst>
                                    </p:anim>
                                  </p:childTnLst>
                                </p:cTn>
                              </p:par>
                              <p:par>
                                <p:cTn id="46" presetID="42" presetClass="entr" presetSubtype="0" fill="hold" nodeType="withEffect">
                                  <p:stCondLst>
                                    <p:cond delay="0"/>
                                  </p:stCondLst>
                                  <p:childTnLst>
                                    <p:set>
                                      <p:cBhvr>
                                        <p:cTn id="47" dur="1" fill="hold">
                                          <p:stCondLst>
                                            <p:cond delay="0"/>
                                          </p:stCondLst>
                                        </p:cTn>
                                        <p:tgtEl>
                                          <p:spTgt spid="13">
                                            <p:txEl>
                                              <p:pRg st="1" end="1"/>
                                            </p:txEl>
                                          </p:spTgt>
                                        </p:tgtEl>
                                        <p:attrNameLst>
                                          <p:attrName>style.visibility</p:attrName>
                                        </p:attrNameLst>
                                      </p:cBhvr>
                                      <p:to>
                                        <p:strVal val="visible"/>
                                      </p:to>
                                    </p:set>
                                    <p:animEffect transition="in" filter="fade">
                                      <p:cBhvr>
                                        <p:cTn id="48" dur="1000"/>
                                        <p:tgtEl>
                                          <p:spTgt spid="13">
                                            <p:txEl>
                                              <p:pRg st="1" end="1"/>
                                            </p:txEl>
                                          </p:spTgt>
                                        </p:tgtEl>
                                      </p:cBhvr>
                                    </p:animEffect>
                                    <p:anim calcmode="lin" valueType="num">
                                      <p:cBhvr>
                                        <p:cTn id="49" dur="1000" fill="hold"/>
                                        <p:tgtEl>
                                          <p:spTgt spid="13">
                                            <p:txEl>
                                              <p:pRg st="1" end="1"/>
                                            </p:txEl>
                                          </p:spTgt>
                                        </p:tgtEl>
                                        <p:attrNameLst>
                                          <p:attrName>ppt_x</p:attrName>
                                        </p:attrNameLst>
                                      </p:cBhvr>
                                      <p:tavLst>
                                        <p:tav tm="0">
                                          <p:val>
                                            <p:strVal val="#ppt_x"/>
                                          </p:val>
                                        </p:tav>
                                        <p:tav tm="100000">
                                          <p:val>
                                            <p:strVal val="#ppt_x"/>
                                          </p:val>
                                        </p:tav>
                                      </p:tavLst>
                                    </p:anim>
                                    <p:anim calcmode="lin" valueType="num">
                                      <p:cBhvr>
                                        <p:cTn id="50" dur="1000" fill="hold"/>
                                        <p:tgtEl>
                                          <p:spTgt spid="13">
                                            <p:txEl>
                                              <p:pRg st="1" end="1"/>
                                            </p:txEl>
                                          </p:spTgt>
                                        </p:tgtEl>
                                        <p:attrNameLst>
                                          <p:attrName>ppt_y</p:attrName>
                                        </p:attrNameLst>
                                      </p:cBhvr>
                                      <p:tavLst>
                                        <p:tav tm="0">
                                          <p:val>
                                            <p:strVal val="#ppt_y+.1"/>
                                          </p:val>
                                        </p:tav>
                                        <p:tav tm="100000">
                                          <p:val>
                                            <p:strVal val="#ppt_y"/>
                                          </p:val>
                                        </p:tav>
                                      </p:tavLst>
                                    </p:anim>
                                  </p:childTnLst>
                                </p:cTn>
                              </p:par>
                              <p:par>
                                <p:cTn id="51" presetID="42" presetClass="entr" presetSubtype="0" fill="hold" nodeType="withEffect">
                                  <p:stCondLst>
                                    <p:cond delay="0"/>
                                  </p:stCondLst>
                                  <p:childTnLst>
                                    <p:set>
                                      <p:cBhvr>
                                        <p:cTn id="52" dur="1" fill="hold">
                                          <p:stCondLst>
                                            <p:cond delay="0"/>
                                          </p:stCondLst>
                                        </p:cTn>
                                        <p:tgtEl>
                                          <p:spTgt spid="13">
                                            <p:txEl>
                                              <p:pRg st="2" end="2"/>
                                            </p:txEl>
                                          </p:spTgt>
                                        </p:tgtEl>
                                        <p:attrNameLst>
                                          <p:attrName>style.visibility</p:attrName>
                                        </p:attrNameLst>
                                      </p:cBhvr>
                                      <p:to>
                                        <p:strVal val="visible"/>
                                      </p:to>
                                    </p:set>
                                    <p:animEffect transition="in" filter="fade">
                                      <p:cBhvr>
                                        <p:cTn id="53" dur="1000"/>
                                        <p:tgtEl>
                                          <p:spTgt spid="13">
                                            <p:txEl>
                                              <p:pRg st="2" end="2"/>
                                            </p:txEl>
                                          </p:spTgt>
                                        </p:tgtEl>
                                      </p:cBhvr>
                                    </p:animEffect>
                                    <p:anim calcmode="lin" valueType="num">
                                      <p:cBhvr>
                                        <p:cTn id="54" dur="1000" fill="hold"/>
                                        <p:tgtEl>
                                          <p:spTgt spid="13">
                                            <p:txEl>
                                              <p:pRg st="2" end="2"/>
                                            </p:txEl>
                                          </p:spTgt>
                                        </p:tgtEl>
                                        <p:attrNameLst>
                                          <p:attrName>ppt_x</p:attrName>
                                        </p:attrNameLst>
                                      </p:cBhvr>
                                      <p:tavLst>
                                        <p:tav tm="0">
                                          <p:val>
                                            <p:strVal val="#ppt_x"/>
                                          </p:val>
                                        </p:tav>
                                        <p:tav tm="100000">
                                          <p:val>
                                            <p:strVal val="#ppt_x"/>
                                          </p:val>
                                        </p:tav>
                                      </p:tavLst>
                                    </p:anim>
                                    <p:anim calcmode="lin" valueType="num">
                                      <p:cBhvr>
                                        <p:cTn id="55" dur="1000" fill="hold"/>
                                        <p:tgtEl>
                                          <p:spTgt spid="13">
                                            <p:txEl>
                                              <p:pRg st="2" end="2"/>
                                            </p:txEl>
                                          </p:spTgt>
                                        </p:tgtEl>
                                        <p:attrNameLst>
                                          <p:attrName>ppt_y</p:attrName>
                                        </p:attrNameLst>
                                      </p:cBhvr>
                                      <p:tavLst>
                                        <p:tav tm="0">
                                          <p:val>
                                            <p:strVal val="#ppt_y+.1"/>
                                          </p:val>
                                        </p:tav>
                                        <p:tav tm="100000">
                                          <p:val>
                                            <p:strVal val="#ppt_y"/>
                                          </p:val>
                                        </p:tav>
                                      </p:tavLst>
                                    </p:anim>
                                  </p:childTnLst>
                                </p:cTn>
                              </p:par>
                              <p:par>
                                <p:cTn id="56" presetID="42" presetClass="entr" presetSubtype="0" fill="hold" nodeType="withEffect">
                                  <p:stCondLst>
                                    <p:cond delay="0"/>
                                  </p:stCondLst>
                                  <p:childTnLst>
                                    <p:set>
                                      <p:cBhvr>
                                        <p:cTn id="57" dur="1" fill="hold">
                                          <p:stCondLst>
                                            <p:cond delay="0"/>
                                          </p:stCondLst>
                                        </p:cTn>
                                        <p:tgtEl>
                                          <p:spTgt spid="13">
                                            <p:txEl>
                                              <p:pRg st="3" end="3"/>
                                            </p:txEl>
                                          </p:spTgt>
                                        </p:tgtEl>
                                        <p:attrNameLst>
                                          <p:attrName>style.visibility</p:attrName>
                                        </p:attrNameLst>
                                      </p:cBhvr>
                                      <p:to>
                                        <p:strVal val="visible"/>
                                      </p:to>
                                    </p:set>
                                    <p:animEffect transition="in" filter="fade">
                                      <p:cBhvr>
                                        <p:cTn id="58" dur="1000"/>
                                        <p:tgtEl>
                                          <p:spTgt spid="13">
                                            <p:txEl>
                                              <p:pRg st="3" end="3"/>
                                            </p:txEl>
                                          </p:spTgt>
                                        </p:tgtEl>
                                      </p:cBhvr>
                                    </p:animEffect>
                                    <p:anim calcmode="lin" valueType="num">
                                      <p:cBhvr>
                                        <p:cTn id="59" dur="1000" fill="hold"/>
                                        <p:tgtEl>
                                          <p:spTgt spid="13">
                                            <p:txEl>
                                              <p:pRg st="3" end="3"/>
                                            </p:txEl>
                                          </p:spTgt>
                                        </p:tgtEl>
                                        <p:attrNameLst>
                                          <p:attrName>ppt_x</p:attrName>
                                        </p:attrNameLst>
                                      </p:cBhvr>
                                      <p:tavLst>
                                        <p:tav tm="0">
                                          <p:val>
                                            <p:strVal val="#ppt_x"/>
                                          </p:val>
                                        </p:tav>
                                        <p:tav tm="100000">
                                          <p:val>
                                            <p:strVal val="#ppt_x"/>
                                          </p:val>
                                        </p:tav>
                                      </p:tavLst>
                                    </p:anim>
                                    <p:anim calcmode="lin" valueType="num">
                                      <p:cBhvr>
                                        <p:cTn id="60" dur="1000" fill="hold"/>
                                        <p:tgtEl>
                                          <p:spTgt spid="13">
                                            <p:txEl>
                                              <p:pRg st="3" end="3"/>
                                            </p:txEl>
                                          </p:spTgt>
                                        </p:tgtEl>
                                        <p:attrNameLst>
                                          <p:attrName>ppt_y</p:attrName>
                                        </p:attrNameLst>
                                      </p:cBhvr>
                                      <p:tavLst>
                                        <p:tav tm="0">
                                          <p:val>
                                            <p:strVal val="#ppt_y+.1"/>
                                          </p:val>
                                        </p:tav>
                                        <p:tav tm="100000">
                                          <p:val>
                                            <p:strVal val="#ppt_y"/>
                                          </p:val>
                                        </p:tav>
                                      </p:tavLst>
                                    </p:anim>
                                  </p:childTnLst>
                                </p:cTn>
                              </p:par>
                              <p:par>
                                <p:cTn id="61" presetID="42" presetClass="entr" presetSubtype="0" fill="hold" nodeType="withEffect">
                                  <p:stCondLst>
                                    <p:cond delay="0"/>
                                  </p:stCondLst>
                                  <p:childTnLst>
                                    <p:set>
                                      <p:cBhvr>
                                        <p:cTn id="62" dur="1" fill="hold">
                                          <p:stCondLst>
                                            <p:cond delay="0"/>
                                          </p:stCondLst>
                                        </p:cTn>
                                        <p:tgtEl>
                                          <p:spTgt spid="13">
                                            <p:txEl>
                                              <p:pRg st="4" end="4"/>
                                            </p:txEl>
                                          </p:spTgt>
                                        </p:tgtEl>
                                        <p:attrNameLst>
                                          <p:attrName>style.visibility</p:attrName>
                                        </p:attrNameLst>
                                      </p:cBhvr>
                                      <p:to>
                                        <p:strVal val="visible"/>
                                      </p:to>
                                    </p:set>
                                    <p:animEffect transition="in" filter="fade">
                                      <p:cBhvr>
                                        <p:cTn id="63" dur="1000"/>
                                        <p:tgtEl>
                                          <p:spTgt spid="13">
                                            <p:txEl>
                                              <p:pRg st="4" end="4"/>
                                            </p:txEl>
                                          </p:spTgt>
                                        </p:tgtEl>
                                      </p:cBhvr>
                                    </p:animEffect>
                                    <p:anim calcmode="lin" valueType="num">
                                      <p:cBhvr>
                                        <p:cTn id="64" dur="1000" fill="hold"/>
                                        <p:tgtEl>
                                          <p:spTgt spid="13">
                                            <p:txEl>
                                              <p:pRg st="4" end="4"/>
                                            </p:txEl>
                                          </p:spTgt>
                                        </p:tgtEl>
                                        <p:attrNameLst>
                                          <p:attrName>ppt_x</p:attrName>
                                        </p:attrNameLst>
                                      </p:cBhvr>
                                      <p:tavLst>
                                        <p:tav tm="0">
                                          <p:val>
                                            <p:strVal val="#ppt_x"/>
                                          </p:val>
                                        </p:tav>
                                        <p:tav tm="100000">
                                          <p:val>
                                            <p:strVal val="#ppt_x"/>
                                          </p:val>
                                        </p:tav>
                                      </p:tavLst>
                                    </p:anim>
                                    <p:anim calcmode="lin" valueType="num">
                                      <p:cBhvr>
                                        <p:cTn id="65" dur="1000" fill="hold"/>
                                        <p:tgtEl>
                                          <p:spTgt spid="13">
                                            <p:txEl>
                                              <p:pRg st="4" end="4"/>
                                            </p:txEl>
                                          </p:spTgt>
                                        </p:tgtEl>
                                        <p:attrNameLst>
                                          <p:attrName>ppt_y</p:attrName>
                                        </p:attrNameLst>
                                      </p:cBhvr>
                                      <p:tavLst>
                                        <p:tav tm="0">
                                          <p:val>
                                            <p:strVal val="#ppt_y+.1"/>
                                          </p:val>
                                        </p:tav>
                                        <p:tav tm="100000">
                                          <p:val>
                                            <p:strVal val="#ppt_y"/>
                                          </p:val>
                                        </p:tav>
                                      </p:tavLst>
                                    </p:anim>
                                  </p:childTnLst>
                                </p:cTn>
                              </p:par>
                              <p:par>
                                <p:cTn id="66" presetID="42" presetClass="entr" presetSubtype="0" fill="hold" nodeType="withEffect">
                                  <p:stCondLst>
                                    <p:cond delay="0"/>
                                  </p:stCondLst>
                                  <p:childTnLst>
                                    <p:set>
                                      <p:cBhvr>
                                        <p:cTn id="67" dur="1" fill="hold">
                                          <p:stCondLst>
                                            <p:cond delay="0"/>
                                          </p:stCondLst>
                                        </p:cTn>
                                        <p:tgtEl>
                                          <p:spTgt spid="13">
                                            <p:txEl>
                                              <p:pRg st="5" end="5"/>
                                            </p:txEl>
                                          </p:spTgt>
                                        </p:tgtEl>
                                        <p:attrNameLst>
                                          <p:attrName>style.visibility</p:attrName>
                                        </p:attrNameLst>
                                      </p:cBhvr>
                                      <p:to>
                                        <p:strVal val="visible"/>
                                      </p:to>
                                    </p:set>
                                    <p:animEffect transition="in" filter="fade">
                                      <p:cBhvr>
                                        <p:cTn id="68" dur="1000"/>
                                        <p:tgtEl>
                                          <p:spTgt spid="13">
                                            <p:txEl>
                                              <p:pRg st="5" end="5"/>
                                            </p:txEl>
                                          </p:spTgt>
                                        </p:tgtEl>
                                      </p:cBhvr>
                                    </p:animEffect>
                                    <p:anim calcmode="lin" valueType="num">
                                      <p:cBhvr>
                                        <p:cTn id="69" dur="1000" fill="hold"/>
                                        <p:tgtEl>
                                          <p:spTgt spid="13">
                                            <p:txEl>
                                              <p:pRg st="5" end="5"/>
                                            </p:txEl>
                                          </p:spTgt>
                                        </p:tgtEl>
                                        <p:attrNameLst>
                                          <p:attrName>ppt_x</p:attrName>
                                        </p:attrNameLst>
                                      </p:cBhvr>
                                      <p:tavLst>
                                        <p:tav tm="0">
                                          <p:val>
                                            <p:strVal val="#ppt_x"/>
                                          </p:val>
                                        </p:tav>
                                        <p:tav tm="100000">
                                          <p:val>
                                            <p:strVal val="#ppt_x"/>
                                          </p:val>
                                        </p:tav>
                                      </p:tavLst>
                                    </p:anim>
                                    <p:anim calcmode="lin" valueType="num">
                                      <p:cBhvr>
                                        <p:cTn id="70" dur="1000" fill="hold"/>
                                        <p:tgtEl>
                                          <p:spTgt spid="13">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pic>
        <p:nvPicPr>
          <p:cNvPr id="152" name="Google Shape;152;p21"/>
          <p:cNvPicPr preferRelativeResize="0"/>
          <p:nvPr/>
        </p:nvPicPr>
        <p:blipFill>
          <a:blip r:embed="rId3">
            <a:alphaModFix/>
          </a:blip>
          <a:stretch>
            <a:fillRect/>
          </a:stretch>
        </p:blipFill>
        <p:spPr>
          <a:xfrm>
            <a:off x="0" y="0"/>
            <a:ext cx="9144000" cy="5139333"/>
          </a:xfrm>
          <a:prstGeom prst="rect">
            <a:avLst/>
          </a:prstGeom>
          <a:noFill/>
          <a:ln>
            <a:noFill/>
          </a:ln>
        </p:spPr>
      </p:pic>
      <p:pic>
        <p:nvPicPr>
          <p:cNvPr id="153" name="Google Shape;153;p21"/>
          <p:cNvPicPr preferRelativeResize="0"/>
          <p:nvPr/>
        </p:nvPicPr>
        <p:blipFill>
          <a:blip r:embed="rId4">
            <a:alphaModFix/>
          </a:blip>
          <a:stretch>
            <a:fillRect/>
          </a:stretch>
        </p:blipFill>
        <p:spPr>
          <a:xfrm>
            <a:off x="0" y="0"/>
            <a:ext cx="9134475" cy="5133975"/>
          </a:xfrm>
          <a:prstGeom prst="rect">
            <a:avLst/>
          </a:prstGeom>
          <a:noFill/>
          <a:ln>
            <a:noFill/>
          </a:ln>
        </p:spPr>
      </p:pic>
      <p:pic>
        <p:nvPicPr>
          <p:cNvPr id="158" name="Google Shape;158;p21"/>
          <p:cNvPicPr preferRelativeResize="0"/>
          <p:nvPr/>
        </p:nvPicPr>
        <p:blipFill>
          <a:blip r:embed="rId5">
            <a:alphaModFix/>
          </a:blip>
          <a:stretch>
            <a:fillRect/>
          </a:stretch>
        </p:blipFill>
        <p:spPr>
          <a:xfrm>
            <a:off x="7363438" y="148588"/>
            <a:ext cx="1495425" cy="371475"/>
          </a:xfrm>
          <a:prstGeom prst="rect">
            <a:avLst/>
          </a:prstGeom>
          <a:noFill/>
          <a:ln>
            <a:noFill/>
          </a:ln>
        </p:spPr>
      </p:pic>
      <p:sp>
        <p:nvSpPr>
          <p:cNvPr id="7" name="TextBox 6">
            <a:extLst>
              <a:ext uri="{FF2B5EF4-FFF2-40B4-BE49-F238E27FC236}">
                <a16:creationId xmlns:a16="http://schemas.microsoft.com/office/drawing/2014/main" xmlns="" id="{AE30BE70-CED4-429A-BD8C-5C728C5C5CBE}"/>
              </a:ext>
            </a:extLst>
          </p:cNvPr>
          <p:cNvSpPr txBox="1"/>
          <p:nvPr/>
        </p:nvSpPr>
        <p:spPr>
          <a:xfrm>
            <a:off x="267510" y="974520"/>
            <a:ext cx="4640094" cy="2062103"/>
          </a:xfrm>
          <a:prstGeom prst="rect">
            <a:avLst/>
          </a:prstGeom>
          <a:noFill/>
        </p:spPr>
        <p:txBody>
          <a:bodyPr wrap="square">
            <a:spAutoFit/>
          </a:bodyPr>
          <a:lstStyle/>
          <a:p>
            <a:r>
              <a:rPr lang="en-IN" altLang="en-US" sz="1600" u="sng" dirty="0">
                <a:solidFill>
                  <a:schemeClr val="bg1"/>
                </a:solidFill>
                <a:latin typeface="Arial" panose="020B0604020202020204" pitchFamily="34" charset="0"/>
                <a:cs typeface="Arial" panose="020B0604020202020204" pitchFamily="34" charset="0"/>
              </a:rPr>
              <a:t>Degree of Vertex</a:t>
            </a:r>
          </a:p>
          <a:p>
            <a:endParaRPr lang="en-IN" altLang="en-US" sz="1600" b="1" dirty="0">
              <a:solidFill>
                <a:schemeClr val="bg1"/>
              </a:solidFill>
              <a:latin typeface="Arial" panose="020B0604020202020204" pitchFamily="34" charset="0"/>
              <a:cs typeface="Arial" panose="020B0604020202020204" pitchFamily="34" charset="0"/>
            </a:endParaRPr>
          </a:p>
          <a:p>
            <a:endParaRPr lang="en-IN" altLang="en-US" sz="1600" b="1" dirty="0">
              <a:solidFill>
                <a:schemeClr val="bg1"/>
              </a:solidFill>
              <a:latin typeface="Arial" panose="020B0604020202020204" pitchFamily="34" charset="0"/>
              <a:cs typeface="Arial" panose="020B0604020202020204" pitchFamily="34" charset="0"/>
            </a:endParaRPr>
          </a:p>
          <a:p>
            <a:r>
              <a:rPr lang="en-IN" altLang="en-US" sz="1600" dirty="0">
                <a:solidFill>
                  <a:schemeClr val="bg1"/>
                </a:solidFill>
                <a:latin typeface="Arial" panose="020B0604020202020204" pitchFamily="34" charset="0"/>
                <a:cs typeface="Arial" panose="020B0604020202020204" pitchFamily="34" charset="0"/>
              </a:rPr>
              <a:t>Degree of vertex is the number of edges incident with the vertex V. </a:t>
            </a:r>
          </a:p>
          <a:p>
            <a:endParaRPr lang="en-IN" altLang="en-US" sz="1600" dirty="0">
              <a:solidFill>
                <a:schemeClr val="bg1"/>
              </a:solidFill>
              <a:latin typeface="Arial" panose="020B0604020202020204" pitchFamily="34" charset="0"/>
              <a:cs typeface="Arial" panose="020B0604020202020204" pitchFamily="34" charset="0"/>
            </a:endParaRPr>
          </a:p>
          <a:p>
            <a:r>
              <a:rPr lang="en-IN" altLang="en-US" sz="1600" dirty="0">
                <a:solidFill>
                  <a:schemeClr val="bg1"/>
                </a:solidFill>
                <a:latin typeface="Arial" panose="020B0604020202020204" pitchFamily="34" charset="0"/>
                <a:cs typeface="Arial" panose="020B0604020202020204" pitchFamily="34" charset="0"/>
              </a:rPr>
              <a:t>    Notation: </a:t>
            </a:r>
            <a:r>
              <a:rPr lang="en-IN" altLang="en-US" sz="1600" dirty="0" err="1">
                <a:solidFill>
                  <a:schemeClr val="bg1"/>
                </a:solidFill>
                <a:latin typeface="Arial" panose="020B0604020202020204" pitchFamily="34" charset="0"/>
                <a:cs typeface="Arial" panose="020B0604020202020204" pitchFamily="34" charset="0"/>
              </a:rPr>
              <a:t>deg</a:t>
            </a:r>
            <a:r>
              <a:rPr lang="en-IN" altLang="en-US" sz="1600" dirty="0">
                <a:solidFill>
                  <a:schemeClr val="bg1"/>
                </a:solidFill>
                <a:latin typeface="Arial" panose="020B0604020202020204" pitchFamily="34" charset="0"/>
                <a:cs typeface="Arial" panose="020B0604020202020204" pitchFamily="34" charset="0"/>
              </a:rPr>
              <a:t>(V). </a:t>
            </a:r>
          </a:p>
          <a:p>
            <a:r>
              <a:rPr lang="en-IN" altLang="en-US" sz="1600" dirty="0">
                <a:solidFill>
                  <a:schemeClr val="bg1"/>
                </a:solidFill>
                <a:latin typeface="Arial" panose="020B0604020202020204" pitchFamily="34" charset="0"/>
                <a:cs typeface="Arial" panose="020B0604020202020204" pitchFamily="34" charset="0"/>
              </a:rPr>
              <a:t>    </a:t>
            </a:r>
            <a:endParaRPr lang="en-IN" sz="1600" dirty="0">
              <a:solidFill>
                <a:schemeClr val="bg1"/>
              </a:solidFill>
              <a:latin typeface="Arial" panose="020B0604020202020204" pitchFamily="34" charset="0"/>
              <a:cs typeface="Arial" panose="020B0604020202020204" pitchFamily="34" charset="0"/>
            </a:endParaRPr>
          </a:p>
        </p:txBody>
      </p:sp>
      <p:sp>
        <p:nvSpPr>
          <p:cNvPr id="3" name="Oval 2">
            <a:extLst>
              <a:ext uri="{FF2B5EF4-FFF2-40B4-BE49-F238E27FC236}">
                <a16:creationId xmlns:a16="http://schemas.microsoft.com/office/drawing/2014/main" xmlns="" id="{6D366D9E-03B6-6029-4B7F-71E17B9574B5}"/>
              </a:ext>
            </a:extLst>
          </p:cNvPr>
          <p:cNvSpPr/>
          <p:nvPr/>
        </p:nvSpPr>
        <p:spPr>
          <a:xfrm>
            <a:off x="6178216" y="1744579"/>
            <a:ext cx="156410" cy="15641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Oval 3">
            <a:extLst>
              <a:ext uri="{FF2B5EF4-FFF2-40B4-BE49-F238E27FC236}">
                <a16:creationId xmlns:a16="http://schemas.microsoft.com/office/drawing/2014/main" xmlns="" id="{7699371E-9D1F-CCDD-0D76-3F8FA80ABE4D}"/>
              </a:ext>
            </a:extLst>
          </p:cNvPr>
          <p:cNvSpPr/>
          <p:nvPr/>
        </p:nvSpPr>
        <p:spPr>
          <a:xfrm>
            <a:off x="8111150" y="1552074"/>
            <a:ext cx="130482" cy="15039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Oval 4">
            <a:extLst>
              <a:ext uri="{FF2B5EF4-FFF2-40B4-BE49-F238E27FC236}">
                <a16:creationId xmlns:a16="http://schemas.microsoft.com/office/drawing/2014/main" xmlns="" id="{288D2D1A-EC26-B881-96E3-3B50E47987D3}"/>
              </a:ext>
            </a:extLst>
          </p:cNvPr>
          <p:cNvSpPr/>
          <p:nvPr/>
        </p:nvSpPr>
        <p:spPr>
          <a:xfrm>
            <a:off x="6334626" y="3567363"/>
            <a:ext cx="156410" cy="15641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Oval 5">
            <a:extLst>
              <a:ext uri="{FF2B5EF4-FFF2-40B4-BE49-F238E27FC236}">
                <a16:creationId xmlns:a16="http://schemas.microsoft.com/office/drawing/2014/main" xmlns="" id="{1CB6A5B9-2D67-C20A-A169-AF0B823CE9F6}"/>
              </a:ext>
            </a:extLst>
          </p:cNvPr>
          <p:cNvSpPr/>
          <p:nvPr/>
        </p:nvSpPr>
        <p:spPr>
          <a:xfrm>
            <a:off x="8235616" y="2748814"/>
            <a:ext cx="156410" cy="15641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Oval 8">
            <a:extLst>
              <a:ext uri="{FF2B5EF4-FFF2-40B4-BE49-F238E27FC236}">
                <a16:creationId xmlns:a16="http://schemas.microsoft.com/office/drawing/2014/main" xmlns="" id="{030CC165-B481-9837-CDCC-96A5A0CAE32B}"/>
              </a:ext>
            </a:extLst>
          </p:cNvPr>
          <p:cNvSpPr/>
          <p:nvPr/>
        </p:nvSpPr>
        <p:spPr>
          <a:xfrm>
            <a:off x="7263592" y="2410577"/>
            <a:ext cx="156410" cy="15641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TextBox 9">
            <a:extLst>
              <a:ext uri="{FF2B5EF4-FFF2-40B4-BE49-F238E27FC236}">
                <a16:creationId xmlns:a16="http://schemas.microsoft.com/office/drawing/2014/main" xmlns="" id="{51157ABC-EDF8-9C40-380C-0CB85A47CF48}"/>
              </a:ext>
            </a:extLst>
          </p:cNvPr>
          <p:cNvSpPr txBox="1"/>
          <p:nvPr/>
        </p:nvSpPr>
        <p:spPr>
          <a:xfrm>
            <a:off x="6112975" y="1473382"/>
            <a:ext cx="130482" cy="307777"/>
          </a:xfrm>
          <a:prstGeom prst="rect">
            <a:avLst/>
          </a:prstGeom>
          <a:noFill/>
        </p:spPr>
        <p:txBody>
          <a:bodyPr wrap="square" rtlCol="0">
            <a:spAutoFit/>
          </a:bodyPr>
          <a:lstStyle/>
          <a:p>
            <a:r>
              <a:rPr lang="en-US" dirty="0">
                <a:solidFill>
                  <a:schemeClr val="tx2"/>
                </a:solidFill>
              </a:rPr>
              <a:t>A</a:t>
            </a:r>
            <a:endParaRPr lang="en-IN" dirty="0">
              <a:solidFill>
                <a:schemeClr val="tx2"/>
              </a:solidFill>
            </a:endParaRPr>
          </a:p>
        </p:txBody>
      </p:sp>
      <p:sp>
        <p:nvSpPr>
          <p:cNvPr id="11" name="TextBox 10">
            <a:extLst>
              <a:ext uri="{FF2B5EF4-FFF2-40B4-BE49-F238E27FC236}">
                <a16:creationId xmlns:a16="http://schemas.microsoft.com/office/drawing/2014/main" xmlns="" id="{BD5635A7-BD0F-C4CD-06C1-007FEA2D87A4}"/>
              </a:ext>
            </a:extLst>
          </p:cNvPr>
          <p:cNvSpPr txBox="1"/>
          <p:nvPr/>
        </p:nvSpPr>
        <p:spPr>
          <a:xfrm>
            <a:off x="8101625" y="1311431"/>
            <a:ext cx="123393" cy="307777"/>
          </a:xfrm>
          <a:prstGeom prst="rect">
            <a:avLst/>
          </a:prstGeom>
          <a:noFill/>
        </p:spPr>
        <p:txBody>
          <a:bodyPr wrap="square" rtlCol="0">
            <a:spAutoFit/>
          </a:bodyPr>
          <a:lstStyle/>
          <a:p>
            <a:r>
              <a:rPr lang="en-US" dirty="0">
                <a:solidFill>
                  <a:schemeClr val="tx2"/>
                </a:solidFill>
              </a:rPr>
              <a:t>E</a:t>
            </a:r>
            <a:endParaRPr lang="en-IN" dirty="0">
              <a:solidFill>
                <a:schemeClr val="tx2"/>
              </a:solidFill>
            </a:endParaRPr>
          </a:p>
        </p:txBody>
      </p:sp>
      <p:sp>
        <p:nvSpPr>
          <p:cNvPr id="12" name="TextBox 11">
            <a:extLst>
              <a:ext uri="{FF2B5EF4-FFF2-40B4-BE49-F238E27FC236}">
                <a16:creationId xmlns:a16="http://schemas.microsoft.com/office/drawing/2014/main" xmlns="" id="{C377964F-FF32-F8A8-4511-C21338546888}"/>
              </a:ext>
            </a:extLst>
          </p:cNvPr>
          <p:cNvSpPr txBox="1"/>
          <p:nvPr/>
        </p:nvSpPr>
        <p:spPr>
          <a:xfrm>
            <a:off x="6308891" y="3650427"/>
            <a:ext cx="130482" cy="307777"/>
          </a:xfrm>
          <a:prstGeom prst="rect">
            <a:avLst/>
          </a:prstGeom>
          <a:noFill/>
        </p:spPr>
        <p:txBody>
          <a:bodyPr wrap="square" rtlCol="0">
            <a:spAutoFit/>
          </a:bodyPr>
          <a:lstStyle/>
          <a:p>
            <a:r>
              <a:rPr lang="en-US" dirty="0">
                <a:solidFill>
                  <a:schemeClr val="tx2"/>
                </a:solidFill>
              </a:rPr>
              <a:t>B</a:t>
            </a:r>
            <a:endParaRPr lang="en-IN" dirty="0">
              <a:solidFill>
                <a:schemeClr val="tx2"/>
              </a:solidFill>
            </a:endParaRPr>
          </a:p>
        </p:txBody>
      </p:sp>
      <p:sp>
        <p:nvSpPr>
          <p:cNvPr id="13" name="TextBox 12">
            <a:extLst>
              <a:ext uri="{FF2B5EF4-FFF2-40B4-BE49-F238E27FC236}">
                <a16:creationId xmlns:a16="http://schemas.microsoft.com/office/drawing/2014/main" xmlns="" id="{FEADDB5C-D0FA-6326-6298-4A12C731B749}"/>
              </a:ext>
            </a:extLst>
          </p:cNvPr>
          <p:cNvSpPr txBox="1"/>
          <p:nvPr/>
        </p:nvSpPr>
        <p:spPr>
          <a:xfrm>
            <a:off x="7263592" y="2524876"/>
            <a:ext cx="130482" cy="307777"/>
          </a:xfrm>
          <a:prstGeom prst="rect">
            <a:avLst/>
          </a:prstGeom>
          <a:noFill/>
        </p:spPr>
        <p:txBody>
          <a:bodyPr wrap="square" rtlCol="0">
            <a:spAutoFit/>
          </a:bodyPr>
          <a:lstStyle/>
          <a:p>
            <a:r>
              <a:rPr lang="en-US" dirty="0">
                <a:solidFill>
                  <a:schemeClr val="tx2"/>
                </a:solidFill>
              </a:rPr>
              <a:t>F</a:t>
            </a:r>
            <a:endParaRPr lang="en-IN" dirty="0">
              <a:solidFill>
                <a:schemeClr val="tx2"/>
              </a:solidFill>
            </a:endParaRPr>
          </a:p>
        </p:txBody>
      </p:sp>
      <p:sp>
        <p:nvSpPr>
          <p:cNvPr id="14" name="TextBox 13">
            <a:extLst>
              <a:ext uri="{FF2B5EF4-FFF2-40B4-BE49-F238E27FC236}">
                <a16:creationId xmlns:a16="http://schemas.microsoft.com/office/drawing/2014/main" xmlns="" id="{A0DE98DF-93A3-496C-08EA-207E720D9F0B}"/>
              </a:ext>
            </a:extLst>
          </p:cNvPr>
          <p:cNvSpPr txBox="1"/>
          <p:nvPr/>
        </p:nvSpPr>
        <p:spPr>
          <a:xfrm>
            <a:off x="8313501" y="2764848"/>
            <a:ext cx="130482" cy="307777"/>
          </a:xfrm>
          <a:prstGeom prst="rect">
            <a:avLst/>
          </a:prstGeom>
          <a:noFill/>
        </p:spPr>
        <p:txBody>
          <a:bodyPr wrap="square" rtlCol="0">
            <a:spAutoFit/>
          </a:bodyPr>
          <a:lstStyle/>
          <a:p>
            <a:r>
              <a:rPr lang="en-US" dirty="0">
                <a:solidFill>
                  <a:schemeClr val="tx2"/>
                </a:solidFill>
              </a:rPr>
              <a:t>C</a:t>
            </a:r>
            <a:endParaRPr lang="en-IN" dirty="0">
              <a:solidFill>
                <a:schemeClr val="tx2"/>
              </a:solidFill>
            </a:endParaRPr>
          </a:p>
        </p:txBody>
      </p:sp>
      <p:sp>
        <p:nvSpPr>
          <p:cNvPr id="15" name="Oval 14">
            <a:extLst>
              <a:ext uri="{FF2B5EF4-FFF2-40B4-BE49-F238E27FC236}">
                <a16:creationId xmlns:a16="http://schemas.microsoft.com/office/drawing/2014/main" xmlns="" id="{D4FF4EA0-75A9-8C98-5F36-ACF1013F8305}"/>
              </a:ext>
            </a:extLst>
          </p:cNvPr>
          <p:cNvSpPr/>
          <p:nvPr/>
        </p:nvSpPr>
        <p:spPr>
          <a:xfrm>
            <a:off x="7548339" y="4041293"/>
            <a:ext cx="156410" cy="15641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xmlns="" id="{93FDFECC-5A8E-6DCA-6EAD-284EF23DBE5D}"/>
              </a:ext>
            </a:extLst>
          </p:cNvPr>
          <p:cNvSpPr txBox="1"/>
          <p:nvPr/>
        </p:nvSpPr>
        <p:spPr>
          <a:xfrm>
            <a:off x="7473573" y="4119498"/>
            <a:ext cx="124369" cy="307777"/>
          </a:xfrm>
          <a:prstGeom prst="rect">
            <a:avLst/>
          </a:prstGeom>
          <a:noFill/>
        </p:spPr>
        <p:txBody>
          <a:bodyPr wrap="square" rtlCol="0">
            <a:spAutoFit/>
          </a:bodyPr>
          <a:lstStyle/>
          <a:p>
            <a:r>
              <a:rPr lang="en-US" dirty="0">
                <a:solidFill>
                  <a:schemeClr val="tx2"/>
                </a:solidFill>
              </a:rPr>
              <a:t>D</a:t>
            </a:r>
            <a:endParaRPr lang="en-IN" dirty="0">
              <a:solidFill>
                <a:schemeClr val="tx2"/>
              </a:solidFill>
            </a:endParaRPr>
          </a:p>
        </p:txBody>
      </p:sp>
      <p:cxnSp>
        <p:nvCxnSpPr>
          <p:cNvPr id="23" name="Straight Connector 22">
            <a:extLst>
              <a:ext uri="{FF2B5EF4-FFF2-40B4-BE49-F238E27FC236}">
                <a16:creationId xmlns:a16="http://schemas.microsoft.com/office/drawing/2014/main" xmlns="" id="{D6393D27-715F-1E8D-F8FD-8F10DEF9A787}"/>
              </a:ext>
            </a:extLst>
          </p:cNvPr>
          <p:cNvCxnSpPr>
            <a:cxnSpLocks/>
          </p:cNvCxnSpPr>
          <p:nvPr/>
        </p:nvCxnSpPr>
        <p:spPr>
          <a:xfrm flipV="1">
            <a:off x="6334626" y="1627270"/>
            <a:ext cx="1776524" cy="195513"/>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xmlns="" id="{8B2CF91E-9563-2D72-B777-6611514DA38B}"/>
              </a:ext>
            </a:extLst>
          </p:cNvPr>
          <p:cNvCxnSpPr>
            <a:cxnSpLocks/>
            <a:stCxn id="4" idx="4"/>
            <a:endCxn id="6" idx="0"/>
          </p:cNvCxnSpPr>
          <p:nvPr/>
        </p:nvCxnSpPr>
        <p:spPr>
          <a:xfrm>
            <a:off x="8176391" y="1702468"/>
            <a:ext cx="137430" cy="1046346"/>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xmlns="" id="{7B3C0961-5512-F116-CEDE-0B00356965A7}"/>
              </a:ext>
            </a:extLst>
          </p:cNvPr>
          <p:cNvCxnSpPr>
            <a:cxnSpLocks/>
          </p:cNvCxnSpPr>
          <p:nvPr/>
        </p:nvCxnSpPr>
        <p:spPr>
          <a:xfrm flipV="1">
            <a:off x="6374132" y="2887402"/>
            <a:ext cx="1884390" cy="763251"/>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xmlns="" id="{B1B194F3-73D3-7D25-527C-1DEA0FC77BE3}"/>
              </a:ext>
            </a:extLst>
          </p:cNvPr>
          <p:cNvCxnSpPr>
            <a:cxnSpLocks/>
            <a:stCxn id="5" idx="1"/>
            <a:endCxn id="3" idx="4"/>
          </p:cNvCxnSpPr>
          <p:nvPr/>
        </p:nvCxnSpPr>
        <p:spPr>
          <a:xfrm flipH="1" flipV="1">
            <a:off x="6256421" y="1900989"/>
            <a:ext cx="101111" cy="1689280"/>
          </a:xfrm>
          <a:prstGeom prst="line">
            <a:avLst/>
          </a:prstGeom>
        </p:spPr>
        <p:style>
          <a:lnRef idx="1">
            <a:schemeClr val="accent1"/>
          </a:lnRef>
          <a:fillRef idx="0">
            <a:schemeClr val="accent1"/>
          </a:fillRef>
          <a:effectRef idx="0">
            <a:schemeClr val="accent1"/>
          </a:effectRef>
          <a:fontRef idx="minor">
            <a:schemeClr val="tx1"/>
          </a:fontRef>
        </p:style>
      </p:cxnSp>
      <p:sp>
        <p:nvSpPr>
          <p:cNvPr id="37" name="Oval 36">
            <a:extLst>
              <a:ext uri="{FF2B5EF4-FFF2-40B4-BE49-F238E27FC236}">
                <a16:creationId xmlns:a16="http://schemas.microsoft.com/office/drawing/2014/main" xmlns="" id="{67A82D1F-F705-E63A-6581-37227613CD16}"/>
              </a:ext>
            </a:extLst>
          </p:cNvPr>
          <p:cNvSpPr/>
          <p:nvPr/>
        </p:nvSpPr>
        <p:spPr>
          <a:xfrm>
            <a:off x="8226258" y="1426514"/>
            <a:ext cx="632211" cy="431883"/>
          </a:xfrm>
          <a:prstGeom prst="ellipse">
            <a:avLst/>
          </a:prstGeom>
          <a:solidFill>
            <a:schemeClr val="tx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TextBox 45">
            <a:extLst>
              <a:ext uri="{FF2B5EF4-FFF2-40B4-BE49-F238E27FC236}">
                <a16:creationId xmlns:a16="http://schemas.microsoft.com/office/drawing/2014/main" xmlns="" id="{053EC9F0-5B55-EEF1-D821-028A4CDDFA83}"/>
              </a:ext>
            </a:extLst>
          </p:cNvPr>
          <p:cNvSpPr txBox="1"/>
          <p:nvPr/>
        </p:nvSpPr>
        <p:spPr>
          <a:xfrm>
            <a:off x="1439251" y="3218447"/>
            <a:ext cx="2735707" cy="1384995"/>
          </a:xfrm>
          <a:prstGeom prst="rect">
            <a:avLst/>
          </a:prstGeom>
          <a:noFill/>
        </p:spPr>
        <p:txBody>
          <a:bodyPr wrap="square" rtlCol="0">
            <a:spAutoFit/>
          </a:bodyPr>
          <a:lstStyle/>
          <a:p>
            <a:r>
              <a:rPr lang="en-IN" altLang="en-US" sz="1400" dirty="0">
                <a:solidFill>
                  <a:schemeClr val="bg1"/>
                </a:solidFill>
                <a:latin typeface="Arial" panose="020B0604020202020204" pitchFamily="34" charset="0"/>
                <a:cs typeface="Arial" panose="020B0604020202020204" pitchFamily="34" charset="0"/>
              </a:rPr>
              <a:t>In this graph </a:t>
            </a:r>
          </a:p>
          <a:p>
            <a:endParaRPr lang="en-IN" altLang="en-US" sz="1400" dirty="0">
              <a:solidFill>
                <a:schemeClr val="bg1"/>
              </a:solidFill>
              <a:latin typeface="Arial" panose="020B0604020202020204" pitchFamily="34" charset="0"/>
              <a:cs typeface="Arial" panose="020B0604020202020204" pitchFamily="34" charset="0"/>
            </a:endParaRPr>
          </a:p>
          <a:p>
            <a:r>
              <a:rPr lang="en-IN" altLang="en-US" sz="1400" dirty="0">
                <a:solidFill>
                  <a:schemeClr val="bg1"/>
                </a:solidFill>
                <a:latin typeface="Arial" panose="020B0604020202020204" pitchFamily="34" charset="0"/>
                <a:cs typeface="Arial" panose="020B0604020202020204" pitchFamily="34" charset="0"/>
              </a:rPr>
              <a:t>   </a:t>
            </a:r>
            <a:r>
              <a:rPr lang="en-IN" altLang="en-US" sz="1400" dirty="0" err="1">
                <a:solidFill>
                  <a:schemeClr val="bg1"/>
                </a:solidFill>
                <a:latin typeface="Arial" panose="020B0604020202020204" pitchFamily="34" charset="0"/>
                <a:cs typeface="Arial" panose="020B0604020202020204" pitchFamily="34" charset="0"/>
              </a:rPr>
              <a:t>deg</a:t>
            </a:r>
            <a:r>
              <a:rPr lang="en-IN" altLang="en-US" sz="1400" dirty="0">
                <a:solidFill>
                  <a:schemeClr val="bg1"/>
                </a:solidFill>
                <a:latin typeface="Arial" panose="020B0604020202020204" pitchFamily="34" charset="0"/>
                <a:cs typeface="Arial" panose="020B0604020202020204" pitchFamily="34" charset="0"/>
              </a:rPr>
              <a:t>(A)=2</a:t>
            </a:r>
          </a:p>
          <a:p>
            <a:r>
              <a:rPr lang="en-IN" altLang="en-US" sz="1400" dirty="0">
                <a:solidFill>
                  <a:schemeClr val="bg1"/>
                </a:solidFill>
                <a:latin typeface="Arial" panose="020B0604020202020204" pitchFamily="34" charset="0"/>
                <a:cs typeface="Arial" panose="020B0604020202020204" pitchFamily="34" charset="0"/>
              </a:rPr>
              <a:t>   </a:t>
            </a:r>
            <a:r>
              <a:rPr lang="en-IN" altLang="en-US" sz="1400" dirty="0" err="1">
                <a:solidFill>
                  <a:schemeClr val="bg1"/>
                </a:solidFill>
                <a:latin typeface="Arial" panose="020B0604020202020204" pitchFamily="34" charset="0"/>
                <a:cs typeface="Arial" panose="020B0604020202020204" pitchFamily="34" charset="0"/>
              </a:rPr>
              <a:t>deg</a:t>
            </a:r>
            <a:r>
              <a:rPr lang="en-IN" altLang="en-US" sz="1400" dirty="0">
                <a:solidFill>
                  <a:schemeClr val="bg1"/>
                </a:solidFill>
                <a:latin typeface="Arial" panose="020B0604020202020204" pitchFamily="34" charset="0"/>
                <a:cs typeface="Arial" panose="020B0604020202020204" pitchFamily="34" charset="0"/>
              </a:rPr>
              <a:t>(B)=2,deg(C)=2,deg(D)=0</a:t>
            </a:r>
          </a:p>
          <a:p>
            <a:r>
              <a:rPr lang="en-IN" altLang="en-US" sz="1400" dirty="0">
                <a:solidFill>
                  <a:schemeClr val="bg1"/>
                </a:solidFill>
                <a:latin typeface="Arial" panose="020B0604020202020204" pitchFamily="34" charset="0"/>
                <a:cs typeface="Arial" panose="020B0604020202020204" pitchFamily="34" charset="0"/>
              </a:rPr>
              <a:t>   </a:t>
            </a:r>
            <a:r>
              <a:rPr lang="en-IN" altLang="en-US" sz="1400" dirty="0" err="1">
                <a:solidFill>
                  <a:schemeClr val="bg1"/>
                </a:solidFill>
                <a:latin typeface="Arial" panose="020B0604020202020204" pitchFamily="34" charset="0"/>
                <a:cs typeface="Arial" panose="020B0604020202020204" pitchFamily="34" charset="0"/>
              </a:rPr>
              <a:t>deg</a:t>
            </a:r>
            <a:r>
              <a:rPr lang="en-IN" altLang="en-US" sz="1400" dirty="0">
                <a:solidFill>
                  <a:schemeClr val="bg1"/>
                </a:solidFill>
                <a:latin typeface="Arial" panose="020B0604020202020204" pitchFamily="34" charset="0"/>
                <a:cs typeface="Arial" panose="020B0604020202020204" pitchFamily="34" charset="0"/>
              </a:rPr>
              <a:t>(E)=4 ,</a:t>
            </a:r>
            <a:r>
              <a:rPr lang="en-IN" altLang="en-US" sz="1400" dirty="0" err="1">
                <a:solidFill>
                  <a:schemeClr val="bg1"/>
                </a:solidFill>
                <a:latin typeface="Arial" panose="020B0604020202020204" pitchFamily="34" charset="0"/>
                <a:cs typeface="Arial" panose="020B0604020202020204" pitchFamily="34" charset="0"/>
              </a:rPr>
              <a:t>deg</a:t>
            </a:r>
            <a:r>
              <a:rPr lang="en-IN" altLang="en-US" sz="1400" dirty="0">
                <a:solidFill>
                  <a:schemeClr val="bg1"/>
                </a:solidFill>
                <a:latin typeface="Arial" panose="020B0604020202020204" pitchFamily="34" charset="0"/>
                <a:cs typeface="Arial" panose="020B0604020202020204" pitchFamily="34" charset="0"/>
              </a:rPr>
              <a:t>(F)=0</a:t>
            </a:r>
            <a:endParaRPr lang="en-IN" sz="1400" dirty="0">
              <a:solidFill>
                <a:schemeClr val="bg1"/>
              </a:solidFill>
              <a:latin typeface="Arial" panose="020B0604020202020204" pitchFamily="34" charset="0"/>
              <a:cs typeface="Arial" panose="020B0604020202020204" pitchFamily="34" charset="0"/>
            </a:endParaRPr>
          </a:p>
          <a:p>
            <a:endParaRPr lang="en-IN" dirty="0"/>
          </a:p>
        </p:txBody>
      </p:sp>
    </p:spTree>
    <p:extLst>
      <p:ext uri="{BB962C8B-B14F-4D97-AF65-F5344CB8AC3E}">
        <p14:creationId xmlns:p14="http://schemas.microsoft.com/office/powerpoint/2010/main" val="1034425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1000"/>
                                        <p:tgtEl>
                                          <p:spTgt spid="7">
                                            <p:txEl>
                                              <p:pRg st="0" end="0"/>
                                            </p:txEl>
                                          </p:spTgt>
                                        </p:tgtEl>
                                      </p:cBhvr>
                                    </p:animEffect>
                                    <p:anim calcmode="lin" valueType="num">
                                      <p:cBhvr>
                                        <p:cTn id="8"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7">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7">
                                            <p:txEl>
                                              <p:pRg st="3" end="3"/>
                                            </p:txEl>
                                          </p:spTgt>
                                        </p:tgtEl>
                                        <p:attrNameLst>
                                          <p:attrName>style.visibility</p:attrName>
                                        </p:attrNameLst>
                                      </p:cBhvr>
                                      <p:to>
                                        <p:strVal val="visible"/>
                                      </p:to>
                                    </p:set>
                                    <p:animEffect transition="in" filter="fade">
                                      <p:cBhvr>
                                        <p:cTn id="12" dur="1000"/>
                                        <p:tgtEl>
                                          <p:spTgt spid="7">
                                            <p:txEl>
                                              <p:pRg st="3" end="3"/>
                                            </p:txEl>
                                          </p:spTgt>
                                        </p:tgtEl>
                                      </p:cBhvr>
                                    </p:animEffect>
                                    <p:anim calcmode="lin" valueType="num">
                                      <p:cBhvr>
                                        <p:cTn id="13" dur="1000" fill="hold"/>
                                        <p:tgtEl>
                                          <p:spTgt spid="7">
                                            <p:txEl>
                                              <p:pRg st="3" end="3"/>
                                            </p:txEl>
                                          </p:spTgt>
                                        </p:tgtEl>
                                        <p:attrNameLst>
                                          <p:attrName>ppt_x</p:attrName>
                                        </p:attrNameLst>
                                      </p:cBhvr>
                                      <p:tavLst>
                                        <p:tav tm="0">
                                          <p:val>
                                            <p:strVal val="#ppt_x"/>
                                          </p:val>
                                        </p:tav>
                                        <p:tav tm="100000">
                                          <p:val>
                                            <p:strVal val="#ppt_x"/>
                                          </p:val>
                                        </p:tav>
                                      </p:tavLst>
                                    </p:anim>
                                    <p:anim calcmode="lin" valueType="num">
                                      <p:cBhvr>
                                        <p:cTn id="14" dur="1000" fill="hold"/>
                                        <p:tgtEl>
                                          <p:spTgt spid="7">
                                            <p:txEl>
                                              <p:pRg st="3" end="3"/>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7">
                                            <p:txEl>
                                              <p:pRg st="5" end="5"/>
                                            </p:txEl>
                                          </p:spTgt>
                                        </p:tgtEl>
                                        <p:attrNameLst>
                                          <p:attrName>style.visibility</p:attrName>
                                        </p:attrNameLst>
                                      </p:cBhvr>
                                      <p:to>
                                        <p:strVal val="visible"/>
                                      </p:to>
                                    </p:set>
                                    <p:animEffect transition="in" filter="fade">
                                      <p:cBhvr>
                                        <p:cTn id="17" dur="1000"/>
                                        <p:tgtEl>
                                          <p:spTgt spid="7">
                                            <p:txEl>
                                              <p:pRg st="5" end="5"/>
                                            </p:txEl>
                                          </p:spTgt>
                                        </p:tgtEl>
                                      </p:cBhvr>
                                    </p:animEffect>
                                    <p:anim calcmode="lin" valueType="num">
                                      <p:cBhvr>
                                        <p:cTn id="18" dur="1000" fill="hold"/>
                                        <p:tgtEl>
                                          <p:spTgt spid="7">
                                            <p:txEl>
                                              <p:pRg st="5" end="5"/>
                                            </p:txEl>
                                          </p:spTgt>
                                        </p:tgtEl>
                                        <p:attrNameLst>
                                          <p:attrName>ppt_x</p:attrName>
                                        </p:attrNameLst>
                                      </p:cBhvr>
                                      <p:tavLst>
                                        <p:tav tm="0">
                                          <p:val>
                                            <p:strVal val="#ppt_x"/>
                                          </p:val>
                                        </p:tav>
                                        <p:tav tm="100000">
                                          <p:val>
                                            <p:strVal val="#ppt_x"/>
                                          </p:val>
                                        </p:tav>
                                      </p:tavLst>
                                    </p:anim>
                                    <p:anim calcmode="lin" valueType="num">
                                      <p:cBhvr>
                                        <p:cTn id="19" dur="1000" fill="hold"/>
                                        <p:tgtEl>
                                          <p:spTgt spid="7">
                                            <p:txEl>
                                              <p:pRg st="5" end="5"/>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7">
                                            <p:txEl>
                                              <p:pRg st="6" end="6"/>
                                            </p:txEl>
                                          </p:spTgt>
                                        </p:tgtEl>
                                        <p:attrNameLst>
                                          <p:attrName>style.visibility</p:attrName>
                                        </p:attrNameLst>
                                      </p:cBhvr>
                                      <p:to>
                                        <p:strVal val="visible"/>
                                      </p:to>
                                    </p:set>
                                    <p:animEffect transition="in" filter="fade">
                                      <p:cBhvr>
                                        <p:cTn id="22" dur="1000"/>
                                        <p:tgtEl>
                                          <p:spTgt spid="7">
                                            <p:txEl>
                                              <p:pRg st="6" end="6"/>
                                            </p:txEl>
                                          </p:spTgt>
                                        </p:tgtEl>
                                      </p:cBhvr>
                                    </p:animEffect>
                                    <p:anim calcmode="lin" valueType="num">
                                      <p:cBhvr>
                                        <p:cTn id="23" dur="1000" fill="hold"/>
                                        <p:tgtEl>
                                          <p:spTgt spid="7">
                                            <p:txEl>
                                              <p:pRg st="6" end="6"/>
                                            </p:txEl>
                                          </p:spTgt>
                                        </p:tgtEl>
                                        <p:attrNameLst>
                                          <p:attrName>ppt_x</p:attrName>
                                        </p:attrNameLst>
                                      </p:cBhvr>
                                      <p:tavLst>
                                        <p:tav tm="0">
                                          <p:val>
                                            <p:strVal val="#ppt_x"/>
                                          </p:val>
                                        </p:tav>
                                        <p:tav tm="100000">
                                          <p:val>
                                            <p:strVal val="#ppt_x"/>
                                          </p:val>
                                        </p:tav>
                                      </p:tavLst>
                                    </p:anim>
                                    <p:anim calcmode="lin" valueType="num">
                                      <p:cBhvr>
                                        <p:cTn id="24" dur="1000" fill="hold"/>
                                        <p:tgtEl>
                                          <p:spTgt spid="7">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3"/>
                                        </p:tgtEl>
                                        <p:attrNameLst>
                                          <p:attrName>style.visibility</p:attrName>
                                        </p:attrNameLst>
                                      </p:cBhvr>
                                      <p:to>
                                        <p:strVal val="visible"/>
                                      </p:to>
                                    </p:set>
                                    <p:anim calcmode="lin" valueType="num">
                                      <p:cBhvr additive="base">
                                        <p:cTn id="29" dur="500" fill="hold"/>
                                        <p:tgtEl>
                                          <p:spTgt spid="3"/>
                                        </p:tgtEl>
                                        <p:attrNameLst>
                                          <p:attrName>ppt_x</p:attrName>
                                        </p:attrNameLst>
                                      </p:cBhvr>
                                      <p:tavLst>
                                        <p:tav tm="0">
                                          <p:val>
                                            <p:strVal val="#ppt_x"/>
                                          </p:val>
                                        </p:tav>
                                        <p:tav tm="100000">
                                          <p:val>
                                            <p:strVal val="#ppt_x"/>
                                          </p:val>
                                        </p:tav>
                                      </p:tavLst>
                                    </p:anim>
                                    <p:anim calcmode="lin" valueType="num">
                                      <p:cBhvr additive="base">
                                        <p:cTn id="30"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5"/>
                                        </p:tgtEl>
                                        <p:attrNameLst>
                                          <p:attrName>style.visibility</p:attrName>
                                        </p:attrNameLst>
                                      </p:cBhvr>
                                      <p:to>
                                        <p:strVal val="visible"/>
                                      </p:to>
                                    </p:set>
                                    <p:anim calcmode="lin" valueType="num">
                                      <p:cBhvr additive="base">
                                        <p:cTn id="35" dur="500" fill="hold"/>
                                        <p:tgtEl>
                                          <p:spTgt spid="5"/>
                                        </p:tgtEl>
                                        <p:attrNameLst>
                                          <p:attrName>ppt_x</p:attrName>
                                        </p:attrNameLst>
                                      </p:cBhvr>
                                      <p:tavLst>
                                        <p:tav tm="0">
                                          <p:val>
                                            <p:strVal val="#ppt_x"/>
                                          </p:val>
                                        </p:tav>
                                        <p:tav tm="100000">
                                          <p:val>
                                            <p:strVal val="#ppt_x"/>
                                          </p:val>
                                        </p:tav>
                                      </p:tavLst>
                                    </p:anim>
                                    <p:anim calcmode="lin" valueType="num">
                                      <p:cBhvr additive="base">
                                        <p:cTn id="3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6"/>
                                        </p:tgtEl>
                                        <p:attrNameLst>
                                          <p:attrName>style.visibility</p:attrName>
                                        </p:attrNameLst>
                                      </p:cBhvr>
                                      <p:to>
                                        <p:strVal val="visible"/>
                                      </p:to>
                                    </p:set>
                                    <p:anim calcmode="lin" valueType="num">
                                      <p:cBhvr additive="base">
                                        <p:cTn id="41" dur="500" fill="hold"/>
                                        <p:tgtEl>
                                          <p:spTgt spid="6"/>
                                        </p:tgtEl>
                                        <p:attrNameLst>
                                          <p:attrName>ppt_x</p:attrName>
                                        </p:attrNameLst>
                                      </p:cBhvr>
                                      <p:tavLst>
                                        <p:tav tm="0">
                                          <p:val>
                                            <p:strVal val="#ppt_x"/>
                                          </p:val>
                                        </p:tav>
                                        <p:tav tm="100000">
                                          <p:val>
                                            <p:strVal val="#ppt_x"/>
                                          </p:val>
                                        </p:tav>
                                      </p:tavLst>
                                    </p:anim>
                                    <p:anim calcmode="lin" valueType="num">
                                      <p:cBhvr additive="base">
                                        <p:cTn id="4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15"/>
                                        </p:tgtEl>
                                        <p:attrNameLst>
                                          <p:attrName>style.visibility</p:attrName>
                                        </p:attrNameLst>
                                      </p:cBhvr>
                                      <p:to>
                                        <p:strVal val="visible"/>
                                      </p:to>
                                    </p:set>
                                    <p:anim calcmode="lin" valueType="num">
                                      <p:cBhvr additive="base">
                                        <p:cTn id="47" dur="500" fill="hold"/>
                                        <p:tgtEl>
                                          <p:spTgt spid="15"/>
                                        </p:tgtEl>
                                        <p:attrNameLst>
                                          <p:attrName>ppt_x</p:attrName>
                                        </p:attrNameLst>
                                      </p:cBhvr>
                                      <p:tavLst>
                                        <p:tav tm="0">
                                          <p:val>
                                            <p:strVal val="#ppt_x"/>
                                          </p:val>
                                        </p:tav>
                                        <p:tav tm="100000">
                                          <p:val>
                                            <p:strVal val="#ppt_x"/>
                                          </p:val>
                                        </p:tav>
                                      </p:tavLst>
                                    </p:anim>
                                    <p:anim calcmode="lin" valueType="num">
                                      <p:cBhvr additive="base">
                                        <p:cTn id="4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grpId="0" nodeType="clickEffect">
                                  <p:stCondLst>
                                    <p:cond delay="0"/>
                                  </p:stCondLst>
                                  <p:childTnLst>
                                    <p:set>
                                      <p:cBhvr>
                                        <p:cTn id="52" dur="1" fill="hold">
                                          <p:stCondLst>
                                            <p:cond delay="0"/>
                                          </p:stCondLst>
                                        </p:cTn>
                                        <p:tgtEl>
                                          <p:spTgt spid="4"/>
                                        </p:tgtEl>
                                        <p:attrNameLst>
                                          <p:attrName>style.visibility</p:attrName>
                                        </p:attrNameLst>
                                      </p:cBhvr>
                                      <p:to>
                                        <p:strVal val="visible"/>
                                      </p:to>
                                    </p:set>
                                    <p:anim calcmode="lin" valueType="num">
                                      <p:cBhvr additive="base">
                                        <p:cTn id="53" dur="500" fill="hold"/>
                                        <p:tgtEl>
                                          <p:spTgt spid="4"/>
                                        </p:tgtEl>
                                        <p:attrNameLst>
                                          <p:attrName>ppt_x</p:attrName>
                                        </p:attrNameLst>
                                      </p:cBhvr>
                                      <p:tavLst>
                                        <p:tav tm="0">
                                          <p:val>
                                            <p:strVal val="#ppt_x"/>
                                          </p:val>
                                        </p:tav>
                                        <p:tav tm="100000">
                                          <p:val>
                                            <p:strVal val="#ppt_x"/>
                                          </p:val>
                                        </p:tav>
                                      </p:tavLst>
                                    </p:anim>
                                    <p:anim calcmode="lin" valueType="num">
                                      <p:cBhvr additive="base">
                                        <p:cTn id="5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grpId="0" nodeType="clickEffect">
                                  <p:stCondLst>
                                    <p:cond delay="0"/>
                                  </p:stCondLst>
                                  <p:childTnLst>
                                    <p:set>
                                      <p:cBhvr>
                                        <p:cTn id="58" dur="1" fill="hold">
                                          <p:stCondLst>
                                            <p:cond delay="0"/>
                                          </p:stCondLst>
                                        </p:cTn>
                                        <p:tgtEl>
                                          <p:spTgt spid="9"/>
                                        </p:tgtEl>
                                        <p:attrNameLst>
                                          <p:attrName>style.visibility</p:attrName>
                                        </p:attrNameLst>
                                      </p:cBhvr>
                                      <p:to>
                                        <p:strVal val="visible"/>
                                      </p:to>
                                    </p:set>
                                    <p:anim calcmode="lin" valueType="num">
                                      <p:cBhvr additive="base">
                                        <p:cTn id="59" dur="500" fill="hold"/>
                                        <p:tgtEl>
                                          <p:spTgt spid="9"/>
                                        </p:tgtEl>
                                        <p:attrNameLst>
                                          <p:attrName>ppt_x</p:attrName>
                                        </p:attrNameLst>
                                      </p:cBhvr>
                                      <p:tavLst>
                                        <p:tav tm="0">
                                          <p:val>
                                            <p:strVal val="#ppt_x"/>
                                          </p:val>
                                        </p:tav>
                                        <p:tav tm="100000">
                                          <p:val>
                                            <p:strVal val="#ppt_x"/>
                                          </p:val>
                                        </p:tav>
                                      </p:tavLst>
                                    </p:anim>
                                    <p:anim calcmode="lin" valueType="num">
                                      <p:cBhvr additive="base">
                                        <p:cTn id="6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2" presetClass="entr" presetSubtype="4" fill="hold" grpId="0" nodeType="clickEffect">
                                  <p:stCondLst>
                                    <p:cond delay="0"/>
                                  </p:stCondLst>
                                  <p:childTnLst>
                                    <p:set>
                                      <p:cBhvr>
                                        <p:cTn id="64" dur="1" fill="hold">
                                          <p:stCondLst>
                                            <p:cond delay="0"/>
                                          </p:stCondLst>
                                        </p:cTn>
                                        <p:tgtEl>
                                          <p:spTgt spid="10"/>
                                        </p:tgtEl>
                                        <p:attrNameLst>
                                          <p:attrName>style.visibility</p:attrName>
                                        </p:attrNameLst>
                                      </p:cBhvr>
                                      <p:to>
                                        <p:strVal val="visible"/>
                                      </p:to>
                                    </p:set>
                                    <p:anim calcmode="lin" valueType="num">
                                      <p:cBhvr additive="base">
                                        <p:cTn id="65" dur="500" fill="hold"/>
                                        <p:tgtEl>
                                          <p:spTgt spid="10"/>
                                        </p:tgtEl>
                                        <p:attrNameLst>
                                          <p:attrName>ppt_x</p:attrName>
                                        </p:attrNameLst>
                                      </p:cBhvr>
                                      <p:tavLst>
                                        <p:tav tm="0">
                                          <p:val>
                                            <p:strVal val="#ppt_x"/>
                                          </p:val>
                                        </p:tav>
                                        <p:tav tm="100000">
                                          <p:val>
                                            <p:strVal val="#ppt_x"/>
                                          </p:val>
                                        </p:tav>
                                      </p:tavLst>
                                    </p:anim>
                                    <p:anim calcmode="lin" valueType="num">
                                      <p:cBhvr additive="base">
                                        <p:cTn id="6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2" presetClass="entr" presetSubtype="4" fill="hold" grpId="0" nodeType="clickEffect">
                                  <p:stCondLst>
                                    <p:cond delay="0"/>
                                  </p:stCondLst>
                                  <p:childTnLst>
                                    <p:set>
                                      <p:cBhvr>
                                        <p:cTn id="70" dur="1" fill="hold">
                                          <p:stCondLst>
                                            <p:cond delay="0"/>
                                          </p:stCondLst>
                                        </p:cTn>
                                        <p:tgtEl>
                                          <p:spTgt spid="12"/>
                                        </p:tgtEl>
                                        <p:attrNameLst>
                                          <p:attrName>style.visibility</p:attrName>
                                        </p:attrNameLst>
                                      </p:cBhvr>
                                      <p:to>
                                        <p:strVal val="visible"/>
                                      </p:to>
                                    </p:set>
                                    <p:anim calcmode="lin" valueType="num">
                                      <p:cBhvr additive="base">
                                        <p:cTn id="71" dur="500" fill="hold"/>
                                        <p:tgtEl>
                                          <p:spTgt spid="12"/>
                                        </p:tgtEl>
                                        <p:attrNameLst>
                                          <p:attrName>ppt_x</p:attrName>
                                        </p:attrNameLst>
                                      </p:cBhvr>
                                      <p:tavLst>
                                        <p:tav tm="0">
                                          <p:val>
                                            <p:strVal val="#ppt_x"/>
                                          </p:val>
                                        </p:tav>
                                        <p:tav tm="100000">
                                          <p:val>
                                            <p:strVal val="#ppt_x"/>
                                          </p:val>
                                        </p:tav>
                                      </p:tavLst>
                                    </p:anim>
                                    <p:anim calcmode="lin" valueType="num">
                                      <p:cBhvr additive="base">
                                        <p:cTn id="7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2" presetClass="entr" presetSubtype="4" fill="hold" grpId="0" nodeType="clickEffect">
                                  <p:stCondLst>
                                    <p:cond delay="0"/>
                                  </p:stCondLst>
                                  <p:childTnLst>
                                    <p:set>
                                      <p:cBhvr>
                                        <p:cTn id="76" dur="1" fill="hold">
                                          <p:stCondLst>
                                            <p:cond delay="0"/>
                                          </p:stCondLst>
                                        </p:cTn>
                                        <p:tgtEl>
                                          <p:spTgt spid="14"/>
                                        </p:tgtEl>
                                        <p:attrNameLst>
                                          <p:attrName>style.visibility</p:attrName>
                                        </p:attrNameLst>
                                      </p:cBhvr>
                                      <p:to>
                                        <p:strVal val="visible"/>
                                      </p:to>
                                    </p:set>
                                    <p:anim calcmode="lin" valueType="num">
                                      <p:cBhvr additive="base">
                                        <p:cTn id="77" dur="500" fill="hold"/>
                                        <p:tgtEl>
                                          <p:spTgt spid="14"/>
                                        </p:tgtEl>
                                        <p:attrNameLst>
                                          <p:attrName>ppt_x</p:attrName>
                                        </p:attrNameLst>
                                      </p:cBhvr>
                                      <p:tavLst>
                                        <p:tav tm="0">
                                          <p:val>
                                            <p:strVal val="#ppt_x"/>
                                          </p:val>
                                        </p:tav>
                                        <p:tav tm="100000">
                                          <p:val>
                                            <p:strVal val="#ppt_x"/>
                                          </p:val>
                                        </p:tav>
                                      </p:tavLst>
                                    </p:anim>
                                    <p:anim calcmode="lin" valueType="num">
                                      <p:cBhvr additive="base">
                                        <p:cTn id="7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2" presetClass="entr" presetSubtype="4" fill="hold" grpId="0" nodeType="clickEffect">
                                  <p:stCondLst>
                                    <p:cond delay="0"/>
                                  </p:stCondLst>
                                  <p:childTnLst>
                                    <p:set>
                                      <p:cBhvr>
                                        <p:cTn id="82" dur="1" fill="hold">
                                          <p:stCondLst>
                                            <p:cond delay="0"/>
                                          </p:stCondLst>
                                        </p:cTn>
                                        <p:tgtEl>
                                          <p:spTgt spid="17"/>
                                        </p:tgtEl>
                                        <p:attrNameLst>
                                          <p:attrName>style.visibility</p:attrName>
                                        </p:attrNameLst>
                                      </p:cBhvr>
                                      <p:to>
                                        <p:strVal val="visible"/>
                                      </p:to>
                                    </p:set>
                                    <p:anim calcmode="lin" valueType="num">
                                      <p:cBhvr additive="base">
                                        <p:cTn id="83" dur="500" fill="hold"/>
                                        <p:tgtEl>
                                          <p:spTgt spid="17"/>
                                        </p:tgtEl>
                                        <p:attrNameLst>
                                          <p:attrName>ppt_x</p:attrName>
                                        </p:attrNameLst>
                                      </p:cBhvr>
                                      <p:tavLst>
                                        <p:tav tm="0">
                                          <p:val>
                                            <p:strVal val="#ppt_x"/>
                                          </p:val>
                                        </p:tav>
                                        <p:tav tm="100000">
                                          <p:val>
                                            <p:strVal val="#ppt_x"/>
                                          </p:val>
                                        </p:tav>
                                      </p:tavLst>
                                    </p:anim>
                                    <p:anim calcmode="lin" valueType="num">
                                      <p:cBhvr additive="base">
                                        <p:cTn id="84"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85" fill="hold">
                      <p:stCondLst>
                        <p:cond delay="indefinite"/>
                      </p:stCondLst>
                      <p:childTnLst>
                        <p:par>
                          <p:cTn id="86" fill="hold">
                            <p:stCondLst>
                              <p:cond delay="0"/>
                            </p:stCondLst>
                            <p:childTnLst>
                              <p:par>
                                <p:cTn id="87" presetID="2" presetClass="entr" presetSubtype="4" fill="hold" grpId="0" nodeType="clickEffect">
                                  <p:stCondLst>
                                    <p:cond delay="0"/>
                                  </p:stCondLst>
                                  <p:childTnLst>
                                    <p:set>
                                      <p:cBhvr>
                                        <p:cTn id="88" dur="1" fill="hold">
                                          <p:stCondLst>
                                            <p:cond delay="0"/>
                                          </p:stCondLst>
                                        </p:cTn>
                                        <p:tgtEl>
                                          <p:spTgt spid="11"/>
                                        </p:tgtEl>
                                        <p:attrNameLst>
                                          <p:attrName>style.visibility</p:attrName>
                                        </p:attrNameLst>
                                      </p:cBhvr>
                                      <p:to>
                                        <p:strVal val="visible"/>
                                      </p:to>
                                    </p:set>
                                    <p:anim calcmode="lin" valueType="num">
                                      <p:cBhvr additive="base">
                                        <p:cTn id="89" dur="500" fill="hold"/>
                                        <p:tgtEl>
                                          <p:spTgt spid="11"/>
                                        </p:tgtEl>
                                        <p:attrNameLst>
                                          <p:attrName>ppt_x</p:attrName>
                                        </p:attrNameLst>
                                      </p:cBhvr>
                                      <p:tavLst>
                                        <p:tav tm="0">
                                          <p:val>
                                            <p:strVal val="#ppt_x"/>
                                          </p:val>
                                        </p:tav>
                                        <p:tav tm="100000">
                                          <p:val>
                                            <p:strVal val="#ppt_x"/>
                                          </p:val>
                                        </p:tav>
                                      </p:tavLst>
                                    </p:anim>
                                    <p:anim calcmode="lin" valueType="num">
                                      <p:cBhvr additive="base">
                                        <p:cTn id="90"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1" fill="hold">
                      <p:stCondLst>
                        <p:cond delay="indefinite"/>
                      </p:stCondLst>
                      <p:childTnLst>
                        <p:par>
                          <p:cTn id="92" fill="hold">
                            <p:stCondLst>
                              <p:cond delay="0"/>
                            </p:stCondLst>
                            <p:childTnLst>
                              <p:par>
                                <p:cTn id="93" presetID="2" presetClass="entr" presetSubtype="4" fill="hold" grpId="0" nodeType="clickEffect">
                                  <p:stCondLst>
                                    <p:cond delay="0"/>
                                  </p:stCondLst>
                                  <p:childTnLst>
                                    <p:set>
                                      <p:cBhvr>
                                        <p:cTn id="94" dur="1" fill="hold">
                                          <p:stCondLst>
                                            <p:cond delay="0"/>
                                          </p:stCondLst>
                                        </p:cTn>
                                        <p:tgtEl>
                                          <p:spTgt spid="13"/>
                                        </p:tgtEl>
                                        <p:attrNameLst>
                                          <p:attrName>style.visibility</p:attrName>
                                        </p:attrNameLst>
                                      </p:cBhvr>
                                      <p:to>
                                        <p:strVal val="visible"/>
                                      </p:to>
                                    </p:set>
                                    <p:anim calcmode="lin" valueType="num">
                                      <p:cBhvr additive="base">
                                        <p:cTn id="95" dur="500" fill="hold"/>
                                        <p:tgtEl>
                                          <p:spTgt spid="13"/>
                                        </p:tgtEl>
                                        <p:attrNameLst>
                                          <p:attrName>ppt_x</p:attrName>
                                        </p:attrNameLst>
                                      </p:cBhvr>
                                      <p:tavLst>
                                        <p:tav tm="0">
                                          <p:val>
                                            <p:strVal val="#ppt_x"/>
                                          </p:val>
                                        </p:tav>
                                        <p:tav tm="100000">
                                          <p:val>
                                            <p:strVal val="#ppt_x"/>
                                          </p:val>
                                        </p:tav>
                                      </p:tavLst>
                                    </p:anim>
                                    <p:anim calcmode="lin" valueType="num">
                                      <p:cBhvr additive="base">
                                        <p:cTn id="96"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97" fill="hold">
                      <p:stCondLst>
                        <p:cond delay="indefinite"/>
                      </p:stCondLst>
                      <p:childTnLst>
                        <p:par>
                          <p:cTn id="98" fill="hold">
                            <p:stCondLst>
                              <p:cond delay="0"/>
                            </p:stCondLst>
                            <p:childTnLst>
                              <p:par>
                                <p:cTn id="99" presetID="2" presetClass="entr" presetSubtype="4" fill="hold" nodeType="clickEffect">
                                  <p:stCondLst>
                                    <p:cond delay="0"/>
                                  </p:stCondLst>
                                  <p:childTnLst>
                                    <p:set>
                                      <p:cBhvr>
                                        <p:cTn id="100" dur="1" fill="hold">
                                          <p:stCondLst>
                                            <p:cond delay="0"/>
                                          </p:stCondLst>
                                        </p:cTn>
                                        <p:tgtEl>
                                          <p:spTgt spid="23"/>
                                        </p:tgtEl>
                                        <p:attrNameLst>
                                          <p:attrName>style.visibility</p:attrName>
                                        </p:attrNameLst>
                                      </p:cBhvr>
                                      <p:to>
                                        <p:strVal val="visible"/>
                                      </p:to>
                                    </p:set>
                                    <p:anim calcmode="lin" valueType="num">
                                      <p:cBhvr additive="base">
                                        <p:cTn id="101" dur="500" fill="hold"/>
                                        <p:tgtEl>
                                          <p:spTgt spid="23"/>
                                        </p:tgtEl>
                                        <p:attrNameLst>
                                          <p:attrName>ppt_x</p:attrName>
                                        </p:attrNameLst>
                                      </p:cBhvr>
                                      <p:tavLst>
                                        <p:tav tm="0">
                                          <p:val>
                                            <p:strVal val="#ppt_x"/>
                                          </p:val>
                                        </p:tav>
                                        <p:tav tm="100000">
                                          <p:val>
                                            <p:strVal val="#ppt_x"/>
                                          </p:val>
                                        </p:tav>
                                      </p:tavLst>
                                    </p:anim>
                                    <p:anim calcmode="lin" valueType="num">
                                      <p:cBhvr additive="base">
                                        <p:cTn id="102"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103" fill="hold">
                      <p:stCondLst>
                        <p:cond delay="indefinite"/>
                      </p:stCondLst>
                      <p:childTnLst>
                        <p:par>
                          <p:cTn id="104" fill="hold">
                            <p:stCondLst>
                              <p:cond delay="0"/>
                            </p:stCondLst>
                            <p:childTnLst>
                              <p:par>
                                <p:cTn id="105" presetID="2" presetClass="entr" presetSubtype="4" fill="hold" nodeType="clickEffect">
                                  <p:stCondLst>
                                    <p:cond delay="0"/>
                                  </p:stCondLst>
                                  <p:childTnLst>
                                    <p:set>
                                      <p:cBhvr>
                                        <p:cTn id="106" dur="1" fill="hold">
                                          <p:stCondLst>
                                            <p:cond delay="0"/>
                                          </p:stCondLst>
                                        </p:cTn>
                                        <p:tgtEl>
                                          <p:spTgt spid="33"/>
                                        </p:tgtEl>
                                        <p:attrNameLst>
                                          <p:attrName>style.visibility</p:attrName>
                                        </p:attrNameLst>
                                      </p:cBhvr>
                                      <p:to>
                                        <p:strVal val="visible"/>
                                      </p:to>
                                    </p:set>
                                    <p:anim calcmode="lin" valueType="num">
                                      <p:cBhvr additive="base">
                                        <p:cTn id="107" dur="500" fill="hold"/>
                                        <p:tgtEl>
                                          <p:spTgt spid="33"/>
                                        </p:tgtEl>
                                        <p:attrNameLst>
                                          <p:attrName>ppt_x</p:attrName>
                                        </p:attrNameLst>
                                      </p:cBhvr>
                                      <p:tavLst>
                                        <p:tav tm="0">
                                          <p:val>
                                            <p:strVal val="#ppt_x"/>
                                          </p:val>
                                        </p:tav>
                                        <p:tav tm="100000">
                                          <p:val>
                                            <p:strVal val="#ppt_x"/>
                                          </p:val>
                                        </p:tav>
                                      </p:tavLst>
                                    </p:anim>
                                    <p:anim calcmode="lin" valueType="num">
                                      <p:cBhvr additive="base">
                                        <p:cTn id="108"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par>
                    <p:cTn id="109" fill="hold">
                      <p:stCondLst>
                        <p:cond delay="indefinite"/>
                      </p:stCondLst>
                      <p:childTnLst>
                        <p:par>
                          <p:cTn id="110" fill="hold">
                            <p:stCondLst>
                              <p:cond delay="0"/>
                            </p:stCondLst>
                            <p:childTnLst>
                              <p:par>
                                <p:cTn id="111" presetID="2" presetClass="entr" presetSubtype="4" fill="hold" nodeType="clickEffect">
                                  <p:stCondLst>
                                    <p:cond delay="0"/>
                                  </p:stCondLst>
                                  <p:childTnLst>
                                    <p:set>
                                      <p:cBhvr>
                                        <p:cTn id="112" dur="1" fill="hold">
                                          <p:stCondLst>
                                            <p:cond delay="0"/>
                                          </p:stCondLst>
                                        </p:cTn>
                                        <p:tgtEl>
                                          <p:spTgt spid="24"/>
                                        </p:tgtEl>
                                        <p:attrNameLst>
                                          <p:attrName>style.visibility</p:attrName>
                                        </p:attrNameLst>
                                      </p:cBhvr>
                                      <p:to>
                                        <p:strVal val="visible"/>
                                      </p:to>
                                    </p:set>
                                    <p:anim calcmode="lin" valueType="num">
                                      <p:cBhvr additive="base">
                                        <p:cTn id="113" dur="500" fill="hold"/>
                                        <p:tgtEl>
                                          <p:spTgt spid="24"/>
                                        </p:tgtEl>
                                        <p:attrNameLst>
                                          <p:attrName>ppt_x</p:attrName>
                                        </p:attrNameLst>
                                      </p:cBhvr>
                                      <p:tavLst>
                                        <p:tav tm="0">
                                          <p:val>
                                            <p:strVal val="#ppt_x"/>
                                          </p:val>
                                        </p:tav>
                                        <p:tav tm="100000">
                                          <p:val>
                                            <p:strVal val="#ppt_x"/>
                                          </p:val>
                                        </p:tav>
                                      </p:tavLst>
                                    </p:anim>
                                    <p:anim calcmode="lin" valueType="num">
                                      <p:cBhvr additive="base">
                                        <p:cTn id="114"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115" fill="hold">
                      <p:stCondLst>
                        <p:cond delay="indefinite"/>
                      </p:stCondLst>
                      <p:childTnLst>
                        <p:par>
                          <p:cTn id="116" fill="hold">
                            <p:stCondLst>
                              <p:cond delay="0"/>
                            </p:stCondLst>
                            <p:childTnLst>
                              <p:par>
                                <p:cTn id="117" presetID="42" presetClass="entr" presetSubtype="0" fill="hold" nodeType="clickEffect">
                                  <p:stCondLst>
                                    <p:cond delay="0"/>
                                  </p:stCondLst>
                                  <p:childTnLst>
                                    <p:set>
                                      <p:cBhvr>
                                        <p:cTn id="118" dur="1" fill="hold">
                                          <p:stCondLst>
                                            <p:cond delay="0"/>
                                          </p:stCondLst>
                                        </p:cTn>
                                        <p:tgtEl>
                                          <p:spTgt spid="31"/>
                                        </p:tgtEl>
                                        <p:attrNameLst>
                                          <p:attrName>style.visibility</p:attrName>
                                        </p:attrNameLst>
                                      </p:cBhvr>
                                      <p:to>
                                        <p:strVal val="visible"/>
                                      </p:to>
                                    </p:set>
                                    <p:animEffect transition="in" filter="fade">
                                      <p:cBhvr>
                                        <p:cTn id="119" dur="1000"/>
                                        <p:tgtEl>
                                          <p:spTgt spid="31"/>
                                        </p:tgtEl>
                                      </p:cBhvr>
                                    </p:animEffect>
                                    <p:anim calcmode="lin" valueType="num">
                                      <p:cBhvr>
                                        <p:cTn id="120" dur="1000" fill="hold"/>
                                        <p:tgtEl>
                                          <p:spTgt spid="31"/>
                                        </p:tgtEl>
                                        <p:attrNameLst>
                                          <p:attrName>ppt_x</p:attrName>
                                        </p:attrNameLst>
                                      </p:cBhvr>
                                      <p:tavLst>
                                        <p:tav tm="0">
                                          <p:val>
                                            <p:strVal val="#ppt_x"/>
                                          </p:val>
                                        </p:tav>
                                        <p:tav tm="100000">
                                          <p:val>
                                            <p:strVal val="#ppt_x"/>
                                          </p:val>
                                        </p:tav>
                                      </p:tavLst>
                                    </p:anim>
                                    <p:anim calcmode="lin" valueType="num">
                                      <p:cBhvr>
                                        <p:cTn id="121"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par>
                    <p:cTn id="122" fill="hold">
                      <p:stCondLst>
                        <p:cond delay="indefinite"/>
                      </p:stCondLst>
                      <p:childTnLst>
                        <p:par>
                          <p:cTn id="123" fill="hold">
                            <p:stCondLst>
                              <p:cond delay="0"/>
                            </p:stCondLst>
                            <p:childTnLst>
                              <p:par>
                                <p:cTn id="124" presetID="42" presetClass="entr" presetSubtype="0" fill="hold" grpId="0" nodeType="clickEffect">
                                  <p:stCondLst>
                                    <p:cond delay="0"/>
                                  </p:stCondLst>
                                  <p:childTnLst>
                                    <p:set>
                                      <p:cBhvr>
                                        <p:cTn id="125" dur="1" fill="hold">
                                          <p:stCondLst>
                                            <p:cond delay="0"/>
                                          </p:stCondLst>
                                        </p:cTn>
                                        <p:tgtEl>
                                          <p:spTgt spid="37"/>
                                        </p:tgtEl>
                                        <p:attrNameLst>
                                          <p:attrName>style.visibility</p:attrName>
                                        </p:attrNameLst>
                                      </p:cBhvr>
                                      <p:to>
                                        <p:strVal val="visible"/>
                                      </p:to>
                                    </p:set>
                                    <p:animEffect transition="in" filter="fade">
                                      <p:cBhvr>
                                        <p:cTn id="126" dur="1000"/>
                                        <p:tgtEl>
                                          <p:spTgt spid="37"/>
                                        </p:tgtEl>
                                      </p:cBhvr>
                                    </p:animEffect>
                                    <p:anim calcmode="lin" valueType="num">
                                      <p:cBhvr>
                                        <p:cTn id="127" dur="1000" fill="hold"/>
                                        <p:tgtEl>
                                          <p:spTgt spid="37"/>
                                        </p:tgtEl>
                                        <p:attrNameLst>
                                          <p:attrName>ppt_x</p:attrName>
                                        </p:attrNameLst>
                                      </p:cBhvr>
                                      <p:tavLst>
                                        <p:tav tm="0">
                                          <p:val>
                                            <p:strVal val="#ppt_x"/>
                                          </p:val>
                                        </p:tav>
                                        <p:tav tm="100000">
                                          <p:val>
                                            <p:strVal val="#ppt_x"/>
                                          </p:val>
                                        </p:tav>
                                      </p:tavLst>
                                    </p:anim>
                                    <p:anim calcmode="lin" valueType="num">
                                      <p:cBhvr>
                                        <p:cTn id="128" dur="1000" fill="hold"/>
                                        <p:tgtEl>
                                          <p:spTgt spid="37"/>
                                        </p:tgtEl>
                                        <p:attrNameLst>
                                          <p:attrName>ppt_y</p:attrName>
                                        </p:attrNameLst>
                                      </p:cBhvr>
                                      <p:tavLst>
                                        <p:tav tm="0">
                                          <p:val>
                                            <p:strVal val="#ppt_y+.1"/>
                                          </p:val>
                                        </p:tav>
                                        <p:tav tm="100000">
                                          <p:val>
                                            <p:strVal val="#ppt_y"/>
                                          </p:val>
                                        </p:tav>
                                      </p:tavLst>
                                    </p:anim>
                                  </p:childTnLst>
                                </p:cTn>
                              </p:par>
                            </p:childTnLst>
                          </p:cTn>
                        </p:par>
                      </p:childTnLst>
                    </p:cTn>
                  </p:par>
                  <p:par>
                    <p:cTn id="129" fill="hold">
                      <p:stCondLst>
                        <p:cond delay="indefinite"/>
                      </p:stCondLst>
                      <p:childTnLst>
                        <p:par>
                          <p:cTn id="130" fill="hold">
                            <p:stCondLst>
                              <p:cond delay="0"/>
                            </p:stCondLst>
                            <p:childTnLst>
                              <p:par>
                                <p:cTn id="131" presetID="42" presetClass="entr" presetSubtype="0" fill="hold" grpId="0" nodeType="clickEffect">
                                  <p:stCondLst>
                                    <p:cond delay="0"/>
                                  </p:stCondLst>
                                  <p:childTnLst>
                                    <p:set>
                                      <p:cBhvr>
                                        <p:cTn id="132" dur="1" fill="hold">
                                          <p:stCondLst>
                                            <p:cond delay="0"/>
                                          </p:stCondLst>
                                        </p:cTn>
                                        <p:tgtEl>
                                          <p:spTgt spid="46"/>
                                        </p:tgtEl>
                                        <p:attrNameLst>
                                          <p:attrName>style.visibility</p:attrName>
                                        </p:attrNameLst>
                                      </p:cBhvr>
                                      <p:to>
                                        <p:strVal val="visible"/>
                                      </p:to>
                                    </p:set>
                                    <p:animEffect transition="in" filter="fade">
                                      <p:cBhvr>
                                        <p:cTn id="133" dur="1000"/>
                                        <p:tgtEl>
                                          <p:spTgt spid="46"/>
                                        </p:tgtEl>
                                      </p:cBhvr>
                                    </p:animEffect>
                                    <p:anim calcmode="lin" valueType="num">
                                      <p:cBhvr>
                                        <p:cTn id="134" dur="1000" fill="hold"/>
                                        <p:tgtEl>
                                          <p:spTgt spid="46"/>
                                        </p:tgtEl>
                                        <p:attrNameLst>
                                          <p:attrName>ppt_x</p:attrName>
                                        </p:attrNameLst>
                                      </p:cBhvr>
                                      <p:tavLst>
                                        <p:tav tm="0">
                                          <p:val>
                                            <p:strVal val="#ppt_x"/>
                                          </p:val>
                                        </p:tav>
                                        <p:tav tm="100000">
                                          <p:val>
                                            <p:strVal val="#ppt_x"/>
                                          </p:val>
                                        </p:tav>
                                      </p:tavLst>
                                    </p:anim>
                                    <p:anim calcmode="lin" valueType="num">
                                      <p:cBhvr>
                                        <p:cTn id="135" dur="1000" fill="hold"/>
                                        <p:tgtEl>
                                          <p:spTgt spid="4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9" grpId="0" animBg="1"/>
      <p:bldP spid="10" grpId="0"/>
      <p:bldP spid="11" grpId="0"/>
      <p:bldP spid="12" grpId="0"/>
      <p:bldP spid="13" grpId="0"/>
      <p:bldP spid="14" grpId="0"/>
      <p:bldP spid="15" grpId="0" animBg="1"/>
      <p:bldP spid="17" grpId="0"/>
      <p:bldP spid="37" grpId="0" animBg="1"/>
      <p:bldP spid="4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pic>
        <p:nvPicPr>
          <p:cNvPr id="152" name="Google Shape;152;p21"/>
          <p:cNvPicPr preferRelativeResize="0"/>
          <p:nvPr/>
        </p:nvPicPr>
        <p:blipFill>
          <a:blip r:embed="rId3">
            <a:alphaModFix/>
          </a:blip>
          <a:stretch>
            <a:fillRect/>
          </a:stretch>
        </p:blipFill>
        <p:spPr>
          <a:xfrm>
            <a:off x="0" y="0"/>
            <a:ext cx="9144000" cy="5139333"/>
          </a:xfrm>
          <a:prstGeom prst="rect">
            <a:avLst/>
          </a:prstGeom>
          <a:noFill/>
          <a:ln>
            <a:noFill/>
          </a:ln>
        </p:spPr>
      </p:pic>
      <p:pic>
        <p:nvPicPr>
          <p:cNvPr id="153" name="Google Shape;153;p21"/>
          <p:cNvPicPr preferRelativeResize="0"/>
          <p:nvPr/>
        </p:nvPicPr>
        <p:blipFill>
          <a:blip r:embed="rId4">
            <a:alphaModFix/>
          </a:blip>
          <a:stretch>
            <a:fillRect/>
          </a:stretch>
        </p:blipFill>
        <p:spPr>
          <a:xfrm>
            <a:off x="4763" y="4750"/>
            <a:ext cx="9134475" cy="5133975"/>
          </a:xfrm>
          <a:prstGeom prst="rect">
            <a:avLst/>
          </a:prstGeom>
          <a:noFill/>
          <a:ln>
            <a:noFill/>
          </a:ln>
        </p:spPr>
      </p:pic>
      <p:pic>
        <p:nvPicPr>
          <p:cNvPr id="158" name="Google Shape;158;p21"/>
          <p:cNvPicPr preferRelativeResize="0"/>
          <p:nvPr/>
        </p:nvPicPr>
        <p:blipFill>
          <a:blip r:embed="rId5">
            <a:alphaModFix/>
          </a:blip>
          <a:stretch>
            <a:fillRect/>
          </a:stretch>
        </p:blipFill>
        <p:spPr>
          <a:xfrm>
            <a:off x="7363438" y="148588"/>
            <a:ext cx="1495425" cy="371475"/>
          </a:xfrm>
          <a:prstGeom prst="rect">
            <a:avLst/>
          </a:prstGeom>
          <a:noFill/>
          <a:ln>
            <a:noFill/>
          </a:ln>
        </p:spPr>
      </p:pic>
      <p:sp>
        <p:nvSpPr>
          <p:cNvPr id="159" name="Google Shape;159;p21"/>
          <p:cNvSpPr txBox="1"/>
          <p:nvPr/>
        </p:nvSpPr>
        <p:spPr>
          <a:xfrm>
            <a:off x="645924" y="134250"/>
            <a:ext cx="2087547" cy="553968"/>
          </a:xfrm>
          <a:prstGeom prst="rect">
            <a:avLst/>
          </a:prstGeom>
          <a:noFill/>
          <a:ln>
            <a:noFill/>
          </a:ln>
        </p:spPr>
        <p:txBody>
          <a:bodyPr spcFirstLastPara="1" wrap="square" lIns="91425" tIns="91425" rIns="91425" bIns="91425" anchor="t" anchorCtr="0">
            <a:spAutoFit/>
          </a:bodyPr>
          <a:lstStyle/>
          <a:p>
            <a:r>
              <a:rPr lang="en-IN" sz="1200" b="1" dirty="0">
                <a:solidFill>
                  <a:srgbClr val="00B0F0"/>
                </a:solidFill>
                <a:latin typeface="Arial Black" panose="020B0A04020102020204" pitchFamily="34" charset="0"/>
              </a:rPr>
              <a:t>Recommended Textbook: </a:t>
            </a:r>
            <a:endParaRPr lang="en-IN" sz="1200" dirty="0">
              <a:solidFill>
                <a:srgbClr val="00B0F0"/>
              </a:solidFill>
              <a:latin typeface="Arial Black" panose="020B0A04020102020204" pitchFamily="34" charset="0"/>
            </a:endParaRPr>
          </a:p>
        </p:txBody>
      </p:sp>
      <p:sp>
        <p:nvSpPr>
          <p:cNvPr id="7" name="TextBox 6">
            <a:extLst>
              <a:ext uri="{FF2B5EF4-FFF2-40B4-BE49-F238E27FC236}">
                <a16:creationId xmlns:a16="http://schemas.microsoft.com/office/drawing/2014/main" xmlns="" id="{28C46D81-0B4F-444F-80BC-196F39FF25E7}"/>
              </a:ext>
            </a:extLst>
          </p:cNvPr>
          <p:cNvSpPr txBox="1"/>
          <p:nvPr/>
        </p:nvSpPr>
        <p:spPr>
          <a:xfrm>
            <a:off x="277238" y="802550"/>
            <a:ext cx="4640094" cy="1169551"/>
          </a:xfrm>
          <a:prstGeom prst="rect">
            <a:avLst/>
          </a:prstGeom>
          <a:noFill/>
        </p:spPr>
        <p:txBody>
          <a:bodyPr wrap="square">
            <a:spAutoFit/>
          </a:bodyPr>
          <a:lstStyle/>
          <a:p>
            <a:r>
              <a:rPr lang="en-IN" dirty="0">
                <a:solidFill>
                  <a:schemeClr val="bg1"/>
                </a:solidFill>
                <a:latin typeface="Arial Rounded MT Bold" panose="020F0704030504030204" pitchFamily="34" charset="0"/>
              </a:rPr>
              <a:t>Narsingh Deo: Graph Theory with Applications to Engineering and Computer Science, PHI, 1974. </a:t>
            </a:r>
          </a:p>
          <a:p>
            <a:endParaRPr lang="en-IN" dirty="0">
              <a:solidFill>
                <a:schemeClr val="bg1"/>
              </a:solidFill>
              <a:latin typeface="Arial Rounded MT Bold" panose="020F0704030504030204" pitchFamily="34" charset="0"/>
            </a:endParaRPr>
          </a:p>
          <a:p>
            <a:r>
              <a:rPr lang="en-IN" dirty="0">
                <a:solidFill>
                  <a:schemeClr val="bg1"/>
                </a:solidFill>
                <a:latin typeface="Arial Rounded MT Bold" panose="020F0704030504030204" pitchFamily="34" charset="0"/>
              </a:rPr>
              <a:t>Rosen Kenneth: Discrete Mathematics and its Applications. McGraw Hill Publication- New Delhi. </a:t>
            </a:r>
          </a:p>
        </p:txBody>
      </p:sp>
      <p:pic>
        <p:nvPicPr>
          <p:cNvPr id="8" name="Picture 7">
            <a:extLst>
              <a:ext uri="{FF2B5EF4-FFF2-40B4-BE49-F238E27FC236}">
                <a16:creationId xmlns:a16="http://schemas.microsoft.com/office/drawing/2014/main" xmlns="" id="{FC35E2CE-DD86-4005-85DB-B02700E15727}"/>
              </a:ext>
            </a:extLst>
          </p:cNvPr>
          <p:cNvPicPr>
            <a:picLocks noChangeAspect="1"/>
          </p:cNvPicPr>
          <p:nvPr/>
        </p:nvPicPr>
        <p:blipFill>
          <a:blip r:embed="rId6"/>
          <a:stretch>
            <a:fillRect/>
          </a:stretch>
        </p:blipFill>
        <p:spPr>
          <a:xfrm>
            <a:off x="420298" y="2347547"/>
            <a:ext cx="3192238" cy="2467644"/>
          </a:xfrm>
          <a:prstGeom prst="rect">
            <a:avLst/>
          </a:prstGeom>
        </p:spPr>
      </p:pic>
      <p:pic>
        <p:nvPicPr>
          <p:cNvPr id="9" name="Picture 8">
            <a:extLst>
              <a:ext uri="{FF2B5EF4-FFF2-40B4-BE49-F238E27FC236}">
                <a16:creationId xmlns:a16="http://schemas.microsoft.com/office/drawing/2014/main" xmlns="" id="{8312FFD4-2AA6-4951-96B6-2B54115A03EB}"/>
              </a:ext>
            </a:extLst>
          </p:cNvPr>
          <p:cNvPicPr>
            <a:picLocks noChangeAspect="1"/>
          </p:cNvPicPr>
          <p:nvPr/>
        </p:nvPicPr>
        <p:blipFill>
          <a:blip r:embed="rId7"/>
          <a:stretch>
            <a:fillRect/>
          </a:stretch>
        </p:blipFill>
        <p:spPr>
          <a:xfrm>
            <a:off x="4459398" y="2231730"/>
            <a:ext cx="3192238" cy="2605307"/>
          </a:xfrm>
          <a:prstGeom prst="rect">
            <a:avLst/>
          </a:prstGeom>
        </p:spPr>
      </p:pic>
    </p:spTree>
    <p:extLst>
      <p:ext uri="{BB962C8B-B14F-4D97-AF65-F5344CB8AC3E}">
        <p14:creationId xmlns:p14="http://schemas.microsoft.com/office/powerpoint/2010/main" val="1832542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1000"/>
                                        <p:tgtEl>
                                          <p:spTgt spid="9"/>
                                        </p:tgtEl>
                                      </p:cBhvr>
                                    </p:animEffect>
                                    <p:anim calcmode="lin" valueType="num">
                                      <p:cBhvr>
                                        <p:cTn id="15" dur="1000" fill="hold"/>
                                        <p:tgtEl>
                                          <p:spTgt spid="9"/>
                                        </p:tgtEl>
                                        <p:attrNameLst>
                                          <p:attrName>ppt_x</p:attrName>
                                        </p:attrNameLst>
                                      </p:cBhvr>
                                      <p:tavLst>
                                        <p:tav tm="0">
                                          <p:val>
                                            <p:strVal val="#ppt_x"/>
                                          </p:val>
                                        </p:tav>
                                        <p:tav tm="100000">
                                          <p:val>
                                            <p:strVal val="#ppt_x"/>
                                          </p:val>
                                        </p:tav>
                                      </p:tavLst>
                                    </p:anim>
                                    <p:anim calcmode="lin" valueType="num">
                                      <p:cBhvr>
                                        <p:cTn id="16"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pic>
        <p:nvPicPr>
          <p:cNvPr id="152" name="Google Shape;152;p21"/>
          <p:cNvPicPr preferRelativeResize="0"/>
          <p:nvPr/>
        </p:nvPicPr>
        <p:blipFill>
          <a:blip r:embed="rId3">
            <a:alphaModFix/>
          </a:blip>
          <a:stretch>
            <a:fillRect/>
          </a:stretch>
        </p:blipFill>
        <p:spPr>
          <a:xfrm>
            <a:off x="0" y="0"/>
            <a:ext cx="9144000" cy="5139333"/>
          </a:xfrm>
          <a:prstGeom prst="rect">
            <a:avLst/>
          </a:prstGeom>
          <a:noFill/>
          <a:ln>
            <a:noFill/>
          </a:ln>
        </p:spPr>
      </p:pic>
      <p:pic>
        <p:nvPicPr>
          <p:cNvPr id="153" name="Google Shape;153;p21"/>
          <p:cNvPicPr preferRelativeResize="0"/>
          <p:nvPr/>
        </p:nvPicPr>
        <p:blipFill>
          <a:blip r:embed="rId4">
            <a:alphaModFix/>
          </a:blip>
          <a:stretch>
            <a:fillRect/>
          </a:stretch>
        </p:blipFill>
        <p:spPr>
          <a:xfrm>
            <a:off x="4763" y="4750"/>
            <a:ext cx="9134475" cy="5133975"/>
          </a:xfrm>
          <a:prstGeom prst="rect">
            <a:avLst/>
          </a:prstGeom>
          <a:noFill/>
          <a:ln>
            <a:noFill/>
          </a:ln>
        </p:spPr>
      </p:pic>
      <p:pic>
        <p:nvPicPr>
          <p:cNvPr id="158" name="Google Shape;158;p21"/>
          <p:cNvPicPr preferRelativeResize="0"/>
          <p:nvPr/>
        </p:nvPicPr>
        <p:blipFill>
          <a:blip r:embed="rId5">
            <a:alphaModFix/>
          </a:blip>
          <a:stretch>
            <a:fillRect/>
          </a:stretch>
        </p:blipFill>
        <p:spPr>
          <a:xfrm>
            <a:off x="7363438" y="148588"/>
            <a:ext cx="1495425" cy="371475"/>
          </a:xfrm>
          <a:prstGeom prst="rect">
            <a:avLst/>
          </a:prstGeom>
          <a:noFill/>
          <a:ln>
            <a:noFill/>
          </a:ln>
        </p:spPr>
      </p:pic>
      <p:sp>
        <p:nvSpPr>
          <p:cNvPr id="7" name="TextBox 6">
            <a:extLst>
              <a:ext uri="{FF2B5EF4-FFF2-40B4-BE49-F238E27FC236}">
                <a16:creationId xmlns:a16="http://schemas.microsoft.com/office/drawing/2014/main" xmlns="" id="{3FAD94D8-16D8-4EB0-8D5D-BEB07BD8C2D3}"/>
              </a:ext>
            </a:extLst>
          </p:cNvPr>
          <p:cNvSpPr txBox="1"/>
          <p:nvPr/>
        </p:nvSpPr>
        <p:spPr>
          <a:xfrm>
            <a:off x="549613" y="1030213"/>
            <a:ext cx="4640094" cy="3416320"/>
          </a:xfrm>
          <a:prstGeom prst="rect">
            <a:avLst/>
          </a:prstGeom>
          <a:noFill/>
        </p:spPr>
        <p:txBody>
          <a:bodyPr wrap="square">
            <a:spAutoFit/>
          </a:bodyPr>
          <a:lstStyle/>
          <a:p>
            <a:r>
              <a:rPr lang="en-IN" altLang="en-US" sz="1800" b="1" u="sng" dirty="0">
                <a:solidFill>
                  <a:schemeClr val="bg1"/>
                </a:solidFill>
                <a:latin typeface="Arial" panose="020B0604020202020204" pitchFamily="34" charset="0"/>
                <a:cs typeface="Arial" panose="020B0604020202020204" pitchFamily="34" charset="0"/>
              </a:rPr>
              <a:t>Pendent Vertex</a:t>
            </a:r>
          </a:p>
          <a:p>
            <a:r>
              <a:rPr lang="en-IN" altLang="en-US" sz="1600" b="1" dirty="0">
                <a:solidFill>
                  <a:schemeClr val="bg1"/>
                </a:solidFill>
                <a:latin typeface="Arial" panose="020B0604020202020204" pitchFamily="34" charset="0"/>
                <a:cs typeface="Arial" panose="020B0604020202020204" pitchFamily="34" charset="0"/>
              </a:rPr>
              <a:t>   </a:t>
            </a:r>
            <a:endParaRPr lang="en-IN" altLang="en-US" sz="1600" dirty="0">
              <a:solidFill>
                <a:schemeClr val="bg1"/>
              </a:solidFill>
              <a:latin typeface="Arial" panose="020B0604020202020204" pitchFamily="34" charset="0"/>
              <a:cs typeface="Arial" panose="020B0604020202020204" pitchFamily="34" charset="0"/>
            </a:endParaRPr>
          </a:p>
          <a:p>
            <a:r>
              <a:rPr lang="en-IN" altLang="en-US" sz="1600" dirty="0">
                <a:solidFill>
                  <a:schemeClr val="bg1"/>
                </a:solidFill>
                <a:latin typeface="Arial" panose="020B0604020202020204" pitchFamily="34" charset="0"/>
                <a:cs typeface="Arial" panose="020B0604020202020204" pitchFamily="34" charset="0"/>
              </a:rPr>
              <a:t>    A vertex with degree one is called a pendent </a:t>
            </a:r>
          </a:p>
          <a:p>
            <a:r>
              <a:rPr lang="en-IN" altLang="en-US" sz="1600" dirty="0">
                <a:solidFill>
                  <a:schemeClr val="bg1"/>
                </a:solidFill>
                <a:latin typeface="Arial" panose="020B0604020202020204" pitchFamily="34" charset="0"/>
                <a:cs typeface="Arial" panose="020B0604020202020204" pitchFamily="34" charset="0"/>
              </a:rPr>
              <a:t>    vertex. </a:t>
            </a:r>
          </a:p>
          <a:p>
            <a:r>
              <a:rPr lang="en-IN" altLang="en-US" sz="1600" dirty="0">
                <a:solidFill>
                  <a:schemeClr val="bg1"/>
                </a:solidFill>
                <a:latin typeface="Arial" panose="020B0604020202020204" pitchFamily="34" charset="0"/>
                <a:cs typeface="Arial" panose="020B0604020202020204" pitchFamily="34" charset="0"/>
              </a:rPr>
              <a:t>    here, </a:t>
            </a:r>
            <a:r>
              <a:rPr lang="en-IN" altLang="en-US" sz="1600" dirty="0" err="1">
                <a:solidFill>
                  <a:schemeClr val="bg1"/>
                </a:solidFill>
                <a:latin typeface="Arial" panose="020B0604020202020204" pitchFamily="34" charset="0"/>
                <a:cs typeface="Arial" panose="020B0604020202020204" pitchFamily="34" charset="0"/>
              </a:rPr>
              <a:t>deg</a:t>
            </a:r>
            <a:r>
              <a:rPr lang="en-IN" altLang="en-US" sz="1600" dirty="0">
                <a:solidFill>
                  <a:schemeClr val="bg1"/>
                </a:solidFill>
                <a:latin typeface="Arial" panose="020B0604020202020204" pitchFamily="34" charset="0"/>
                <a:cs typeface="Arial" panose="020B0604020202020204" pitchFamily="34" charset="0"/>
              </a:rPr>
              <a:t>(F) = 1</a:t>
            </a:r>
          </a:p>
          <a:p>
            <a:endParaRPr lang="en-IN" altLang="en-US" sz="1600" b="1" dirty="0">
              <a:solidFill>
                <a:schemeClr val="bg1"/>
              </a:solidFill>
              <a:latin typeface="Arial" panose="020B0604020202020204" pitchFamily="34" charset="0"/>
              <a:cs typeface="Arial" panose="020B0604020202020204" pitchFamily="34" charset="0"/>
            </a:endParaRPr>
          </a:p>
          <a:p>
            <a:endParaRPr lang="en-IN" altLang="en-US" sz="1800" b="1" dirty="0">
              <a:solidFill>
                <a:schemeClr val="bg1"/>
              </a:solidFill>
              <a:latin typeface="Arial" panose="020B0604020202020204" pitchFamily="34" charset="0"/>
              <a:cs typeface="Arial" panose="020B0604020202020204" pitchFamily="34" charset="0"/>
            </a:endParaRPr>
          </a:p>
          <a:p>
            <a:pPr>
              <a:buFont typeface="Wingdings" panose="05000000000000000000" pitchFamily="2" charset="2"/>
              <a:buChar char="Ø"/>
            </a:pPr>
            <a:r>
              <a:rPr lang="en-IN" altLang="en-US" sz="1800" b="1" u="sng" dirty="0">
                <a:solidFill>
                  <a:schemeClr val="bg1"/>
                </a:solidFill>
                <a:latin typeface="Arial" panose="020B0604020202020204" pitchFamily="34" charset="0"/>
                <a:cs typeface="Arial" panose="020B0604020202020204" pitchFamily="34" charset="0"/>
              </a:rPr>
              <a:t>Isolated Vertex</a:t>
            </a:r>
          </a:p>
          <a:p>
            <a:pPr>
              <a:buFont typeface="Wingdings" panose="05000000000000000000" pitchFamily="2" charset="2"/>
              <a:buChar char="Ø"/>
            </a:pPr>
            <a:endParaRPr lang="en-IN" altLang="en-US" sz="1800" b="1" u="sng" dirty="0">
              <a:solidFill>
                <a:schemeClr val="bg1"/>
              </a:solidFill>
              <a:latin typeface="Arial" panose="020B0604020202020204" pitchFamily="34" charset="0"/>
              <a:cs typeface="Arial" panose="020B0604020202020204" pitchFamily="34" charset="0"/>
            </a:endParaRPr>
          </a:p>
          <a:p>
            <a:r>
              <a:rPr lang="en-IN" altLang="en-US" sz="1600" b="1" dirty="0">
                <a:solidFill>
                  <a:schemeClr val="bg1"/>
                </a:solidFill>
                <a:latin typeface="Arial" panose="020B0604020202020204" pitchFamily="34" charset="0"/>
                <a:cs typeface="Arial" panose="020B0604020202020204" pitchFamily="34" charset="0"/>
              </a:rPr>
              <a:t>    </a:t>
            </a:r>
            <a:r>
              <a:rPr lang="en-IN" altLang="en-US" sz="1600" dirty="0">
                <a:solidFill>
                  <a:schemeClr val="bg1"/>
                </a:solidFill>
                <a:latin typeface="Arial" panose="020B0604020202020204" pitchFamily="34" charset="0"/>
                <a:cs typeface="Arial" panose="020B0604020202020204" pitchFamily="34" charset="0"/>
              </a:rPr>
              <a:t>A vertex with degree zero is called an isolated    </a:t>
            </a:r>
          </a:p>
          <a:p>
            <a:r>
              <a:rPr lang="en-IN" altLang="en-US" sz="1600" dirty="0">
                <a:solidFill>
                  <a:schemeClr val="bg1"/>
                </a:solidFill>
                <a:latin typeface="Arial" panose="020B0604020202020204" pitchFamily="34" charset="0"/>
                <a:cs typeface="Arial" panose="020B0604020202020204" pitchFamily="34" charset="0"/>
              </a:rPr>
              <a:t>    vertex. </a:t>
            </a:r>
          </a:p>
          <a:p>
            <a:endParaRPr lang="en-IN" altLang="en-US" sz="1600" dirty="0">
              <a:solidFill>
                <a:schemeClr val="bg1"/>
              </a:solidFill>
              <a:latin typeface="Arial" panose="020B0604020202020204" pitchFamily="34" charset="0"/>
              <a:cs typeface="Arial" panose="020B0604020202020204" pitchFamily="34" charset="0"/>
            </a:endParaRPr>
          </a:p>
          <a:p>
            <a:r>
              <a:rPr lang="en-IN" altLang="en-US" sz="1600" dirty="0">
                <a:solidFill>
                  <a:schemeClr val="bg1"/>
                </a:solidFill>
                <a:latin typeface="Arial" panose="020B0604020202020204" pitchFamily="34" charset="0"/>
                <a:cs typeface="Arial" panose="020B0604020202020204" pitchFamily="34" charset="0"/>
              </a:rPr>
              <a:t>   here, </a:t>
            </a:r>
            <a:r>
              <a:rPr lang="en-IN" altLang="en-US" sz="1600" dirty="0" err="1">
                <a:solidFill>
                  <a:schemeClr val="bg1"/>
                </a:solidFill>
                <a:latin typeface="Arial" panose="020B0604020202020204" pitchFamily="34" charset="0"/>
                <a:cs typeface="Arial" panose="020B0604020202020204" pitchFamily="34" charset="0"/>
              </a:rPr>
              <a:t>deg</a:t>
            </a:r>
            <a:r>
              <a:rPr lang="en-IN" altLang="en-US" sz="1600" dirty="0">
                <a:solidFill>
                  <a:schemeClr val="bg1"/>
                </a:solidFill>
                <a:latin typeface="Arial" panose="020B0604020202020204" pitchFamily="34" charset="0"/>
                <a:cs typeface="Arial" panose="020B0604020202020204" pitchFamily="34" charset="0"/>
              </a:rPr>
              <a:t>(E) =0</a:t>
            </a:r>
          </a:p>
        </p:txBody>
      </p:sp>
      <p:pic>
        <p:nvPicPr>
          <p:cNvPr id="8" name="Picture 3">
            <a:extLst>
              <a:ext uri="{FF2B5EF4-FFF2-40B4-BE49-F238E27FC236}">
                <a16:creationId xmlns:a16="http://schemas.microsoft.com/office/drawing/2014/main" xmlns="" id="{6CD30808-C121-45DD-8D9C-5057C9AA2D2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a:xfrm>
            <a:off x="6199381" y="1380713"/>
            <a:ext cx="2137224" cy="2082334"/>
          </a:xfrm>
          <a:prstGeom prst="rect">
            <a:avLst/>
          </a:prstGeom>
        </p:spPr>
      </p:pic>
    </p:spTree>
    <p:extLst>
      <p:ext uri="{BB962C8B-B14F-4D97-AF65-F5344CB8AC3E}">
        <p14:creationId xmlns:p14="http://schemas.microsoft.com/office/powerpoint/2010/main" val="31803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1000"/>
                                        <p:tgtEl>
                                          <p:spTgt spid="7">
                                            <p:txEl>
                                              <p:pRg st="0" end="0"/>
                                            </p:txEl>
                                          </p:spTgt>
                                        </p:tgtEl>
                                      </p:cBhvr>
                                    </p:animEffect>
                                    <p:anim calcmode="lin" valueType="num">
                                      <p:cBhvr>
                                        <p:cTn id="8"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barn(inVertical)">
                                      <p:cBhvr>
                                        <p:cTn id="14" dur="500"/>
                                        <p:tgtEl>
                                          <p:spTgt spid="8"/>
                                        </p:tgtEl>
                                      </p:cBhvr>
                                    </p:animEffect>
                                  </p:childTnLst>
                                </p:cTn>
                              </p:par>
                              <p:par>
                                <p:cTn id="15" presetID="42" presetClass="entr" presetSubtype="0" fill="hold" nodeType="withEffect">
                                  <p:stCondLst>
                                    <p:cond delay="0"/>
                                  </p:stCondLst>
                                  <p:childTnLst>
                                    <p:set>
                                      <p:cBhvr>
                                        <p:cTn id="16" dur="1" fill="hold">
                                          <p:stCondLst>
                                            <p:cond delay="0"/>
                                          </p:stCondLst>
                                        </p:cTn>
                                        <p:tgtEl>
                                          <p:spTgt spid="7">
                                            <p:txEl>
                                              <p:pRg st="1" end="1"/>
                                            </p:txEl>
                                          </p:spTgt>
                                        </p:tgtEl>
                                        <p:attrNameLst>
                                          <p:attrName>style.visibility</p:attrName>
                                        </p:attrNameLst>
                                      </p:cBhvr>
                                      <p:to>
                                        <p:strVal val="visible"/>
                                      </p:to>
                                    </p:set>
                                    <p:animEffect transition="in" filter="fade">
                                      <p:cBhvr>
                                        <p:cTn id="17" dur="1000"/>
                                        <p:tgtEl>
                                          <p:spTgt spid="7">
                                            <p:txEl>
                                              <p:pRg st="1" end="1"/>
                                            </p:txEl>
                                          </p:spTgt>
                                        </p:tgtEl>
                                      </p:cBhvr>
                                    </p:animEffect>
                                    <p:anim calcmode="lin" valueType="num">
                                      <p:cBhvr>
                                        <p:cTn id="18" dur="1000" fill="hold"/>
                                        <p:tgtEl>
                                          <p:spTgt spid="7">
                                            <p:txEl>
                                              <p:pRg st="1" end="1"/>
                                            </p:txEl>
                                          </p:spTgt>
                                        </p:tgtEl>
                                        <p:attrNameLst>
                                          <p:attrName>ppt_x</p:attrName>
                                        </p:attrNameLst>
                                      </p:cBhvr>
                                      <p:tavLst>
                                        <p:tav tm="0">
                                          <p:val>
                                            <p:strVal val="#ppt_x"/>
                                          </p:val>
                                        </p:tav>
                                        <p:tav tm="100000">
                                          <p:val>
                                            <p:strVal val="#ppt_x"/>
                                          </p:val>
                                        </p:tav>
                                      </p:tavLst>
                                    </p:anim>
                                    <p:anim calcmode="lin" valueType="num">
                                      <p:cBhvr>
                                        <p:cTn id="19" dur="1000" fill="hold"/>
                                        <p:tgtEl>
                                          <p:spTgt spid="7">
                                            <p:txEl>
                                              <p:pRg st="1" end="1"/>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7">
                                            <p:txEl>
                                              <p:pRg st="2" end="2"/>
                                            </p:txEl>
                                          </p:spTgt>
                                        </p:tgtEl>
                                        <p:attrNameLst>
                                          <p:attrName>style.visibility</p:attrName>
                                        </p:attrNameLst>
                                      </p:cBhvr>
                                      <p:to>
                                        <p:strVal val="visible"/>
                                      </p:to>
                                    </p:set>
                                    <p:animEffect transition="in" filter="fade">
                                      <p:cBhvr>
                                        <p:cTn id="22" dur="1000"/>
                                        <p:tgtEl>
                                          <p:spTgt spid="7">
                                            <p:txEl>
                                              <p:pRg st="2" end="2"/>
                                            </p:txEl>
                                          </p:spTgt>
                                        </p:tgtEl>
                                      </p:cBhvr>
                                    </p:animEffect>
                                    <p:anim calcmode="lin" valueType="num">
                                      <p:cBhvr>
                                        <p:cTn id="23" dur="1000" fill="hold"/>
                                        <p:tgtEl>
                                          <p:spTgt spid="7">
                                            <p:txEl>
                                              <p:pRg st="2" end="2"/>
                                            </p:txEl>
                                          </p:spTgt>
                                        </p:tgtEl>
                                        <p:attrNameLst>
                                          <p:attrName>ppt_x</p:attrName>
                                        </p:attrNameLst>
                                      </p:cBhvr>
                                      <p:tavLst>
                                        <p:tav tm="0">
                                          <p:val>
                                            <p:strVal val="#ppt_x"/>
                                          </p:val>
                                        </p:tav>
                                        <p:tav tm="100000">
                                          <p:val>
                                            <p:strVal val="#ppt_x"/>
                                          </p:val>
                                        </p:tav>
                                      </p:tavLst>
                                    </p:anim>
                                    <p:anim calcmode="lin" valueType="num">
                                      <p:cBhvr>
                                        <p:cTn id="24" dur="1000" fill="hold"/>
                                        <p:tgtEl>
                                          <p:spTgt spid="7">
                                            <p:txEl>
                                              <p:pRg st="2" end="2"/>
                                            </p:txEl>
                                          </p:spTgt>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7">
                                            <p:txEl>
                                              <p:pRg st="3" end="3"/>
                                            </p:txEl>
                                          </p:spTgt>
                                        </p:tgtEl>
                                        <p:attrNameLst>
                                          <p:attrName>style.visibility</p:attrName>
                                        </p:attrNameLst>
                                      </p:cBhvr>
                                      <p:to>
                                        <p:strVal val="visible"/>
                                      </p:to>
                                    </p:set>
                                    <p:animEffect transition="in" filter="fade">
                                      <p:cBhvr>
                                        <p:cTn id="27" dur="1000"/>
                                        <p:tgtEl>
                                          <p:spTgt spid="7">
                                            <p:txEl>
                                              <p:pRg st="3" end="3"/>
                                            </p:txEl>
                                          </p:spTgt>
                                        </p:tgtEl>
                                      </p:cBhvr>
                                    </p:animEffect>
                                    <p:anim calcmode="lin" valueType="num">
                                      <p:cBhvr>
                                        <p:cTn id="28" dur="1000" fill="hold"/>
                                        <p:tgtEl>
                                          <p:spTgt spid="7">
                                            <p:txEl>
                                              <p:pRg st="3" end="3"/>
                                            </p:txEl>
                                          </p:spTgt>
                                        </p:tgtEl>
                                        <p:attrNameLst>
                                          <p:attrName>ppt_x</p:attrName>
                                        </p:attrNameLst>
                                      </p:cBhvr>
                                      <p:tavLst>
                                        <p:tav tm="0">
                                          <p:val>
                                            <p:strVal val="#ppt_x"/>
                                          </p:val>
                                        </p:tav>
                                        <p:tav tm="100000">
                                          <p:val>
                                            <p:strVal val="#ppt_x"/>
                                          </p:val>
                                        </p:tav>
                                      </p:tavLst>
                                    </p:anim>
                                    <p:anim calcmode="lin" valueType="num">
                                      <p:cBhvr>
                                        <p:cTn id="29" dur="1000" fill="hold"/>
                                        <p:tgtEl>
                                          <p:spTgt spid="7">
                                            <p:txEl>
                                              <p:pRg st="3" end="3"/>
                                            </p:txEl>
                                          </p:spTgt>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7">
                                            <p:txEl>
                                              <p:pRg st="4" end="4"/>
                                            </p:txEl>
                                          </p:spTgt>
                                        </p:tgtEl>
                                        <p:attrNameLst>
                                          <p:attrName>style.visibility</p:attrName>
                                        </p:attrNameLst>
                                      </p:cBhvr>
                                      <p:to>
                                        <p:strVal val="visible"/>
                                      </p:to>
                                    </p:set>
                                    <p:animEffect transition="in" filter="fade">
                                      <p:cBhvr>
                                        <p:cTn id="32" dur="1000"/>
                                        <p:tgtEl>
                                          <p:spTgt spid="7">
                                            <p:txEl>
                                              <p:pRg st="4" end="4"/>
                                            </p:txEl>
                                          </p:spTgt>
                                        </p:tgtEl>
                                      </p:cBhvr>
                                    </p:animEffect>
                                    <p:anim calcmode="lin" valueType="num">
                                      <p:cBhvr>
                                        <p:cTn id="33" dur="1000" fill="hold"/>
                                        <p:tgtEl>
                                          <p:spTgt spid="7">
                                            <p:txEl>
                                              <p:pRg st="4" end="4"/>
                                            </p:txEl>
                                          </p:spTgt>
                                        </p:tgtEl>
                                        <p:attrNameLst>
                                          <p:attrName>ppt_x</p:attrName>
                                        </p:attrNameLst>
                                      </p:cBhvr>
                                      <p:tavLst>
                                        <p:tav tm="0">
                                          <p:val>
                                            <p:strVal val="#ppt_x"/>
                                          </p:val>
                                        </p:tav>
                                        <p:tav tm="100000">
                                          <p:val>
                                            <p:strVal val="#ppt_x"/>
                                          </p:val>
                                        </p:tav>
                                      </p:tavLst>
                                    </p:anim>
                                    <p:anim calcmode="lin" valueType="num">
                                      <p:cBhvr>
                                        <p:cTn id="34" dur="1000" fill="hold"/>
                                        <p:tgtEl>
                                          <p:spTgt spid="7">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nodeType="clickEffect">
                                  <p:stCondLst>
                                    <p:cond delay="0"/>
                                  </p:stCondLst>
                                  <p:childTnLst>
                                    <p:set>
                                      <p:cBhvr>
                                        <p:cTn id="38" dur="1" fill="hold">
                                          <p:stCondLst>
                                            <p:cond delay="0"/>
                                          </p:stCondLst>
                                        </p:cTn>
                                        <p:tgtEl>
                                          <p:spTgt spid="7">
                                            <p:txEl>
                                              <p:pRg st="7" end="7"/>
                                            </p:txEl>
                                          </p:spTgt>
                                        </p:tgtEl>
                                        <p:attrNameLst>
                                          <p:attrName>style.visibility</p:attrName>
                                        </p:attrNameLst>
                                      </p:cBhvr>
                                      <p:to>
                                        <p:strVal val="visible"/>
                                      </p:to>
                                    </p:set>
                                    <p:animEffect transition="in" filter="fade">
                                      <p:cBhvr>
                                        <p:cTn id="39" dur="1000"/>
                                        <p:tgtEl>
                                          <p:spTgt spid="7">
                                            <p:txEl>
                                              <p:pRg st="7" end="7"/>
                                            </p:txEl>
                                          </p:spTgt>
                                        </p:tgtEl>
                                      </p:cBhvr>
                                    </p:animEffect>
                                    <p:anim calcmode="lin" valueType="num">
                                      <p:cBhvr>
                                        <p:cTn id="40" dur="1000" fill="hold"/>
                                        <p:tgtEl>
                                          <p:spTgt spid="7">
                                            <p:txEl>
                                              <p:pRg st="7" end="7"/>
                                            </p:txEl>
                                          </p:spTgt>
                                        </p:tgtEl>
                                        <p:attrNameLst>
                                          <p:attrName>ppt_x</p:attrName>
                                        </p:attrNameLst>
                                      </p:cBhvr>
                                      <p:tavLst>
                                        <p:tav tm="0">
                                          <p:val>
                                            <p:strVal val="#ppt_x"/>
                                          </p:val>
                                        </p:tav>
                                        <p:tav tm="100000">
                                          <p:val>
                                            <p:strVal val="#ppt_x"/>
                                          </p:val>
                                        </p:tav>
                                      </p:tavLst>
                                    </p:anim>
                                    <p:anim calcmode="lin" valueType="num">
                                      <p:cBhvr>
                                        <p:cTn id="41" dur="1000" fill="hold"/>
                                        <p:tgtEl>
                                          <p:spTgt spid="7">
                                            <p:txEl>
                                              <p:pRg st="7" end="7"/>
                                            </p:txEl>
                                          </p:spTgt>
                                        </p:tgtEl>
                                        <p:attrNameLst>
                                          <p:attrName>ppt_y</p:attrName>
                                        </p:attrNameLst>
                                      </p:cBhvr>
                                      <p:tavLst>
                                        <p:tav tm="0">
                                          <p:val>
                                            <p:strVal val="#ppt_y+.1"/>
                                          </p:val>
                                        </p:tav>
                                        <p:tav tm="100000">
                                          <p:val>
                                            <p:strVal val="#ppt_y"/>
                                          </p:val>
                                        </p:tav>
                                      </p:tavLst>
                                    </p:anim>
                                  </p:childTnLst>
                                </p:cTn>
                              </p:par>
                              <p:par>
                                <p:cTn id="42" presetID="42" presetClass="entr" presetSubtype="0" fill="hold" nodeType="withEffect">
                                  <p:stCondLst>
                                    <p:cond delay="0"/>
                                  </p:stCondLst>
                                  <p:childTnLst>
                                    <p:set>
                                      <p:cBhvr>
                                        <p:cTn id="43" dur="1" fill="hold">
                                          <p:stCondLst>
                                            <p:cond delay="0"/>
                                          </p:stCondLst>
                                        </p:cTn>
                                        <p:tgtEl>
                                          <p:spTgt spid="7">
                                            <p:txEl>
                                              <p:pRg st="9" end="9"/>
                                            </p:txEl>
                                          </p:spTgt>
                                        </p:tgtEl>
                                        <p:attrNameLst>
                                          <p:attrName>style.visibility</p:attrName>
                                        </p:attrNameLst>
                                      </p:cBhvr>
                                      <p:to>
                                        <p:strVal val="visible"/>
                                      </p:to>
                                    </p:set>
                                    <p:animEffect transition="in" filter="fade">
                                      <p:cBhvr>
                                        <p:cTn id="44" dur="1000"/>
                                        <p:tgtEl>
                                          <p:spTgt spid="7">
                                            <p:txEl>
                                              <p:pRg st="9" end="9"/>
                                            </p:txEl>
                                          </p:spTgt>
                                        </p:tgtEl>
                                      </p:cBhvr>
                                    </p:animEffect>
                                    <p:anim calcmode="lin" valueType="num">
                                      <p:cBhvr>
                                        <p:cTn id="45" dur="1000" fill="hold"/>
                                        <p:tgtEl>
                                          <p:spTgt spid="7">
                                            <p:txEl>
                                              <p:pRg st="9" end="9"/>
                                            </p:txEl>
                                          </p:spTgt>
                                        </p:tgtEl>
                                        <p:attrNameLst>
                                          <p:attrName>ppt_x</p:attrName>
                                        </p:attrNameLst>
                                      </p:cBhvr>
                                      <p:tavLst>
                                        <p:tav tm="0">
                                          <p:val>
                                            <p:strVal val="#ppt_x"/>
                                          </p:val>
                                        </p:tav>
                                        <p:tav tm="100000">
                                          <p:val>
                                            <p:strVal val="#ppt_x"/>
                                          </p:val>
                                        </p:tav>
                                      </p:tavLst>
                                    </p:anim>
                                    <p:anim calcmode="lin" valueType="num">
                                      <p:cBhvr>
                                        <p:cTn id="46" dur="1000" fill="hold"/>
                                        <p:tgtEl>
                                          <p:spTgt spid="7">
                                            <p:txEl>
                                              <p:pRg st="9" end="9"/>
                                            </p:txEl>
                                          </p:spTgt>
                                        </p:tgtEl>
                                        <p:attrNameLst>
                                          <p:attrName>ppt_y</p:attrName>
                                        </p:attrNameLst>
                                      </p:cBhvr>
                                      <p:tavLst>
                                        <p:tav tm="0">
                                          <p:val>
                                            <p:strVal val="#ppt_y+.1"/>
                                          </p:val>
                                        </p:tav>
                                        <p:tav tm="100000">
                                          <p:val>
                                            <p:strVal val="#ppt_y"/>
                                          </p:val>
                                        </p:tav>
                                      </p:tavLst>
                                    </p:anim>
                                  </p:childTnLst>
                                </p:cTn>
                              </p:par>
                              <p:par>
                                <p:cTn id="47" presetID="42" presetClass="entr" presetSubtype="0" fill="hold" nodeType="withEffect">
                                  <p:stCondLst>
                                    <p:cond delay="0"/>
                                  </p:stCondLst>
                                  <p:childTnLst>
                                    <p:set>
                                      <p:cBhvr>
                                        <p:cTn id="48" dur="1" fill="hold">
                                          <p:stCondLst>
                                            <p:cond delay="0"/>
                                          </p:stCondLst>
                                        </p:cTn>
                                        <p:tgtEl>
                                          <p:spTgt spid="7">
                                            <p:txEl>
                                              <p:pRg st="10" end="10"/>
                                            </p:txEl>
                                          </p:spTgt>
                                        </p:tgtEl>
                                        <p:attrNameLst>
                                          <p:attrName>style.visibility</p:attrName>
                                        </p:attrNameLst>
                                      </p:cBhvr>
                                      <p:to>
                                        <p:strVal val="visible"/>
                                      </p:to>
                                    </p:set>
                                    <p:animEffect transition="in" filter="fade">
                                      <p:cBhvr>
                                        <p:cTn id="49" dur="1000"/>
                                        <p:tgtEl>
                                          <p:spTgt spid="7">
                                            <p:txEl>
                                              <p:pRg st="10" end="10"/>
                                            </p:txEl>
                                          </p:spTgt>
                                        </p:tgtEl>
                                      </p:cBhvr>
                                    </p:animEffect>
                                    <p:anim calcmode="lin" valueType="num">
                                      <p:cBhvr>
                                        <p:cTn id="50" dur="1000" fill="hold"/>
                                        <p:tgtEl>
                                          <p:spTgt spid="7">
                                            <p:txEl>
                                              <p:pRg st="10" end="10"/>
                                            </p:txEl>
                                          </p:spTgt>
                                        </p:tgtEl>
                                        <p:attrNameLst>
                                          <p:attrName>ppt_x</p:attrName>
                                        </p:attrNameLst>
                                      </p:cBhvr>
                                      <p:tavLst>
                                        <p:tav tm="0">
                                          <p:val>
                                            <p:strVal val="#ppt_x"/>
                                          </p:val>
                                        </p:tav>
                                        <p:tav tm="100000">
                                          <p:val>
                                            <p:strVal val="#ppt_x"/>
                                          </p:val>
                                        </p:tav>
                                      </p:tavLst>
                                    </p:anim>
                                    <p:anim calcmode="lin" valueType="num">
                                      <p:cBhvr>
                                        <p:cTn id="51" dur="1000" fill="hold"/>
                                        <p:tgtEl>
                                          <p:spTgt spid="7">
                                            <p:txEl>
                                              <p:pRg st="10" end="10"/>
                                            </p:txEl>
                                          </p:spTgt>
                                        </p:tgtEl>
                                        <p:attrNameLst>
                                          <p:attrName>ppt_y</p:attrName>
                                        </p:attrNameLst>
                                      </p:cBhvr>
                                      <p:tavLst>
                                        <p:tav tm="0">
                                          <p:val>
                                            <p:strVal val="#ppt_y+.1"/>
                                          </p:val>
                                        </p:tav>
                                        <p:tav tm="100000">
                                          <p:val>
                                            <p:strVal val="#ppt_y"/>
                                          </p:val>
                                        </p:tav>
                                      </p:tavLst>
                                    </p:anim>
                                  </p:childTnLst>
                                </p:cTn>
                              </p:par>
                              <p:par>
                                <p:cTn id="52" presetID="42" presetClass="entr" presetSubtype="0" fill="hold" nodeType="withEffect">
                                  <p:stCondLst>
                                    <p:cond delay="0"/>
                                  </p:stCondLst>
                                  <p:childTnLst>
                                    <p:set>
                                      <p:cBhvr>
                                        <p:cTn id="53" dur="1" fill="hold">
                                          <p:stCondLst>
                                            <p:cond delay="0"/>
                                          </p:stCondLst>
                                        </p:cTn>
                                        <p:tgtEl>
                                          <p:spTgt spid="7">
                                            <p:txEl>
                                              <p:pRg st="12" end="12"/>
                                            </p:txEl>
                                          </p:spTgt>
                                        </p:tgtEl>
                                        <p:attrNameLst>
                                          <p:attrName>style.visibility</p:attrName>
                                        </p:attrNameLst>
                                      </p:cBhvr>
                                      <p:to>
                                        <p:strVal val="visible"/>
                                      </p:to>
                                    </p:set>
                                    <p:animEffect transition="in" filter="fade">
                                      <p:cBhvr>
                                        <p:cTn id="54" dur="1000"/>
                                        <p:tgtEl>
                                          <p:spTgt spid="7">
                                            <p:txEl>
                                              <p:pRg st="12" end="12"/>
                                            </p:txEl>
                                          </p:spTgt>
                                        </p:tgtEl>
                                      </p:cBhvr>
                                    </p:animEffect>
                                    <p:anim calcmode="lin" valueType="num">
                                      <p:cBhvr>
                                        <p:cTn id="55" dur="1000" fill="hold"/>
                                        <p:tgtEl>
                                          <p:spTgt spid="7">
                                            <p:txEl>
                                              <p:pRg st="12" end="12"/>
                                            </p:txEl>
                                          </p:spTgt>
                                        </p:tgtEl>
                                        <p:attrNameLst>
                                          <p:attrName>ppt_x</p:attrName>
                                        </p:attrNameLst>
                                      </p:cBhvr>
                                      <p:tavLst>
                                        <p:tav tm="0">
                                          <p:val>
                                            <p:strVal val="#ppt_x"/>
                                          </p:val>
                                        </p:tav>
                                        <p:tav tm="100000">
                                          <p:val>
                                            <p:strVal val="#ppt_x"/>
                                          </p:val>
                                        </p:tav>
                                      </p:tavLst>
                                    </p:anim>
                                    <p:anim calcmode="lin" valueType="num">
                                      <p:cBhvr>
                                        <p:cTn id="56" dur="1000" fill="hold"/>
                                        <p:tgtEl>
                                          <p:spTgt spid="7">
                                            <p:txEl>
                                              <p:pRg st="12" end="1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pic>
        <p:nvPicPr>
          <p:cNvPr id="152" name="Google Shape;152;p21"/>
          <p:cNvPicPr preferRelativeResize="0"/>
          <p:nvPr/>
        </p:nvPicPr>
        <p:blipFill>
          <a:blip r:embed="rId3">
            <a:alphaModFix/>
          </a:blip>
          <a:stretch>
            <a:fillRect/>
          </a:stretch>
        </p:blipFill>
        <p:spPr>
          <a:xfrm>
            <a:off x="0" y="0"/>
            <a:ext cx="9144000" cy="5139333"/>
          </a:xfrm>
          <a:prstGeom prst="rect">
            <a:avLst/>
          </a:prstGeom>
          <a:noFill/>
          <a:ln>
            <a:noFill/>
          </a:ln>
        </p:spPr>
      </p:pic>
      <p:pic>
        <p:nvPicPr>
          <p:cNvPr id="153" name="Google Shape;153;p21"/>
          <p:cNvPicPr preferRelativeResize="0"/>
          <p:nvPr/>
        </p:nvPicPr>
        <p:blipFill>
          <a:blip r:embed="rId4">
            <a:alphaModFix/>
          </a:blip>
          <a:stretch>
            <a:fillRect/>
          </a:stretch>
        </p:blipFill>
        <p:spPr>
          <a:xfrm>
            <a:off x="4763" y="4750"/>
            <a:ext cx="9134475" cy="5133975"/>
          </a:xfrm>
          <a:prstGeom prst="rect">
            <a:avLst/>
          </a:prstGeom>
          <a:noFill/>
          <a:ln>
            <a:noFill/>
          </a:ln>
        </p:spPr>
      </p:pic>
      <p:pic>
        <p:nvPicPr>
          <p:cNvPr id="158" name="Google Shape;158;p21"/>
          <p:cNvPicPr preferRelativeResize="0"/>
          <p:nvPr/>
        </p:nvPicPr>
        <p:blipFill>
          <a:blip r:embed="rId5">
            <a:alphaModFix/>
          </a:blip>
          <a:stretch>
            <a:fillRect/>
          </a:stretch>
        </p:blipFill>
        <p:spPr>
          <a:xfrm>
            <a:off x="7363438" y="148588"/>
            <a:ext cx="1495425" cy="371475"/>
          </a:xfrm>
          <a:prstGeom prst="rect">
            <a:avLst/>
          </a:prstGeom>
          <a:noFill/>
          <a:ln>
            <a:noFill/>
          </a:ln>
        </p:spPr>
      </p:pic>
      <p:sp>
        <p:nvSpPr>
          <p:cNvPr id="159" name="Google Shape;159;p21"/>
          <p:cNvSpPr txBox="1"/>
          <p:nvPr/>
        </p:nvSpPr>
        <p:spPr>
          <a:xfrm>
            <a:off x="645925" y="134250"/>
            <a:ext cx="1743600"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IN" sz="1600" dirty="0">
                <a:solidFill>
                  <a:schemeClr val="tx1"/>
                </a:solidFill>
                <a:latin typeface="Bahnschrift" panose="020B0502040204020203" pitchFamily="34" charset="0"/>
              </a:rPr>
              <a:t>Exercise </a:t>
            </a:r>
            <a:endParaRPr sz="1600" dirty="0">
              <a:solidFill>
                <a:srgbClr val="00A4B6"/>
              </a:solidFill>
              <a:latin typeface="Bahnschrift" panose="020B0502040204020203" pitchFamily="34" charset="0"/>
              <a:ea typeface="Proxima Nova"/>
              <a:cs typeface="Proxima Nova"/>
              <a:sym typeface="Proxima Nova"/>
            </a:endParaRPr>
          </a:p>
        </p:txBody>
      </p:sp>
      <p:sp>
        <p:nvSpPr>
          <p:cNvPr id="7" name="TextBox 6">
            <a:extLst>
              <a:ext uri="{FF2B5EF4-FFF2-40B4-BE49-F238E27FC236}">
                <a16:creationId xmlns:a16="http://schemas.microsoft.com/office/drawing/2014/main" xmlns="" id="{533E9F22-490E-4A1F-AB2E-1B38BC14B77D}"/>
              </a:ext>
            </a:extLst>
          </p:cNvPr>
          <p:cNvSpPr txBox="1"/>
          <p:nvPr/>
        </p:nvSpPr>
        <p:spPr>
          <a:xfrm>
            <a:off x="286966" y="876526"/>
            <a:ext cx="4640094" cy="584775"/>
          </a:xfrm>
          <a:prstGeom prst="rect">
            <a:avLst/>
          </a:prstGeom>
          <a:noFill/>
        </p:spPr>
        <p:txBody>
          <a:bodyPr wrap="square">
            <a:spAutoFit/>
          </a:bodyPr>
          <a:lstStyle/>
          <a:p>
            <a:r>
              <a:rPr lang="en-IN" altLang="en-US" dirty="0">
                <a:solidFill>
                  <a:schemeClr val="bg1"/>
                </a:solidFill>
                <a:latin typeface="Bahnschrift" panose="020B0502040204020203" pitchFamily="34" charset="0"/>
              </a:rPr>
              <a:t> </a:t>
            </a:r>
            <a:r>
              <a:rPr lang="en-IN" altLang="en-US" sz="1600" dirty="0">
                <a:solidFill>
                  <a:schemeClr val="bg1"/>
                </a:solidFill>
                <a:latin typeface="Arial Black" panose="020B0A04020102020204" pitchFamily="34" charset="0"/>
                <a:cs typeface="Arial" panose="020B0604020202020204" pitchFamily="34" charset="0"/>
              </a:rPr>
              <a:t>Ex. 1  Find the degree of each vertices of  following graphs.</a:t>
            </a:r>
            <a:endParaRPr lang="en-IN" sz="1600" dirty="0">
              <a:solidFill>
                <a:schemeClr val="bg1"/>
              </a:solidFill>
              <a:latin typeface="Arial Black" panose="020B0A04020102020204" pitchFamily="34" charset="0"/>
              <a:cs typeface="Arial" panose="020B0604020202020204" pitchFamily="34" charset="0"/>
            </a:endParaRPr>
          </a:p>
        </p:txBody>
      </p:sp>
      <p:pic>
        <p:nvPicPr>
          <p:cNvPr id="8" name="Picture 2">
            <a:extLst>
              <a:ext uri="{FF2B5EF4-FFF2-40B4-BE49-F238E27FC236}">
                <a16:creationId xmlns:a16="http://schemas.microsoft.com/office/drawing/2014/main" xmlns="" id="{5EF67322-2D7F-433F-9184-D49DC0880D8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a:xfrm>
            <a:off x="841623" y="1675467"/>
            <a:ext cx="3292367" cy="2905435"/>
          </a:xfrm>
          <a:prstGeom prst="rect">
            <a:avLst/>
          </a:prstGeom>
        </p:spPr>
      </p:pic>
      <p:pic>
        <p:nvPicPr>
          <p:cNvPr id="9" name="Picture 3">
            <a:extLst>
              <a:ext uri="{FF2B5EF4-FFF2-40B4-BE49-F238E27FC236}">
                <a16:creationId xmlns:a16="http://schemas.microsoft.com/office/drawing/2014/main" xmlns="" id="{B61891EA-81AC-4C10-A92C-1A035E5AD66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a:xfrm>
            <a:off x="4571999" y="1665635"/>
            <a:ext cx="4286863" cy="2905435"/>
          </a:xfrm>
          <a:prstGeom prst="rect">
            <a:avLst/>
          </a:prstGeom>
        </p:spPr>
      </p:pic>
    </p:spTree>
    <p:extLst>
      <p:ext uri="{BB962C8B-B14F-4D97-AF65-F5344CB8AC3E}">
        <p14:creationId xmlns:p14="http://schemas.microsoft.com/office/powerpoint/2010/main" val="1457928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barn(inVertical)">
                                      <p:cBhvr>
                                        <p:cTn id="1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pic>
        <p:nvPicPr>
          <p:cNvPr id="152" name="Google Shape;152;p21"/>
          <p:cNvPicPr preferRelativeResize="0"/>
          <p:nvPr/>
        </p:nvPicPr>
        <p:blipFill>
          <a:blip r:embed="rId3">
            <a:alphaModFix/>
          </a:blip>
          <a:stretch>
            <a:fillRect/>
          </a:stretch>
        </p:blipFill>
        <p:spPr>
          <a:xfrm>
            <a:off x="0" y="0"/>
            <a:ext cx="9144000" cy="5139333"/>
          </a:xfrm>
          <a:prstGeom prst="rect">
            <a:avLst/>
          </a:prstGeom>
          <a:noFill/>
          <a:ln>
            <a:noFill/>
          </a:ln>
        </p:spPr>
      </p:pic>
      <p:pic>
        <p:nvPicPr>
          <p:cNvPr id="153" name="Google Shape;153;p21"/>
          <p:cNvPicPr preferRelativeResize="0"/>
          <p:nvPr/>
        </p:nvPicPr>
        <p:blipFill>
          <a:blip r:embed="rId4">
            <a:alphaModFix/>
          </a:blip>
          <a:stretch>
            <a:fillRect/>
          </a:stretch>
        </p:blipFill>
        <p:spPr>
          <a:xfrm>
            <a:off x="4763" y="4750"/>
            <a:ext cx="9134475" cy="5133975"/>
          </a:xfrm>
          <a:prstGeom prst="rect">
            <a:avLst/>
          </a:prstGeom>
          <a:noFill/>
          <a:ln>
            <a:noFill/>
          </a:ln>
        </p:spPr>
      </p:pic>
      <p:pic>
        <p:nvPicPr>
          <p:cNvPr id="158" name="Google Shape;158;p21"/>
          <p:cNvPicPr preferRelativeResize="0"/>
          <p:nvPr/>
        </p:nvPicPr>
        <p:blipFill>
          <a:blip r:embed="rId5">
            <a:alphaModFix/>
          </a:blip>
          <a:stretch>
            <a:fillRect/>
          </a:stretch>
        </p:blipFill>
        <p:spPr>
          <a:xfrm>
            <a:off x="7363438" y="148588"/>
            <a:ext cx="1495425" cy="371475"/>
          </a:xfrm>
          <a:prstGeom prst="rect">
            <a:avLst/>
          </a:prstGeom>
          <a:noFill/>
          <a:ln>
            <a:noFill/>
          </a:ln>
        </p:spPr>
      </p:pic>
      <p:pic>
        <p:nvPicPr>
          <p:cNvPr id="6" name="Picture 2">
            <a:extLst>
              <a:ext uri="{FF2B5EF4-FFF2-40B4-BE49-F238E27FC236}">
                <a16:creationId xmlns:a16="http://schemas.microsoft.com/office/drawing/2014/main" xmlns="" id="{0D4687CE-AD25-4ACC-8890-4769499FC6E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a:xfrm>
            <a:off x="645925" y="1296363"/>
            <a:ext cx="1445522" cy="1438275"/>
          </a:xfrm>
          <a:prstGeom prst="rect">
            <a:avLst/>
          </a:prstGeom>
        </p:spPr>
      </p:pic>
      <p:pic>
        <p:nvPicPr>
          <p:cNvPr id="7" name="Picture 3">
            <a:extLst>
              <a:ext uri="{FF2B5EF4-FFF2-40B4-BE49-F238E27FC236}">
                <a16:creationId xmlns:a16="http://schemas.microsoft.com/office/drawing/2014/main" xmlns="" id="{64CDADAB-62A6-42D2-8179-691129150D1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a:xfrm>
            <a:off x="3052098" y="1296363"/>
            <a:ext cx="2013727" cy="1438275"/>
          </a:xfrm>
          <a:prstGeom prst="rect">
            <a:avLst/>
          </a:prstGeom>
        </p:spPr>
      </p:pic>
      <p:pic>
        <p:nvPicPr>
          <p:cNvPr id="8" name="Picture 4">
            <a:extLst>
              <a:ext uri="{FF2B5EF4-FFF2-40B4-BE49-F238E27FC236}">
                <a16:creationId xmlns:a16="http://schemas.microsoft.com/office/drawing/2014/main" xmlns="" id="{FD870010-DEDB-4E6E-9978-B812E9020D3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939032" y="1329643"/>
            <a:ext cx="3015276" cy="999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685716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pic>
        <p:nvPicPr>
          <p:cNvPr id="152" name="Google Shape;152;p21"/>
          <p:cNvPicPr preferRelativeResize="0"/>
          <p:nvPr/>
        </p:nvPicPr>
        <p:blipFill>
          <a:blip r:embed="rId3">
            <a:alphaModFix/>
          </a:blip>
          <a:stretch>
            <a:fillRect/>
          </a:stretch>
        </p:blipFill>
        <p:spPr>
          <a:xfrm>
            <a:off x="0" y="0"/>
            <a:ext cx="9144000" cy="5139333"/>
          </a:xfrm>
          <a:prstGeom prst="rect">
            <a:avLst/>
          </a:prstGeom>
          <a:noFill/>
          <a:ln>
            <a:noFill/>
          </a:ln>
        </p:spPr>
      </p:pic>
      <p:pic>
        <p:nvPicPr>
          <p:cNvPr id="153" name="Google Shape;153;p21"/>
          <p:cNvPicPr preferRelativeResize="0"/>
          <p:nvPr/>
        </p:nvPicPr>
        <p:blipFill>
          <a:blip r:embed="rId4">
            <a:alphaModFix/>
          </a:blip>
          <a:stretch>
            <a:fillRect/>
          </a:stretch>
        </p:blipFill>
        <p:spPr>
          <a:xfrm>
            <a:off x="4763" y="201"/>
            <a:ext cx="9134475" cy="5133975"/>
          </a:xfrm>
          <a:prstGeom prst="rect">
            <a:avLst/>
          </a:prstGeom>
          <a:noFill/>
          <a:ln>
            <a:noFill/>
          </a:ln>
        </p:spPr>
      </p:pic>
      <p:pic>
        <p:nvPicPr>
          <p:cNvPr id="158" name="Google Shape;158;p21"/>
          <p:cNvPicPr preferRelativeResize="0"/>
          <p:nvPr/>
        </p:nvPicPr>
        <p:blipFill>
          <a:blip r:embed="rId5">
            <a:alphaModFix/>
          </a:blip>
          <a:stretch>
            <a:fillRect/>
          </a:stretch>
        </p:blipFill>
        <p:spPr>
          <a:xfrm>
            <a:off x="7363438" y="148588"/>
            <a:ext cx="1495425" cy="371475"/>
          </a:xfrm>
          <a:prstGeom prst="rect">
            <a:avLst/>
          </a:prstGeom>
          <a:noFill/>
          <a:ln>
            <a:noFill/>
          </a:ln>
        </p:spPr>
      </p:pic>
      <p:sp>
        <p:nvSpPr>
          <p:cNvPr id="7" name="TextBox 6">
            <a:extLst>
              <a:ext uri="{FF2B5EF4-FFF2-40B4-BE49-F238E27FC236}">
                <a16:creationId xmlns:a16="http://schemas.microsoft.com/office/drawing/2014/main" xmlns="" id="{DC6D6BE2-3265-41B3-BE15-D2ADF9B3514B}"/>
              </a:ext>
            </a:extLst>
          </p:cNvPr>
          <p:cNvSpPr txBox="1"/>
          <p:nvPr/>
        </p:nvSpPr>
        <p:spPr>
          <a:xfrm>
            <a:off x="345332" y="1011995"/>
            <a:ext cx="4640094" cy="830997"/>
          </a:xfrm>
          <a:prstGeom prst="rect">
            <a:avLst/>
          </a:prstGeom>
          <a:noFill/>
        </p:spPr>
        <p:txBody>
          <a:bodyPr wrap="square">
            <a:spAutoFit/>
          </a:bodyPr>
          <a:lstStyle/>
          <a:p>
            <a:r>
              <a:rPr lang="en-IN" altLang="en-US" sz="1600" dirty="0">
                <a:solidFill>
                  <a:schemeClr val="bg1"/>
                </a:solidFill>
                <a:latin typeface="Arial Black" panose="020B0A04020102020204" pitchFamily="34" charset="0"/>
                <a:cs typeface="Arial" panose="020B0604020202020204" pitchFamily="34" charset="0"/>
              </a:rPr>
              <a:t>Ex .2 Draw a graph with five vertices {A,B,C,D,E} such that </a:t>
            </a:r>
            <a:r>
              <a:rPr lang="en-IN" altLang="en-US" sz="1600" dirty="0" err="1">
                <a:solidFill>
                  <a:schemeClr val="bg1"/>
                </a:solidFill>
                <a:latin typeface="Arial Black" panose="020B0A04020102020204" pitchFamily="34" charset="0"/>
                <a:cs typeface="Arial" panose="020B0604020202020204" pitchFamily="34" charset="0"/>
              </a:rPr>
              <a:t>deg</a:t>
            </a:r>
            <a:r>
              <a:rPr lang="en-IN" altLang="en-US" sz="1600" dirty="0">
                <a:solidFill>
                  <a:schemeClr val="bg1"/>
                </a:solidFill>
                <a:latin typeface="Arial Black" panose="020B0A04020102020204" pitchFamily="34" charset="0"/>
                <a:cs typeface="Arial" panose="020B0604020202020204" pitchFamily="34" charset="0"/>
              </a:rPr>
              <a:t>(A)=2, </a:t>
            </a:r>
            <a:r>
              <a:rPr lang="en-IN" altLang="en-US" sz="1600" dirty="0" err="1">
                <a:solidFill>
                  <a:schemeClr val="bg1"/>
                </a:solidFill>
                <a:latin typeface="Arial Black" panose="020B0A04020102020204" pitchFamily="34" charset="0"/>
                <a:cs typeface="Arial" panose="020B0604020202020204" pitchFamily="34" charset="0"/>
              </a:rPr>
              <a:t>deg</a:t>
            </a:r>
            <a:r>
              <a:rPr lang="en-IN" altLang="en-US" sz="1600" dirty="0">
                <a:solidFill>
                  <a:schemeClr val="bg1"/>
                </a:solidFill>
                <a:latin typeface="Arial Black" panose="020B0A04020102020204" pitchFamily="34" charset="0"/>
                <a:cs typeface="Arial" panose="020B0604020202020204" pitchFamily="34" charset="0"/>
              </a:rPr>
              <a:t>(B)=3, </a:t>
            </a:r>
            <a:r>
              <a:rPr lang="en-IN" altLang="en-US" sz="1600" dirty="0" err="1">
                <a:solidFill>
                  <a:schemeClr val="bg1"/>
                </a:solidFill>
                <a:latin typeface="Arial Black" panose="020B0A04020102020204" pitchFamily="34" charset="0"/>
                <a:cs typeface="Arial" panose="020B0604020202020204" pitchFamily="34" charset="0"/>
              </a:rPr>
              <a:t>deg</a:t>
            </a:r>
            <a:r>
              <a:rPr lang="en-IN" altLang="en-US" sz="1600" dirty="0">
                <a:solidFill>
                  <a:schemeClr val="bg1"/>
                </a:solidFill>
                <a:latin typeface="Arial Black" panose="020B0A04020102020204" pitchFamily="34" charset="0"/>
                <a:cs typeface="Arial" panose="020B0604020202020204" pitchFamily="34" charset="0"/>
              </a:rPr>
              <a:t>(C)=2, </a:t>
            </a:r>
            <a:r>
              <a:rPr lang="en-IN" altLang="en-US" sz="1600" dirty="0" err="1">
                <a:solidFill>
                  <a:schemeClr val="bg1"/>
                </a:solidFill>
                <a:latin typeface="Arial Black" panose="020B0A04020102020204" pitchFamily="34" charset="0"/>
                <a:cs typeface="Arial" panose="020B0604020202020204" pitchFamily="34" charset="0"/>
              </a:rPr>
              <a:t>deg</a:t>
            </a:r>
            <a:r>
              <a:rPr lang="en-IN" altLang="en-US" sz="1600" dirty="0">
                <a:solidFill>
                  <a:schemeClr val="bg1"/>
                </a:solidFill>
                <a:latin typeface="Arial Black" panose="020B0A04020102020204" pitchFamily="34" charset="0"/>
                <a:cs typeface="Arial" panose="020B0604020202020204" pitchFamily="34" charset="0"/>
              </a:rPr>
              <a:t>(D)=2, </a:t>
            </a:r>
            <a:r>
              <a:rPr lang="en-IN" altLang="en-US" sz="1600" dirty="0" err="1">
                <a:solidFill>
                  <a:schemeClr val="bg1"/>
                </a:solidFill>
                <a:latin typeface="Arial Black" panose="020B0A04020102020204" pitchFamily="34" charset="0"/>
                <a:cs typeface="Arial" panose="020B0604020202020204" pitchFamily="34" charset="0"/>
              </a:rPr>
              <a:t>deg</a:t>
            </a:r>
            <a:r>
              <a:rPr lang="en-IN" altLang="en-US" sz="1600" dirty="0">
                <a:solidFill>
                  <a:schemeClr val="bg1"/>
                </a:solidFill>
                <a:latin typeface="Arial Black" panose="020B0A04020102020204" pitchFamily="34" charset="0"/>
                <a:cs typeface="Arial" panose="020B0604020202020204" pitchFamily="34" charset="0"/>
              </a:rPr>
              <a:t>(E)=1</a:t>
            </a:r>
            <a:endParaRPr lang="en-IN" sz="1600" dirty="0">
              <a:solidFill>
                <a:schemeClr val="bg1"/>
              </a:solidFill>
              <a:latin typeface="Arial Black" panose="020B0A040201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xmlns="" id="{3493B005-CD75-498E-A226-0D59983AB4E8}"/>
              </a:ext>
            </a:extLst>
          </p:cNvPr>
          <p:cNvPicPr>
            <a:picLocks noChangeAspect="1"/>
          </p:cNvPicPr>
          <p:nvPr/>
        </p:nvPicPr>
        <p:blipFill>
          <a:blip r:embed="rId6"/>
          <a:stretch>
            <a:fillRect/>
          </a:stretch>
        </p:blipFill>
        <p:spPr>
          <a:xfrm>
            <a:off x="5054485" y="1273605"/>
            <a:ext cx="3342264" cy="3363218"/>
          </a:xfrm>
          <a:prstGeom prst="rect">
            <a:avLst/>
          </a:prstGeom>
        </p:spPr>
      </p:pic>
    </p:spTree>
    <p:extLst>
      <p:ext uri="{BB962C8B-B14F-4D97-AF65-F5344CB8AC3E}">
        <p14:creationId xmlns:p14="http://schemas.microsoft.com/office/powerpoint/2010/main" val="24483749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pic>
        <p:nvPicPr>
          <p:cNvPr id="152" name="Google Shape;152;p21"/>
          <p:cNvPicPr preferRelativeResize="0"/>
          <p:nvPr/>
        </p:nvPicPr>
        <p:blipFill>
          <a:blip r:embed="rId3">
            <a:alphaModFix/>
          </a:blip>
          <a:stretch>
            <a:fillRect/>
          </a:stretch>
        </p:blipFill>
        <p:spPr>
          <a:xfrm>
            <a:off x="0" y="0"/>
            <a:ext cx="9144000" cy="5139333"/>
          </a:xfrm>
          <a:prstGeom prst="rect">
            <a:avLst/>
          </a:prstGeom>
          <a:noFill/>
          <a:ln>
            <a:noFill/>
          </a:ln>
        </p:spPr>
      </p:pic>
      <p:pic>
        <p:nvPicPr>
          <p:cNvPr id="153" name="Google Shape;153;p21"/>
          <p:cNvPicPr preferRelativeResize="0"/>
          <p:nvPr/>
        </p:nvPicPr>
        <p:blipFill>
          <a:blip r:embed="rId4">
            <a:alphaModFix/>
          </a:blip>
          <a:stretch>
            <a:fillRect/>
          </a:stretch>
        </p:blipFill>
        <p:spPr>
          <a:xfrm>
            <a:off x="4763" y="4750"/>
            <a:ext cx="9134475" cy="5133975"/>
          </a:xfrm>
          <a:prstGeom prst="rect">
            <a:avLst/>
          </a:prstGeom>
          <a:noFill/>
          <a:ln>
            <a:noFill/>
          </a:ln>
        </p:spPr>
      </p:pic>
      <p:pic>
        <p:nvPicPr>
          <p:cNvPr id="158" name="Google Shape;158;p21"/>
          <p:cNvPicPr preferRelativeResize="0"/>
          <p:nvPr/>
        </p:nvPicPr>
        <p:blipFill>
          <a:blip r:embed="rId5">
            <a:alphaModFix/>
          </a:blip>
          <a:stretch>
            <a:fillRect/>
          </a:stretch>
        </p:blipFill>
        <p:spPr>
          <a:xfrm>
            <a:off x="7363438" y="148588"/>
            <a:ext cx="1495425" cy="371475"/>
          </a:xfrm>
          <a:prstGeom prst="rect">
            <a:avLst/>
          </a:prstGeom>
          <a:noFill/>
          <a:ln>
            <a:noFill/>
          </a:ln>
        </p:spPr>
      </p:pic>
      <p:sp>
        <p:nvSpPr>
          <p:cNvPr id="7" name="TextBox 6">
            <a:extLst>
              <a:ext uri="{FF2B5EF4-FFF2-40B4-BE49-F238E27FC236}">
                <a16:creationId xmlns:a16="http://schemas.microsoft.com/office/drawing/2014/main" xmlns="" id="{635D9C92-E288-48D0-BFA5-50748DC2F711}"/>
              </a:ext>
            </a:extLst>
          </p:cNvPr>
          <p:cNvSpPr txBox="1"/>
          <p:nvPr/>
        </p:nvSpPr>
        <p:spPr>
          <a:xfrm>
            <a:off x="442609" y="1090534"/>
            <a:ext cx="4640094" cy="584775"/>
          </a:xfrm>
          <a:prstGeom prst="rect">
            <a:avLst/>
          </a:prstGeom>
          <a:noFill/>
        </p:spPr>
        <p:txBody>
          <a:bodyPr wrap="square">
            <a:spAutoFit/>
          </a:bodyPr>
          <a:lstStyle/>
          <a:p>
            <a:r>
              <a:rPr lang="en-IN" altLang="en-US" sz="1600" dirty="0">
                <a:solidFill>
                  <a:schemeClr val="bg1"/>
                </a:solidFill>
                <a:latin typeface="Arial Black" panose="020B0A04020102020204" pitchFamily="34" charset="0"/>
              </a:rPr>
              <a:t>Ex .3 Draw a graph with 4 four vertices and all vertices have degree five </a:t>
            </a:r>
            <a:endParaRPr lang="en-IN" sz="1600" dirty="0">
              <a:solidFill>
                <a:schemeClr val="bg1"/>
              </a:solidFill>
              <a:latin typeface="Arial Black" panose="020B0A04020102020204" pitchFamily="34" charset="0"/>
            </a:endParaRPr>
          </a:p>
        </p:txBody>
      </p:sp>
      <p:pic>
        <p:nvPicPr>
          <p:cNvPr id="8" name="Picture 7">
            <a:extLst>
              <a:ext uri="{FF2B5EF4-FFF2-40B4-BE49-F238E27FC236}">
                <a16:creationId xmlns:a16="http://schemas.microsoft.com/office/drawing/2014/main" xmlns="" id="{556A2BEB-1C52-4420-8F2C-BB30122B5AAF}"/>
              </a:ext>
            </a:extLst>
          </p:cNvPr>
          <p:cNvPicPr>
            <a:picLocks noChangeAspect="1"/>
          </p:cNvPicPr>
          <p:nvPr/>
        </p:nvPicPr>
        <p:blipFill>
          <a:blip r:embed="rId6"/>
          <a:stretch>
            <a:fillRect/>
          </a:stretch>
        </p:blipFill>
        <p:spPr>
          <a:xfrm>
            <a:off x="4591665" y="1460940"/>
            <a:ext cx="3588774" cy="2907479"/>
          </a:xfrm>
          <a:prstGeom prst="rect">
            <a:avLst/>
          </a:prstGeom>
        </p:spPr>
      </p:pic>
    </p:spTree>
    <p:extLst>
      <p:ext uri="{BB962C8B-B14F-4D97-AF65-F5344CB8AC3E}">
        <p14:creationId xmlns:p14="http://schemas.microsoft.com/office/powerpoint/2010/main" val="50917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pic>
        <p:nvPicPr>
          <p:cNvPr id="152" name="Google Shape;152;p21"/>
          <p:cNvPicPr preferRelativeResize="0"/>
          <p:nvPr/>
        </p:nvPicPr>
        <p:blipFill>
          <a:blip r:embed="rId3">
            <a:alphaModFix/>
          </a:blip>
          <a:stretch>
            <a:fillRect/>
          </a:stretch>
        </p:blipFill>
        <p:spPr>
          <a:xfrm>
            <a:off x="0" y="0"/>
            <a:ext cx="9144000" cy="5139333"/>
          </a:xfrm>
          <a:prstGeom prst="rect">
            <a:avLst/>
          </a:prstGeom>
          <a:noFill/>
          <a:ln>
            <a:noFill/>
          </a:ln>
        </p:spPr>
      </p:pic>
      <p:pic>
        <p:nvPicPr>
          <p:cNvPr id="153" name="Google Shape;153;p21"/>
          <p:cNvPicPr preferRelativeResize="0"/>
          <p:nvPr/>
        </p:nvPicPr>
        <p:blipFill>
          <a:blip r:embed="rId4">
            <a:alphaModFix/>
          </a:blip>
          <a:stretch>
            <a:fillRect/>
          </a:stretch>
        </p:blipFill>
        <p:spPr>
          <a:xfrm>
            <a:off x="4763" y="4750"/>
            <a:ext cx="9134475" cy="5133975"/>
          </a:xfrm>
          <a:prstGeom prst="rect">
            <a:avLst/>
          </a:prstGeom>
          <a:noFill/>
          <a:ln>
            <a:noFill/>
          </a:ln>
        </p:spPr>
      </p:pic>
      <p:pic>
        <p:nvPicPr>
          <p:cNvPr id="158" name="Google Shape;158;p21"/>
          <p:cNvPicPr preferRelativeResize="0"/>
          <p:nvPr/>
        </p:nvPicPr>
        <p:blipFill>
          <a:blip r:embed="rId5">
            <a:alphaModFix/>
          </a:blip>
          <a:stretch>
            <a:fillRect/>
          </a:stretch>
        </p:blipFill>
        <p:spPr>
          <a:xfrm>
            <a:off x="7363438" y="148588"/>
            <a:ext cx="1495425" cy="371475"/>
          </a:xfrm>
          <a:prstGeom prst="rect">
            <a:avLst/>
          </a:prstGeom>
          <a:noFill/>
          <a:ln>
            <a:noFill/>
          </a:ln>
        </p:spPr>
      </p:pic>
      <p:sp>
        <p:nvSpPr>
          <p:cNvPr id="7" name="TextBox 6">
            <a:extLst>
              <a:ext uri="{FF2B5EF4-FFF2-40B4-BE49-F238E27FC236}">
                <a16:creationId xmlns:a16="http://schemas.microsoft.com/office/drawing/2014/main" xmlns="" id="{17CAA079-F4DF-46BC-ACA2-E01D53C45DAA}"/>
              </a:ext>
            </a:extLst>
          </p:cNvPr>
          <p:cNvSpPr txBox="1"/>
          <p:nvPr/>
        </p:nvSpPr>
        <p:spPr>
          <a:xfrm>
            <a:off x="466927" y="1114854"/>
            <a:ext cx="4572000" cy="584775"/>
          </a:xfrm>
          <a:prstGeom prst="rect">
            <a:avLst/>
          </a:prstGeom>
          <a:noFill/>
        </p:spPr>
        <p:txBody>
          <a:bodyPr wrap="square">
            <a:spAutoFit/>
          </a:bodyPr>
          <a:lstStyle/>
          <a:p>
            <a:r>
              <a:rPr lang="en-IN" altLang="en-US" sz="1600" dirty="0">
                <a:solidFill>
                  <a:schemeClr val="bg1"/>
                </a:solidFill>
                <a:latin typeface="Arial Black" panose="020B0A04020102020204" pitchFamily="34" charset="0"/>
              </a:rPr>
              <a:t>Ex .4 Draw a graph with six vertices such that degree of all vertices is five. </a:t>
            </a:r>
            <a:endParaRPr lang="en-IN" sz="1600" dirty="0">
              <a:solidFill>
                <a:schemeClr val="bg1"/>
              </a:solidFill>
              <a:latin typeface="Arial Black" panose="020B0A04020102020204" pitchFamily="34" charset="0"/>
            </a:endParaRPr>
          </a:p>
        </p:txBody>
      </p:sp>
      <p:pic>
        <p:nvPicPr>
          <p:cNvPr id="8" name="Picture 7">
            <a:extLst>
              <a:ext uri="{FF2B5EF4-FFF2-40B4-BE49-F238E27FC236}">
                <a16:creationId xmlns:a16="http://schemas.microsoft.com/office/drawing/2014/main" xmlns="" id="{83CB1496-E8AF-4A18-BC31-138012AE1090}"/>
              </a:ext>
            </a:extLst>
          </p:cNvPr>
          <p:cNvPicPr>
            <a:picLocks noChangeAspect="1"/>
          </p:cNvPicPr>
          <p:nvPr/>
        </p:nvPicPr>
        <p:blipFill>
          <a:blip r:embed="rId6"/>
          <a:stretch>
            <a:fillRect/>
          </a:stretch>
        </p:blipFill>
        <p:spPr>
          <a:xfrm>
            <a:off x="4965682" y="1024828"/>
            <a:ext cx="3706369" cy="3628796"/>
          </a:xfrm>
          <a:prstGeom prst="rect">
            <a:avLst/>
          </a:prstGeom>
        </p:spPr>
      </p:pic>
    </p:spTree>
    <p:extLst>
      <p:ext uri="{BB962C8B-B14F-4D97-AF65-F5344CB8AC3E}">
        <p14:creationId xmlns:p14="http://schemas.microsoft.com/office/powerpoint/2010/main" val="4136464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pic>
        <p:nvPicPr>
          <p:cNvPr id="152" name="Google Shape;152;p21"/>
          <p:cNvPicPr preferRelativeResize="0"/>
          <p:nvPr/>
        </p:nvPicPr>
        <p:blipFill>
          <a:blip r:embed="rId3">
            <a:alphaModFix/>
          </a:blip>
          <a:stretch>
            <a:fillRect/>
          </a:stretch>
        </p:blipFill>
        <p:spPr>
          <a:xfrm>
            <a:off x="0" y="0"/>
            <a:ext cx="9144000" cy="5139333"/>
          </a:xfrm>
          <a:prstGeom prst="rect">
            <a:avLst/>
          </a:prstGeom>
          <a:noFill/>
          <a:ln>
            <a:noFill/>
          </a:ln>
        </p:spPr>
      </p:pic>
      <p:pic>
        <p:nvPicPr>
          <p:cNvPr id="153" name="Google Shape;153;p21"/>
          <p:cNvPicPr preferRelativeResize="0"/>
          <p:nvPr/>
        </p:nvPicPr>
        <p:blipFill>
          <a:blip r:embed="rId4">
            <a:alphaModFix/>
          </a:blip>
          <a:stretch>
            <a:fillRect/>
          </a:stretch>
        </p:blipFill>
        <p:spPr>
          <a:xfrm>
            <a:off x="4763" y="4750"/>
            <a:ext cx="9134475" cy="5133975"/>
          </a:xfrm>
          <a:prstGeom prst="rect">
            <a:avLst/>
          </a:prstGeom>
          <a:noFill/>
          <a:ln>
            <a:noFill/>
          </a:ln>
        </p:spPr>
      </p:pic>
      <p:pic>
        <p:nvPicPr>
          <p:cNvPr id="158" name="Google Shape;158;p21"/>
          <p:cNvPicPr preferRelativeResize="0"/>
          <p:nvPr/>
        </p:nvPicPr>
        <p:blipFill>
          <a:blip r:embed="rId5">
            <a:alphaModFix/>
          </a:blip>
          <a:stretch>
            <a:fillRect/>
          </a:stretch>
        </p:blipFill>
        <p:spPr>
          <a:xfrm>
            <a:off x="7363438" y="148588"/>
            <a:ext cx="1495425" cy="371475"/>
          </a:xfrm>
          <a:prstGeom prst="rect">
            <a:avLst/>
          </a:prstGeom>
          <a:noFill/>
          <a:ln>
            <a:noFill/>
          </a:ln>
        </p:spPr>
      </p:pic>
      <p:sp>
        <p:nvSpPr>
          <p:cNvPr id="7" name="TextBox 6">
            <a:extLst>
              <a:ext uri="{FF2B5EF4-FFF2-40B4-BE49-F238E27FC236}">
                <a16:creationId xmlns:a16="http://schemas.microsoft.com/office/drawing/2014/main" xmlns="" id="{28E01B33-FD80-4729-8BFF-9DB84A16FFF1}"/>
              </a:ext>
            </a:extLst>
          </p:cNvPr>
          <p:cNvSpPr txBox="1"/>
          <p:nvPr/>
        </p:nvSpPr>
        <p:spPr>
          <a:xfrm>
            <a:off x="374515" y="894546"/>
            <a:ext cx="4640094" cy="1077218"/>
          </a:xfrm>
          <a:prstGeom prst="rect">
            <a:avLst/>
          </a:prstGeom>
          <a:noFill/>
        </p:spPr>
        <p:txBody>
          <a:bodyPr wrap="square">
            <a:spAutoFit/>
          </a:bodyPr>
          <a:lstStyle/>
          <a:p>
            <a:pPr indent="8890" algn="just">
              <a:spcAft>
                <a:spcPts val="0"/>
              </a:spcAft>
            </a:pPr>
            <a:r>
              <a:rPr lang="en-US" sz="1600" dirty="0">
                <a:solidFill>
                  <a:schemeClr val="bg1"/>
                </a:solidFill>
                <a:latin typeface="Arial Black" panose="020B0A04020102020204" pitchFamily="34" charset="0"/>
              </a:rPr>
              <a:t>Ex .5 </a:t>
            </a:r>
            <a:r>
              <a:rPr lang="en-US" sz="1600" dirty="0">
                <a:solidFill>
                  <a:schemeClr val="bg1"/>
                </a:solidFill>
                <a:effectLst/>
                <a:latin typeface="Arial Black" panose="020B0A04020102020204" pitchFamily="34" charset="0"/>
              </a:rPr>
              <a:t>Draw a graph with six vertices  </a:t>
            </a:r>
            <a:r>
              <a:rPr lang="en-US" sz="1600" dirty="0">
                <a:solidFill>
                  <a:schemeClr val="bg1"/>
                </a:solidFill>
                <a:latin typeface="Arial Black" panose="020B0A04020102020204" pitchFamily="34" charset="0"/>
              </a:rPr>
              <a:t>A,B,C,D,E,F</a:t>
            </a:r>
            <a:r>
              <a:rPr lang="en-US" sz="1600" dirty="0">
                <a:solidFill>
                  <a:schemeClr val="bg1"/>
                </a:solidFill>
                <a:effectLst/>
                <a:latin typeface="Arial Black" panose="020B0A04020102020204" pitchFamily="34" charset="0"/>
              </a:rPr>
              <a:t> such that </a:t>
            </a:r>
            <a:r>
              <a:rPr lang="en-US" sz="1600" dirty="0" err="1">
                <a:solidFill>
                  <a:schemeClr val="bg1"/>
                </a:solidFill>
                <a:effectLst/>
                <a:latin typeface="Arial Black" panose="020B0A04020102020204" pitchFamily="34" charset="0"/>
              </a:rPr>
              <a:t>deg</a:t>
            </a:r>
            <a:r>
              <a:rPr lang="en-US" sz="1600" dirty="0">
                <a:solidFill>
                  <a:schemeClr val="bg1"/>
                </a:solidFill>
                <a:effectLst/>
                <a:latin typeface="Arial Black" panose="020B0A04020102020204" pitchFamily="34" charset="0"/>
              </a:rPr>
              <a:t>(A) =3 ,</a:t>
            </a:r>
            <a:r>
              <a:rPr lang="en-US" sz="1600" dirty="0" err="1">
                <a:solidFill>
                  <a:schemeClr val="bg1"/>
                </a:solidFill>
                <a:effectLst/>
                <a:latin typeface="Arial Black" panose="020B0A04020102020204" pitchFamily="34" charset="0"/>
              </a:rPr>
              <a:t>deg</a:t>
            </a:r>
            <a:r>
              <a:rPr lang="en-US" sz="1600" dirty="0">
                <a:solidFill>
                  <a:schemeClr val="bg1"/>
                </a:solidFill>
                <a:effectLst/>
                <a:latin typeface="Arial Black" panose="020B0A04020102020204" pitchFamily="34" charset="0"/>
              </a:rPr>
              <a:t>(B) =1 , </a:t>
            </a:r>
            <a:r>
              <a:rPr lang="en-US" sz="1600" dirty="0" err="1">
                <a:solidFill>
                  <a:schemeClr val="bg1"/>
                </a:solidFill>
                <a:effectLst/>
                <a:latin typeface="Arial Black" panose="020B0A04020102020204" pitchFamily="34" charset="0"/>
              </a:rPr>
              <a:t>deg</a:t>
            </a:r>
            <a:r>
              <a:rPr lang="en-US" sz="1600" dirty="0">
                <a:solidFill>
                  <a:schemeClr val="bg1"/>
                </a:solidFill>
                <a:effectLst/>
                <a:latin typeface="Arial Black" panose="020B0A04020102020204" pitchFamily="34" charset="0"/>
              </a:rPr>
              <a:t>(C)=2   , </a:t>
            </a:r>
            <a:r>
              <a:rPr lang="en-US" sz="1600" dirty="0" err="1">
                <a:solidFill>
                  <a:schemeClr val="bg1"/>
                </a:solidFill>
                <a:effectLst/>
                <a:latin typeface="Arial Black" panose="020B0A04020102020204" pitchFamily="34" charset="0"/>
              </a:rPr>
              <a:t>deg</a:t>
            </a:r>
            <a:r>
              <a:rPr lang="en-US" sz="1600" dirty="0">
                <a:solidFill>
                  <a:schemeClr val="bg1"/>
                </a:solidFill>
                <a:effectLst/>
                <a:latin typeface="Arial Black" panose="020B0A04020102020204" pitchFamily="34" charset="0"/>
              </a:rPr>
              <a:t>(D) = 3 and </a:t>
            </a:r>
          </a:p>
          <a:p>
            <a:pPr indent="8890" algn="just">
              <a:spcAft>
                <a:spcPts val="0"/>
              </a:spcAft>
            </a:pPr>
            <a:r>
              <a:rPr lang="en-US" sz="1600" dirty="0">
                <a:solidFill>
                  <a:schemeClr val="bg1"/>
                </a:solidFill>
                <a:latin typeface="Arial Black" panose="020B0A04020102020204" pitchFamily="34" charset="0"/>
              </a:rPr>
              <a:t>E</a:t>
            </a:r>
            <a:r>
              <a:rPr lang="en-US" sz="1600" dirty="0">
                <a:solidFill>
                  <a:schemeClr val="bg1"/>
                </a:solidFill>
                <a:effectLst/>
                <a:latin typeface="Arial Black" panose="020B0A04020102020204" pitchFamily="34" charset="0"/>
              </a:rPr>
              <a:t> and F are adjacent .  </a:t>
            </a:r>
            <a:endParaRPr lang="en-IN" sz="1600" dirty="0">
              <a:solidFill>
                <a:schemeClr val="bg1"/>
              </a:solidFill>
              <a:effectLst/>
              <a:latin typeface="Arial Black" panose="020B0A04020102020204" pitchFamily="34" charset="0"/>
              <a:ea typeface="Times New Roman" panose="02020603050405020304" pitchFamily="18" charset="0"/>
              <a:cs typeface="Shruti" panose="020B0502040204020203" pitchFamily="34" charset="0"/>
            </a:endParaRPr>
          </a:p>
        </p:txBody>
      </p:sp>
      <p:pic>
        <p:nvPicPr>
          <p:cNvPr id="8" name="Picture 7">
            <a:extLst>
              <a:ext uri="{FF2B5EF4-FFF2-40B4-BE49-F238E27FC236}">
                <a16:creationId xmlns:a16="http://schemas.microsoft.com/office/drawing/2014/main" xmlns="" id="{C947F99A-5BBD-4AF4-8732-B72B0BD6224B}"/>
              </a:ext>
            </a:extLst>
          </p:cNvPr>
          <p:cNvPicPr>
            <a:picLocks noChangeAspect="1"/>
          </p:cNvPicPr>
          <p:nvPr/>
        </p:nvPicPr>
        <p:blipFill>
          <a:blip r:embed="rId6"/>
          <a:stretch>
            <a:fillRect/>
          </a:stretch>
        </p:blipFill>
        <p:spPr>
          <a:xfrm>
            <a:off x="4103396" y="1971764"/>
            <a:ext cx="4280492" cy="2897372"/>
          </a:xfrm>
          <a:prstGeom prst="rect">
            <a:avLst/>
          </a:prstGeom>
        </p:spPr>
      </p:pic>
    </p:spTree>
    <p:extLst>
      <p:ext uri="{BB962C8B-B14F-4D97-AF65-F5344CB8AC3E}">
        <p14:creationId xmlns:p14="http://schemas.microsoft.com/office/powerpoint/2010/main" val="1953398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pic>
        <p:nvPicPr>
          <p:cNvPr id="152" name="Google Shape;152;p21"/>
          <p:cNvPicPr preferRelativeResize="0"/>
          <p:nvPr/>
        </p:nvPicPr>
        <p:blipFill>
          <a:blip r:embed="rId3">
            <a:alphaModFix/>
          </a:blip>
          <a:stretch>
            <a:fillRect/>
          </a:stretch>
        </p:blipFill>
        <p:spPr>
          <a:xfrm>
            <a:off x="0" y="0"/>
            <a:ext cx="9144000" cy="5139333"/>
          </a:xfrm>
          <a:prstGeom prst="rect">
            <a:avLst/>
          </a:prstGeom>
          <a:noFill/>
          <a:ln>
            <a:noFill/>
          </a:ln>
        </p:spPr>
      </p:pic>
      <p:pic>
        <p:nvPicPr>
          <p:cNvPr id="153" name="Google Shape;153;p21"/>
          <p:cNvPicPr preferRelativeResize="0"/>
          <p:nvPr/>
        </p:nvPicPr>
        <p:blipFill>
          <a:blip r:embed="rId4">
            <a:alphaModFix/>
          </a:blip>
          <a:stretch>
            <a:fillRect/>
          </a:stretch>
        </p:blipFill>
        <p:spPr>
          <a:xfrm>
            <a:off x="4763" y="-5082"/>
            <a:ext cx="9134475" cy="5133975"/>
          </a:xfrm>
          <a:prstGeom prst="rect">
            <a:avLst/>
          </a:prstGeom>
          <a:noFill/>
          <a:ln>
            <a:noFill/>
          </a:ln>
        </p:spPr>
      </p:pic>
      <p:pic>
        <p:nvPicPr>
          <p:cNvPr id="158" name="Google Shape;158;p21"/>
          <p:cNvPicPr preferRelativeResize="0"/>
          <p:nvPr/>
        </p:nvPicPr>
        <p:blipFill>
          <a:blip r:embed="rId5">
            <a:alphaModFix/>
          </a:blip>
          <a:stretch>
            <a:fillRect/>
          </a:stretch>
        </p:blipFill>
        <p:spPr>
          <a:xfrm>
            <a:off x="7363438" y="148588"/>
            <a:ext cx="1495425" cy="371475"/>
          </a:xfrm>
          <a:prstGeom prst="rect">
            <a:avLst/>
          </a:prstGeom>
          <a:noFill/>
          <a:ln>
            <a:noFill/>
          </a:ln>
        </p:spPr>
      </p:pic>
      <p:sp>
        <p:nvSpPr>
          <p:cNvPr id="7" name="TextBox 6">
            <a:extLst>
              <a:ext uri="{FF2B5EF4-FFF2-40B4-BE49-F238E27FC236}">
                <a16:creationId xmlns:a16="http://schemas.microsoft.com/office/drawing/2014/main" xmlns="" id="{02747867-C745-426A-8681-9C091FA153A3}"/>
              </a:ext>
            </a:extLst>
          </p:cNvPr>
          <p:cNvSpPr txBox="1"/>
          <p:nvPr/>
        </p:nvSpPr>
        <p:spPr>
          <a:xfrm>
            <a:off x="413425" y="915437"/>
            <a:ext cx="4640094" cy="584775"/>
          </a:xfrm>
          <a:prstGeom prst="rect">
            <a:avLst/>
          </a:prstGeom>
          <a:noFill/>
        </p:spPr>
        <p:txBody>
          <a:bodyPr wrap="square">
            <a:spAutoFit/>
          </a:bodyPr>
          <a:lstStyle/>
          <a:p>
            <a:r>
              <a:rPr lang="en-US" sz="1600" dirty="0">
                <a:solidFill>
                  <a:schemeClr val="bg1"/>
                </a:solidFill>
                <a:effectLst/>
                <a:latin typeface="Arial Black" panose="020B0A04020102020204" pitchFamily="34" charset="0"/>
              </a:rPr>
              <a:t>Ex. 6 Draw a connected graph with 5 vertices and 7 edges .</a:t>
            </a:r>
            <a:endParaRPr lang="en-IN" sz="1600" dirty="0">
              <a:solidFill>
                <a:schemeClr val="bg1"/>
              </a:solidFill>
              <a:latin typeface="Arial Black" panose="020B0A04020102020204" pitchFamily="34" charset="0"/>
            </a:endParaRPr>
          </a:p>
        </p:txBody>
      </p:sp>
      <p:pic>
        <p:nvPicPr>
          <p:cNvPr id="8" name="Picture 7">
            <a:extLst>
              <a:ext uri="{FF2B5EF4-FFF2-40B4-BE49-F238E27FC236}">
                <a16:creationId xmlns:a16="http://schemas.microsoft.com/office/drawing/2014/main" xmlns="" id="{596B0E84-7F23-408F-A50B-B0D51BAC1CCE}"/>
              </a:ext>
            </a:extLst>
          </p:cNvPr>
          <p:cNvPicPr>
            <a:picLocks noChangeAspect="1"/>
          </p:cNvPicPr>
          <p:nvPr/>
        </p:nvPicPr>
        <p:blipFill>
          <a:blip r:embed="rId6"/>
          <a:stretch>
            <a:fillRect/>
          </a:stretch>
        </p:blipFill>
        <p:spPr>
          <a:xfrm>
            <a:off x="2120099" y="2001325"/>
            <a:ext cx="3562946" cy="2383009"/>
          </a:xfrm>
          <a:prstGeom prst="rect">
            <a:avLst/>
          </a:prstGeom>
        </p:spPr>
      </p:pic>
    </p:spTree>
    <p:extLst>
      <p:ext uri="{BB962C8B-B14F-4D97-AF65-F5344CB8AC3E}">
        <p14:creationId xmlns:p14="http://schemas.microsoft.com/office/powerpoint/2010/main" val="3691549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pic>
        <p:nvPicPr>
          <p:cNvPr id="152" name="Google Shape;152;p21"/>
          <p:cNvPicPr preferRelativeResize="0"/>
          <p:nvPr/>
        </p:nvPicPr>
        <p:blipFill>
          <a:blip r:embed="rId3">
            <a:alphaModFix/>
          </a:blip>
          <a:stretch>
            <a:fillRect/>
          </a:stretch>
        </p:blipFill>
        <p:spPr>
          <a:xfrm>
            <a:off x="0" y="0"/>
            <a:ext cx="9144000" cy="5139333"/>
          </a:xfrm>
          <a:prstGeom prst="rect">
            <a:avLst/>
          </a:prstGeom>
          <a:noFill/>
          <a:ln>
            <a:noFill/>
          </a:ln>
        </p:spPr>
      </p:pic>
      <p:pic>
        <p:nvPicPr>
          <p:cNvPr id="153" name="Google Shape;153;p21"/>
          <p:cNvPicPr preferRelativeResize="0"/>
          <p:nvPr/>
        </p:nvPicPr>
        <p:blipFill>
          <a:blip r:embed="rId4">
            <a:alphaModFix/>
          </a:blip>
          <a:stretch>
            <a:fillRect/>
          </a:stretch>
        </p:blipFill>
        <p:spPr>
          <a:xfrm>
            <a:off x="4763" y="4750"/>
            <a:ext cx="9134475" cy="5133975"/>
          </a:xfrm>
          <a:prstGeom prst="rect">
            <a:avLst/>
          </a:prstGeom>
          <a:noFill/>
          <a:ln>
            <a:noFill/>
          </a:ln>
        </p:spPr>
      </p:pic>
      <p:pic>
        <p:nvPicPr>
          <p:cNvPr id="158" name="Google Shape;158;p21"/>
          <p:cNvPicPr preferRelativeResize="0"/>
          <p:nvPr/>
        </p:nvPicPr>
        <p:blipFill>
          <a:blip r:embed="rId5">
            <a:alphaModFix/>
          </a:blip>
          <a:stretch>
            <a:fillRect/>
          </a:stretch>
        </p:blipFill>
        <p:spPr>
          <a:xfrm>
            <a:off x="7363438" y="148588"/>
            <a:ext cx="1495425" cy="371475"/>
          </a:xfrm>
          <a:prstGeom prst="rect">
            <a:avLst/>
          </a:prstGeom>
          <a:noFill/>
          <a:ln>
            <a:noFill/>
          </a:ln>
        </p:spPr>
      </p:pic>
      <p:sp>
        <p:nvSpPr>
          <p:cNvPr id="7" name="TextBox 6">
            <a:extLst>
              <a:ext uri="{FF2B5EF4-FFF2-40B4-BE49-F238E27FC236}">
                <a16:creationId xmlns:a16="http://schemas.microsoft.com/office/drawing/2014/main" xmlns="" id="{02747867-C745-426A-8681-9C091FA153A3}"/>
              </a:ext>
            </a:extLst>
          </p:cNvPr>
          <p:cNvSpPr txBox="1"/>
          <p:nvPr/>
        </p:nvSpPr>
        <p:spPr>
          <a:xfrm>
            <a:off x="413425" y="915437"/>
            <a:ext cx="4640094" cy="1077218"/>
          </a:xfrm>
          <a:prstGeom prst="rect">
            <a:avLst/>
          </a:prstGeom>
          <a:noFill/>
        </p:spPr>
        <p:txBody>
          <a:bodyPr wrap="square">
            <a:spAutoFit/>
          </a:bodyPr>
          <a:lstStyle/>
          <a:p>
            <a:r>
              <a:rPr lang="en-US" sz="1600" dirty="0">
                <a:solidFill>
                  <a:schemeClr val="bg1"/>
                </a:solidFill>
                <a:effectLst/>
                <a:latin typeface="Arial Black" panose="020B0A04020102020204" pitchFamily="34" charset="0"/>
              </a:rPr>
              <a:t>Ex. 7 </a:t>
            </a:r>
            <a:r>
              <a:rPr lang="en-US" sz="1600" dirty="0">
                <a:solidFill>
                  <a:schemeClr val="bg1"/>
                </a:solidFill>
                <a:latin typeface="Arial Black" panose="020B0A04020102020204" pitchFamily="34" charset="0"/>
                <a:cs typeface="Times New Roman" pitchFamily="18" charset="0"/>
              </a:rPr>
              <a:t>A graph G has 15 edges, 3 vertices of degree 4 and other vertices of degree 3. Find the number of vertices in G.</a:t>
            </a:r>
            <a:endParaRPr lang="en-IN" sz="1600" dirty="0">
              <a:solidFill>
                <a:schemeClr val="bg1"/>
              </a:solidFill>
              <a:latin typeface="Arial Black" panose="020B0A04020102020204" pitchFamily="34" charset="0"/>
            </a:endParaRPr>
          </a:p>
        </p:txBody>
      </p:sp>
      <p:sp>
        <p:nvSpPr>
          <p:cNvPr id="9" name="TextBox 8">
            <a:extLst>
              <a:ext uri="{FF2B5EF4-FFF2-40B4-BE49-F238E27FC236}">
                <a16:creationId xmlns:a16="http://schemas.microsoft.com/office/drawing/2014/main" xmlns="" id="{43680756-0C8C-419E-A0F7-E0B3C43F2BA2}"/>
              </a:ext>
            </a:extLst>
          </p:cNvPr>
          <p:cNvSpPr txBox="1"/>
          <p:nvPr/>
        </p:nvSpPr>
        <p:spPr>
          <a:xfrm>
            <a:off x="1012723" y="1992654"/>
            <a:ext cx="4429904" cy="2677656"/>
          </a:xfrm>
          <a:prstGeom prst="rect">
            <a:avLst/>
          </a:prstGeom>
          <a:noFill/>
        </p:spPr>
        <p:txBody>
          <a:bodyPr wrap="square">
            <a:spAutoFit/>
          </a:bodyPr>
          <a:lstStyle/>
          <a:p>
            <a:r>
              <a:rPr lang="en-US" dirty="0">
                <a:solidFill>
                  <a:schemeClr val="bg1"/>
                </a:solidFill>
                <a:latin typeface="Bahnschrift" panose="020B0502040204020203" pitchFamily="34" charset="0"/>
                <a:cs typeface="Times New Roman" pitchFamily="18" charset="0"/>
              </a:rPr>
              <a:t> Let n be the number of vertices in G.</a:t>
            </a:r>
          </a:p>
          <a:p>
            <a:endParaRPr lang="en-US" dirty="0">
              <a:solidFill>
                <a:schemeClr val="bg1"/>
              </a:solidFill>
              <a:latin typeface="Bahnschrift" panose="020B0502040204020203" pitchFamily="34" charset="0"/>
              <a:cs typeface="Times New Roman" pitchFamily="18" charset="0"/>
            </a:endParaRPr>
          </a:p>
          <a:p>
            <a:pPr marL="136525" indent="0">
              <a:buNone/>
            </a:pPr>
            <a:r>
              <a:rPr lang="en-US" dirty="0">
                <a:solidFill>
                  <a:schemeClr val="bg1"/>
                </a:solidFill>
                <a:latin typeface="Bahnschrift" panose="020B0502040204020203" pitchFamily="34" charset="0"/>
                <a:cs typeface="Times New Roman" pitchFamily="18" charset="0"/>
              </a:rPr>
              <a:t>The degree sum of all vertices of G = 2(15) = 30</a:t>
            </a:r>
          </a:p>
          <a:p>
            <a:pPr marL="136525" indent="0">
              <a:buNone/>
            </a:pPr>
            <a:endParaRPr lang="en-US" dirty="0">
              <a:solidFill>
                <a:schemeClr val="bg1"/>
              </a:solidFill>
              <a:latin typeface="Bahnschrift" panose="020B0502040204020203" pitchFamily="34" charset="0"/>
              <a:cs typeface="Times New Roman" pitchFamily="18" charset="0"/>
            </a:endParaRPr>
          </a:p>
          <a:p>
            <a:pPr marL="136525" indent="0">
              <a:buNone/>
            </a:pPr>
            <a:r>
              <a:rPr lang="en-US" dirty="0">
                <a:solidFill>
                  <a:schemeClr val="bg1"/>
                </a:solidFill>
                <a:latin typeface="Bahnschrift" panose="020B0502040204020203" pitchFamily="34" charset="0"/>
                <a:cs typeface="Times New Roman" pitchFamily="18" charset="0"/>
              </a:rPr>
              <a:t>Also, the degree of all vertices of G = 4(3) + 3(n-3)</a:t>
            </a:r>
          </a:p>
          <a:p>
            <a:pPr marL="136525" indent="0">
              <a:buNone/>
            </a:pPr>
            <a:r>
              <a:rPr lang="en-US" dirty="0">
                <a:solidFill>
                  <a:schemeClr val="bg1"/>
                </a:solidFill>
                <a:latin typeface="Bahnschrift" panose="020B0502040204020203" pitchFamily="34" charset="0"/>
                <a:cs typeface="Times New Roman" pitchFamily="18" charset="0"/>
              </a:rPr>
              <a:t>                    		  </a:t>
            </a:r>
          </a:p>
          <a:p>
            <a:pPr marL="136525" indent="0">
              <a:buNone/>
            </a:pPr>
            <a:r>
              <a:rPr lang="en-US" dirty="0">
                <a:solidFill>
                  <a:schemeClr val="bg1"/>
                </a:solidFill>
                <a:latin typeface="Bahnschrift" panose="020B0502040204020203" pitchFamily="34" charset="0"/>
                <a:cs typeface="Times New Roman" pitchFamily="18" charset="0"/>
              </a:rPr>
              <a:t>					 30 = 12+3n-9</a:t>
            </a:r>
          </a:p>
          <a:p>
            <a:pPr marL="136525" indent="0">
              <a:buNone/>
            </a:pPr>
            <a:r>
              <a:rPr lang="en-US" dirty="0">
                <a:solidFill>
                  <a:schemeClr val="bg1"/>
                </a:solidFill>
                <a:latin typeface="Bahnschrift" panose="020B0502040204020203" pitchFamily="34" charset="0"/>
                <a:cs typeface="Times New Roman" pitchFamily="18" charset="0"/>
              </a:rPr>
              <a:t>	 </a:t>
            </a:r>
          </a:p>
          <a:p>
            <a:pPr marL="136525" indent="0">
              <a:buNone/>
            </a:pPr>
            <a:r>
              <a:rPr lang="en-US" dirty="0">
                <a:solidFill>
                  <a:schemeClr val="bg1"/>
                </a:solidFill>
                <a:latin typeface="Bahnschrift" panose="020B0502040204020203" pitchFamily="34" charset="0"/>
                <a:cs typeface="Times New Roman" pitchFamily="18" charset="0"/>
              </a:rPr>
              <a:t>	 3n = 27</a:t>
            </a:r>
          </a:p>
          <a:p>
            <a:pPr marL="136525" indent="0">
              <a:buNone/>
            </a:pPr>
            <a:r>
              <a:rPr lang="en-US" dirty="0">
                <a:solidFill>
                  <a:schemeClr val="bg1"/>
                </a:solidFill>
                <a:latin typeface="Bahnschrift" panose="020B0502040204020203" pitchFamily="34" charset="0"/>
                <a:cs typeface="Times New Roman" pitchFamily="18" charset="0"/>
              </a:rPr>
              <a:t>                                       </a:t>
            </a:r>
          </a:p>
          <a:p>
            <a:pPr marL="136525" indent="0">
              <a:buNone/>
            </a:pPr>
            <a:r>
              <a:rPr lang="en-US" dirty="0">
                <a:solidFill>
                  <a:schemeClr val="bg1"/>
                </a:solidFill>
                <a:latin typeface="Bahnschrift" panose="020B0502040204020203" pitchFamily="34" charset="0"/>
                <a:cs typeface="Times New Roman" pitchFamily="18" charset="0"/>
              </a:rPr>
              <a:t>	  n = 9. </a:t>
            </a:r>
            <a:endParaRPr lang="en-IN" dirty="0">
              <a:solidFill>
                <a:schemeClr val="bg1"/>
              </a:solidFill>
              <a:latin typeface="Bahnschrift" panose="020B0502040204020203" pitchFamily="34" charset="0"/>
            </a:endParaRPr>
          </a:p>
        </p:txBody>
      </p:sp>
    </p:spTree>
    <p:extLst>
      <p:ext uri="{BB962C8B-B14F-4D97-AF65-F5344CB8AC3E}">
        <p14:creationId xmlns:p14="http://schemas.microsoft.com/office/powerpoint/2010/main" val="1961459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xEl>
                                              <p:pRg st="9" end="9"/>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pic>
        <p:nvPicPr>
          <p:cNvPr id="152" name="Google Shape;152;p21"/>
          <p:cNvPicPr preferRelativeResize="0"/>
          <p:nvPr/>
        </p:nvPicPr>
        <p:blipFill>
          <a:blip r:embed="rId3">
            <a:alphaModFix/>
          </a:blip>
          <a:stretch>
            <a:fillRect/>
          </a:stretch>
        </p:blipFill>
        <p:spPr>
          <a:xfrm>
            <a:off x="0" y="0"/>
            <a:ext cx="9144000" cy="5139333"/>
          </a:xfrm>
          <a:prstGeom prst="rect">
            <a:avLst/>
          </a:prstGeom>
          <a:noFill/>
          <a:ln>
            <a:noFill/>
          </a:ln>
        </p:spPr>
      </p:pic>
      <p:pic>
        <p:nvPicPr>
          <p:cNvPr id="153" name="Google Shape;153;p21"/>
          <p:cNvPicPr preferRelativeResize="0"/>
          <p:nvPr/>
        </p:nvPicPr>
        <p:blipFill>
          <a:blip r:embed="rId4">
            <a:alphaModFix/>
          </a:blip>
          <a:stretch>
            <a:fillRect/>
          </a:stretch>
        </p:blipFill>
        <p:spPr>
          <a:xfrm>
            <a:off x="4763" y="4750"/>
            <a:ext cx="9134475" cy="5133975"/>
          </a:xfrm>
          <a:prstGeom prst="rect">
            <a:avLst/>
          </a:prstGeom>
          <a:noFill/>
          <a:ln>
            <a:noFill/>
          </a:ln>
        </p:spPr>
      </p:pic>
      <p:pic>
        <p:nvPicPr>
          <p:cNvPr id="158" name="Google Shape;158;p21"/>
          <p:cNvPicPr preferRelativeResize="0"/>
          <p:nvPr/>
        </p:nvPicPr>
        <p:blipFill>
          <a:blip r:embed="rId5">
            <a:alphaModFix/>
          </a:blip>
          <a:stretch>
            <a:fillRect/>
          </a:stretch>
        </p:blipFill>
        <p:spPr>
          <a:xfrm>
            <a:off x="7363438" y="148588"/>
            <a:ext cx="1495425" cy="371475"/>
          </a:xfrm>
          <a:prstGeom prst="rect">
            <a:avLst/>
          </a:prstGeom>
          <a:noFill/>
          <a:ln>
            <a:noFill/>
          </a:ln>
        </p:spPr>
      </p:pic>
      <p:sp>
        <p:nvSpPr>
          <p:cNvPr id="159" name="Google Shape;159;p21"/>
          <p:cNvSpPr txBox="1"/>
          <p:nvPr/>
        </p:nvSpPr>
        <p:spPr>
          <a:xfrm>
            <a:off x="214009" y="134250"/>
            <a:ext cx="5418305" cy="430857"/>
          </a:xfrm>
          <a:prstGeom prst="rect">
            <a:avLst/>
          </a:prstGeom>
          <a:noFill/>
          <a:ln>
            <a:noFill/>
          </a:ln>
        </p:spPr>
        <p:txBody>
          <a:bodyPr spcFirstLastPara="1" wrap="square" lIns="91425" tIns="91425" rIns="91425" bIns="91425" anchor="t" anchorCtr="0">
            <a:spAutoFit/>
          </a:bodyPr>
          <a:lstStyle/>
          <a:p>
            <a:r>
              <a:rPr lang="en-US" sz="1600" dirty="0">
                <a:solidFill>
                  <a:srgbClr val="00B0F0"/>
                </a:solidFill>
                <a:latin typeface="Arial Black" pitchFamily="34" charset="0"/>
              </a:rPr>
              <a:t>First theorem of Graph theory </a:t>
            </a:r>
            <a:endParaRPr lang="en-US" sz="1600" dirty="0">
              <a:solidFill>
                <a:srgbClr val="00B0F0"/>
              </a:solidFill>
              <a:latin typeface="Proxima Nova"/>
              <a:ea typeface="Proxima Nova"/>
              <a:cs typeface="Proxima Nova"/>
              <a:sym typeface="Proxima Nova"/>
            </a:endParaRPr>
          </a:p>
        </p:txBody>
      </p:sp>
      <p:sp>
        <p:nvSpPr>
          <p:cNvPr id="7" name="TextBox 6">
            <a:extLst>
              <a:ext uri="{FF2B5EF4-FFF2-40B4-BE49-F238E27FC236}">
                <a16:creationId xmlns:a16="http://schemas.microsoft.com/office/drawing/2014/main" xmlns="" id="{41E6E1A3-0C48-4573-9123-F844BADD1A19}"/>
              </a:ext>
            </a:extLst>
          </p:cNvPr>
          <p:cNvSpPr txBox="1"/>
          <p:nvPr/>
        </p:nvSpPr>
        <p:spPr>
          <a:xfrm>
            <a:off x="214009" y="811328"/>
            <a:ext cx="8715981" cy="1384995"/>
          </a:xfrm>
          <a:prstGeom prst="rect">
            <a:avLst/>
          </a:prstGeom>
          <a:noFill/>
        </p:spPr>
        <p:txBody>
          <a:bodyPr wrap="square">
            <a:spAutoFit/>
          </a:bodyPr>
          <a:lstStyle/>
          <a:p>
            <a:r>
              <a:rPr lang="en-IN" b="1" dirty="0">
                <a:solidFill>
                  <a:schemeClr val="bg1"/>
                </a:solidFill>
                <a:latin typeface="Bahnschrift" panose="020B0502040204020203" pitchFamily="34" charset="0"/>
              </a:rPr>
              <a:t>Theorem 1  : In a graph G ,the sum of the degree of all the vertices of G is equal to twice the number of edges of G. </a:t>
            </a:r>
          </a:p>
          <a:p>
            <a:endParaRPr lang="en-IN" b="1" dirty="0">
              <a:solidFill>
                <a:schemeClr val="bg1"/>
              </a:solidFill>
              <a:latin typeface="Bahnschrift" panose="020B0502040204020203" pitchFamily="34" charset="0"/>
            </a:endParaRPr>
          </a:p>
          <a:p>
            <a:r>
              <a:rPr lang="en-IN" b="1" dirty="0">
                <a:solidFill>
                  <a:schemeClr val="bg1"/>
                </a:solidFill>
                <a:latin typeface="Bahnschrift" panose="020B0502040204020203" pitchFamily="34" charset="0"/>
              </a:rPr>
              <a:t>In other words : If G is a graph with n vertices and e edges then </a:t>
            </a:r>
            <a:r>
              <a:rPr lang="en-IN" b="1" dirty="0" err="1">
                <a:solidFill>
                  <a:schemeClr val="bg1"/>
                </a:solidFill>
                <a:latin typeface="Bahnschrift" panose="020B0502040204020203" pitchFamily="34" charset="0"/>
              </a:rPr>
              <a:t>deg</a:t>
            </a:r>
            <a:r>
              <a:rPr lang="en-IN" b="1" dirty="0">
                <a:solidFill>
                  <a:schemeClr val="bg1"/>
                </a:solidFill>
                <a:latin typeface="Bahnschrift" panose="020B0502040204020203" pitchFamily="34" charset="0"/>
              </a:rPr>
              <a:t>(V</a:t>
            </a:r>
            <a:r>
              <a:rPr lang="en-IN" baseline="-25000" dirty="0">
                <a:solidFill>
                  <a:schemeClr val="bg1"/>
                </a:solidFill>
                <a:latin typeface="Bahnschrift" panose="020B0502040204020203" pitchFamily="34" charset="0"/>
              </a:rPr>
              <a:t>1</a:t>
            </a:r>
            <a:r>
              <a:rPr lang="en-IN" b="1" dirty="0">
                <a:solidFill>
                  <a:schemeClr val="bg1"/>
                </a:solidFill>
                <a:latin typeface="Bahnschrift" panose="020B0502040204020203" pitchFamily="34" charset="0"/>
              </a:rPr>
              <a:t>)+</a:t>
            </a:r>
            <a:r>
              <a:rPr lang="en-IN" b="1" dirty="0" err="1">
                <a:solidFill>
                  <a:schemeClr val="bg1"/>
                </a:solidFill>
                <a:latin typeface="Bahnschrift" panose="020B0502040204020203" pitchFamily="34" charset="0"/>
              </a:rPr>
              <a:t>deg</a:t>
            </a:r>
            <a:r>
              <a:rPr lang="en-IN" b="1" dirty="0">
                <a:solidFill>
                  <a:schemeClr val="bg1"/>
                </a:solidFill>
                <a:latin typeface="Bahnschrift" panose="020B0502040204020203" pitchFamily="34" charset="0"/>
              </a:rPr>
              <a:t>(V</a:t>
            </a:r>
            <a:r>
              <a:rPr lang="en-IN" baseline="-25000" dirty="0">
                <a:solidFill>
                  <a:schemeClr val="bg1"/>
                </a:solidFill>
                <a:latin typeface="Bahnschrift" panose="020B0502040204020203" pitchFamily="34" charset="0"/>
              </a:rPr>
              <a:t>2</a:t>
            </a:r>
            <a:r>
              <a:rPr lang="en-IN" b="1" dirty="0">
                <a:solidFill>
                  <a:schemeClr val="bg1"/>
                </a:solidFill>
                <a:latin typeface="Bahnschrift" panose="020B0502040204020203" pitchFamily="34" charset="0"/>
              </a:rPr>
              <a:t>)+......</a:t>
            </a:r>
            <a:r>
              <a:rPr lang="en-IN" b="1" dirty="0" err="1">
                <a:solidFill>
                  <a:schemeClr val="bg1"/>
                </a:solidFill>
                <a:latin typeface="Bahnschrift" panose="020B0502040204020203" pitchFamily="34" charset="0"/>
              </a:rPr>
              <a:t>deg</a:t>
            </a:r>
            <a:r>
              <a:rPr lang="en-IN" b="1" dirty="0">
                <a:solidFill>
                  <a:schemeClr val="bg1"/>
                </a:solidFill>
                <a:latin typeface="Bahnschrift" panose="020B0502040204020203" pitchFamily="34" charset="0"/>
              </a:rPr>
              <a:t>(</a:t>
            </a:r>
            <a:r>
              <a:rPr lang="en-IN" b="1" dirty="0" err="1">
                <a:solidFill>
                  <a:schemeClr val="bg1"/>
                </a:solidFill>
                <a:latin typeface="Bahnschrift" panose="020B0502040204020203" pitchFamily="34" charset="0"/>
              </a:rPr>
              <a:t>V</a:t>
            </a:r>
            <a:r>
              <a:rPr lang="en-IN" baseline="-25000" dirty="0" err="1">
                <a:solidFill>
                  <a:schemeClr val="bg1"/>
                </a:solidFill>
                <a:latin typeface="Bahnschrift" panose="020B0502040204020203" pitchFamily="34" charset="0"/>
              </a:rPr>
              <a:t>n</a:t>
            </a:r>
            <a:r>
              <a:rPr lang="en-IN" b="1" dirty="0">
                <a:solidFill>
                  <a:schemeClr val="bg1"/>
                </a:solidFill>
                <a:latin typeface="Bahnschrift" panose="020B0502040204020203" pitchFamily="34" charset="0"/>
              </a:rPr>
              <a:t>)=2*e ,where e is the total number of edges of G.</a:t>
            </a:r>
          </a:p>
          <a:p>
            <a:endParaRPr lang="en-US" dirty="0">
              <a:solidFill>
                <a:schemeClr val="bg1"/>
              </a:solidFill>
              <a:latin typeface="Bahnschrift" panose="020B0502040204020203" pitchFamily="34" charset="0"/>
            </a:endParaRPr>
          </a:p>
        </p:txBody>
      </p:sp>
      <p:sp>
        <p:nvSpPr>
          <p:cNvPr id="9" name="TextBox 8">
            <a:extLst>
              <a:ext uri="{FF2B5EF4-FFF2-40B4-BE49-F238E27FC236}">
                <a16:creationId xmlns:a16="http://schemas.microsoft.com/office/drawing/2014/main" xmlns="" id="{E51BF00C-1161-4F04-A6F2-AF1825AE3B7D}"/>
              </a:ext>
            </a:extLst>
          </p:cNvPr>
          <p:cNvSpPr txBox="1"/>
          <p:nvPr/>
        </p:nvSpPr>
        <p:spPr>
          <a:xfrm>
            <a:off x="121594" y="1980879"/>
            <a:ext cx="6648857" cy="2893100"/>
          </a:xfrm>
          <a:prstGeom prst="rect">
            <a:avLst/>
          </a:prstGeom>
          <a:noFill/>
        </p:spPr>
        <p:txBody>
          <a:bodyPr wrap="square">
            <a:spAutoFit/>
          </a:bodyPr>
          <a:lstStyle/>
          <a:p>
            <a:r>
              <a:rPr lang="en-IN" dirty="0">
                <a:solidFill>
                  <a:schemeClr val="bg1"/>
                </a:solidFill>
                <a:latin typeface="Bahnschrift" panose="020B0502040204020203" pitchFamily="34" charset="0"/>
              </a:rPr>
              <a:t>Proof:</a:t>
            </a:r>
          </a:p>
          <a:p>
            <a:r>
              <a:rPr lang="en-IN" dirty="0">
                <a:solidFill>
                  <a:schemeClr val="bg1"/>
                </a:solidFill>
                <a:latin typeface="Bahnschrift" panose="020B0502040204020203" pitchFamily="34" charset="0"/>
              </a:rPr>
              <a:t>Let f be any edge of graph G.</a:t>
            </a:r>
          </a:p>
          <a:p>
            <a:endParaRPr lang="en-IN" dirty="0">
              <a:solidFill>
                <a:schemeClr val="bg1"/>
              </a:solidFill>
              <a:latin typeface="Bahnschrift" panose="020B0502040204020203" pitchFamily="34" charset="0"/>
            </a:endParaRPr>
          </a:p>
          <a:p>
            <a:r>
              <a:rPr lang="en-IN" dirty="0">
                <a:solidFill>
                  <a:schemeClr val="bg1"/>
                </a:solidFill>
                <a:latin typeface="Bahnschrift" panose="020B0502040204020203" pitchFamily="34" charset="0"/>
              </a:rPr>
              <a:t>If f is a loop incident on vertex v</a:t>
            </a:r>
            <a:r>
              <a:rPr lang="en-IN" baseline="-25000" dirty="0">
                <a:solidFill>
                  <a:schemeClr val="bg1"/>
                </a:solidFill>
                <a:latin typeface="Bahnschrift" panose="020B0502040204020203" pitchFamily="34" charset="0"/>
              </a:rPr>
              <a:t>1</a:t>
            </a:r>
            <a:r>
              <a:rPr lang="en-IN" dirty="0">
                <a:solidFill>
                  <a:schemeClr val="bg1"/>
                </a:solidFill>
                <a:latin typeface="Bahnschrift" panose="020B0502040204020203" pitchFamily="34" charset="0"/>
              </a:rPr>
              <a:t> then f is counted twice when we count degree of vertex v</a:t>
            </a:r>
            <a:r>
              <a:rPr lang="en-IN" baseline="-25000" dirty="0">
                <a:solidFill>
                  <a:schemeClr val="bg1"/>
                </a:solidFill>
                <a:latin typeface="Bahnschrift" panose="020B0502040204020203" pitchFamily="34" charset="0"/>
              </a:rPr>
              <a:t>1</a:t>
            </a:r>
            <a:r>
              <a:rPr lang="en-IN" dirty="0">
                <a:solidFill>
                  <a:schemeClr val="bg1"/>
                </a:solidFill>
                <a:latin typeface="Bahnschrift" panose="020B0502040204020203" pitchFamily="34" charset="0"/>
              </a:rPr>
              <a:t>. </a:t>
            </a:r>
          </a:p>
          <a:p>
            <a:endParaRPr lang="en-IN" dirty="0">
              <a:solidFill>
                <a:schemeClr val="bg1"/>
              </a:solidFill>
              <a:latin typeface="Bahnschrift" panose="020B0502040204020203" pitchFamily="34" charset="0"/>
            </a:endParaRPr>
          </a:p>
          <a:p>
            <a:r>
              <a:rPr lang="en-IN" dirty="0">
                <a:solidFill>
                  <a:schemeClr val="bg1"/>
                </a:solidFill>
                <a:latin typeface="Bahnschrift" panose="020B0502040204020203" pitchFamily="34" charset="0"/>
              </a:rPr>
              <a:t>If f is incident on v</a:t>
            </a:r>
            <a:r>
              <a:rPr lang="en-IN" baseline="-25000" dirty="0">
                <a:solidFill>
                  <a:schemeClr val="bg1"/>
                </a:solidFill>
                <a:latin typeface="Bahnschrift" panose="020B0502040204020203" pitchFamily="34" charset="0"/>
              </a:rPr>
              <a:t>1 </a:t>
            </a:r>
            <a:r>
              <a:rPr lang="en-IN" dirty="0">
                <a:solidFill>
                  <a:schemeClr val="bg1"/>
                </a:solidFill>
                <a:latin typeface="Bahnschrift" panose="020B0502040204020203" pitchFamily="34" charset="0"/>
              </a:rPr>
              <a:t> and v</a:t>
            </a:r>
            <a:r>
              <a:rPr lang="en-IN" baseline="-25000" dirty="0">
                <a:solidFill>
                  <a:schemeClr val="bg1"/>
                </a:solidFill>
                <a:latin typeface="Bahnschrift" panose="020B0502040204020203" pitchFamily="34" charset="0"/>
              </a:rPr>
              <a:t>2 </a:t>
            </a:r>
            <a:r>
              <a:rPr lang="en-IN" dirty="0">
                <a:solidFill>
                  <a:schemeClr val="bg1"/>
                </a:solidFill>
                <a:latin typeface="Bahnschrift" panose="020B0502040204020203" pitchFamily="34" charset="0"/>
              </a:rPr>
              <a:t> then f is counted in both; </a:t>
            </a:r>
            <a:r>
              <a:rPr lang="en-IN" dirty="0" err="1">
                <a:solidFill>
                  <a:schemeClr val="bg1"/>
                </a:solidFill>
                <a:latin typeface="Bahnschrift" panose="020B0502040204020203" pitchFamily="34" charset="0"/>
              </a:rPr>
              <a:t>deg</a:t>
            </a:r>
            <a:r>
              <a:rPr lang="en-IN" dirty="0">
                <a:solidFill>
                  <a:schemeClr val="bg1"/>
                </a:solidFill>
                <a:latin typeface="Bahnschrift" panose="020B0502040204020203" pitchFamily="34" charset="0"/>
              </a:rPr>
              <a:t>(V</a:t>
            </a:r>
            <a:r>
              <a:rPr lang="en-IN" baseline="-25000" dirty="0">
                <a:solidFill>
                  <a:schemeClr val="bg1"/>
                </a:solidFill>
                <a:latin typeface="Bahnschrift" panose="020B0502040204020203" pitchFamily="34" charset="0"/>
              </a:rPr>
              <a:t>1</a:t>
            </a:r>
            <a:r>
              <a:rPr lang="en-IN" dirty="0">
                <a:solidFill>
                  <a:schemeClr val="bg1"/>
                </a:solidFill>
                <a:latin typeface="Bahnschrift" panose="020B0502040204020203" pitchFamily="34" charset="0"/>
              </a:rPr>
              <a:t> ) and </a:t>
            </a:r>
            <a:r>
              <a:rPr lang="en-IN" dirty="0" err="1">
                <a:solidFill>
                  <a:schemeClr val="bg1"/>
                </a:solidFill>
                <a:latin typeface="Bahnschrift" panose="020B0502040204020203" pitchFamily="34" charset="0"/>
              </a:rPr>
              <a:t>deg</a:t>
            </a:r>
            <a:r>
              <a:rPr lang="en-IN" dirty="0">
                <a:solidFill>
                  <a:schemeClr val="bg1"/>
                </a:solidFill>
                <a:latin typeface="Bahnschrift" panose="020B0502040204020203" pitchFamily="34" charset="0"/>
              </a:rPr>
              <a:t>(V</a:t>
            </a:r>
            <a:r>
              <a:rPr lang="en-IN" baseline="-25000" dirty="0">
                <a:solidFill>
                  <a:schemeClr val="bg1"/>
                </a:solidFill>
                <a:latin typeface="Bahnschrift" panose="020B0502040204020203" pitchFamily="34" charset="0"/>
              </a:rPr>
              <a:t>2</a:t>
            </a:r>
            <a:r>
              <a:rPr lang="en-IN" dirty="0">
                <a:solidFill>
                  <a:schemeClr val="bg1"/>
                </a:solidFill>
                <a:latin typeface="Bahnschrift" panose="020B0502040204020203" pitchFamily="34" charset="0"/>
              </a:rPr>
              <a:t>). So f is counted twice if we add </a:t>
            </a:r>
            <a:r>
              <a:rPr lang="en-IN" dirty="0" err="1">
                <a:solidFill>
                  <a:schemeClr val="bg1"/>
                </a:solidFill>
                <a:latin typeface="Bahnschrift" panose="020B0502040204020203" pitchFamily="34" charset="0"/>
              </a:rPr>
              <a:t>deg</a:t>
            </a:r>
            <a:r>
              <a:rPr lang="en-IN" dirty="0">
                <a:solidFill>
                  <a:schemeClr val="bg1"/>
                </a:solidFill>
                <a:latin typeface="Bahnschrift" panose="020B0502040204020203" pitchFamily="34" charset="0"/>
              </a:rPr>
              <a:t>(v</a:t>
            </a:r>
            <a:r>
              <a:rPr lang="en-IN" baseline="-25000" dirty="0">
                <a:solidFill>
                  <a:schemeClr val="bg1"/>
                </a:solidFill>
                <a:latin typeface="Bahnschrift" panose="020B0502040204020203" pitchFamily="34" charset="0"/>
              </a:rPr>
              <a:t>1</a:t>
            </a:r>
            <a:r>
              <a:rPr lang="en-IN" dirty="0">
                <a:solidFill>
                  <a:schemeClr val="bg1"/>
                </a:solidFill>
                <a:latin typeface="Bahnschrift" panose="020B0502040204020203" pitchFamily="34" charset="0"/>
              </a:rPr>
              <a:t>) and </a:t>
            </a:r>
            <a:r>
              <a:rPr lang="en-IN" dirty="0" err="1">
                <a:solidFill>
                  <a:schemeClr val="bg1"/>
                </a:solidFill>
                <a:latin typeface="Bahnschrift" panose="020B0502040204020203" pitchFamily="34" charset="0"/>
              </a:rPr>
              <a:t>deg</a:t>
            </a:r>
            <a:r>
              <a:rPr lang="en-IN" dirty="0">
                <a:solidFill>
                  <a:schemeClr val="bg1"/>
                </a:solidFill>
                <a:latin typeface="Bahnschrift" panose="020B0502040204020203" pitchFamily="34" charset="0"/>
              </a:rPr>
              <a:t>(v</a:t>
            </a:r>
            <a:r>
              <a:rPr lang="en-IN" baseline="-25000" dirty="0">
                <a:solidFill>
                  <a:schemeClr val="bg1"/>
                </a:solidFill>
                <a:latin typeface="Bahnschrift" panose="020B0502040204020203" pitchFamily="34" charset="0"/>
              </a:rPr>
              <a:t>2 </a:t>
            </a:r>
            <a:r>
              <a:rPr lang="en-IN" dirty="0">
                <a:solidFill>
                  <a:schemeClr val="bg1"/>
                </a:solidFill>
                <a:latin typeface="Bahnschrift" panose="020B0502040204020203" pitchFamily="34" charset="0"/>
              </a:rPr>
              <a:t>).</a:t>
            </a:r>
          </a:p>
          <a:p>
            <a:endParaRPr lang="en-IN" dirty="0">
              <a:solidFill>
                <a:schemeClr val="bg1"/>
              </a:solidFill>
              <a:latin typeface="Bahnschrift" panose="020B0502040204020203" pitchFamily="34" charset="0"/>
            </a:endParaRPr>
          </a:p>
          <a:p>
            <a:r>
              <a:rPr lang="en-IN" dirty="0">
                <a:solidFill>
                  <a:schemeClr val="bg1"/>
                </a:solidFill>
                <a:latin typeface="Bahnschrift" panose="020B0502040204020203" pitchFamily="34" charset="0"/>
              </a:rPr>
              <a:t>So that adding the degree of all vertices involves counting twice of each edge of G .</a:t>
            </a:r>
          </a:p>
          <a:p>
            <a:endParaRPr lang="en-IN" dirty="0">
              <a:solidFill>
                <a:schemeClr val="bg1"/>
              </a:solidFill>
              <a:latin typeface="Bahnschrift" panose="020B0502040204020203" pitchFamily="34" charset="0"/>
            </a:endParaRPr>
          </a:p>
          <a:p>
            <a:r>
              <a:rPr lang="en-IN" dirty="0">
                <a:solidFill>
                  <a:schemeClr val="bg1"/>
                </a:solidFill>
                <a:latin typeface="Bahnschrift" panose="020B0502040204020203" pitchFamily="34" charset="0"/>
              </a:rPr>
              <a:t>Therefore, addition of degree of all vertices is equal to twice of number of edges.</a:t>
            </a:r>
          </a:p>
        </p:txBody>
      </p:sp>
      <mc:AlternateContent xmlns:mc="http://schemas.openxmlformats.org/markup-compatibility/2006" xmlns:p14="http://schemas.microsoft.com/office/powerpoint/2010/main">
        <mc:Choice Requires="p14">
          <p:contentPart p14:bwMode="auto" r:id="rId6">
            <p14:nvContentPartPr>
              <p14:cNvPr id="2" name="Ink 1">
                <a:extLst>
                  <a:ext uri="{FF2B5EF4-FFF2-40B4-BE49-F238E27FC236}">
                    <a16:creationId xmlns:a16="http://schemas.microsoft.com/office/drawing/2014/main" xmlns="" id="{6EB5F247-BC20-457A-A7BA-B6AD484DC49D}"/>
                  </a:ext>
                </a:extLst>
              </p14:cNvPr>
              <p14:cNvContentPartPr/>
              <p14:nvPr/>
            </p14:nvContentPartPr>
            <p14:xfrm>
              <a:off x="2418120" y="2591640"/>
              <a:ext cx="901440" cy="1596240"/>
            </p14:xfrm>
          </p:contentPart>
        </mc:Choice>
        <mc:Fallback xmlns="">
          <p:pic>
            <p:nvPicPr>
              <p:cNvPr id="2" name="Ink 1">
                <a:extLst>
                  <a:ext uri="{FF2B5EF4-FFF2-40B4-BE49-F238E27FC236}">
                    <a16:creationId xmlns:a16="http://schemas.microsoft.com/office/drawing/2014/main" id="{6EB5F247-BC20-457A-A7BA-B6AD484DC49D}"/>
                  </a:ext>
                </a:extLst>
              </p:cNvPr>
              <p:cNvPicPr/>
              <p:nvPr/>
            </p:nvPicPr>
            <p:blipFill>
              <a:blip r:embed="rId7"/>
              <a:stretch>
                <a:fillRect/>
              </a:stretch>
            </p:blipFill>
            <p:spPr>
              <a:xfrm>
                <a:off x="2408760" y="2582280"/>
                <a:ext cx="920160" cy="1614960"/>
              </a:xfrm>
              <a:prstGeom prst="rect">
                <a:avLst/>
              </a:prstGeom>
            </p:spPr>
          </p:pic>
        </mc:Fallback>
      </mc:AlternateContent>
    </p:spTree>
    <p:extLst>
      <p:ext uri="{BB962C8B-B14F-4D97-AF65-F5344CB8AC3E}">
        <p14:creationId xmlns:p14="http://schemas.microsoft.com/office/powerpoint/2010/main" val="2657318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1000"/>
                                        <p:tgtEl>
                                          <p:spTgt spid="7">
                                            <p:txEl>
                                              <p:pRg st="0" end="0"/>
                                            </p:txEl>
                                          </p:spTgt>
                                        </p:tgtEl>
                                      </p:cBhvr>
                                    </p:animEffect>
                                    <p:anim calcmode="lin" valueType="num">
                                      <p:cBhvr>
                                        <p:cTn id="8"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7">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7">
                                            <p:txEl>
                                              <p:pRg st="2" end="2"/>
                                            </p:txEl>
                                          </p:spTgt>
                                        </p:tgtEl>
                                        <p:attrNameLst>
                                          <p:attrName>style.visibility</p:attrName>
                                        </p:attrNameLst>
                                      </p:cBhvr>
                                      <p:to>
                                        <p:strVal val="visible"/>
                                      </p:to>
                                    </p:set>
                                    <p:animEffect transition="in" filter="fade">
                                      <p:cBhvr>
                                        <p:cTn id="12" dur="1000"/>
                                        <p:tgtEl>
                                          <p:spTgt spid="7">
                                            <p:txEl>
                                              <p:pRg st="2" end="2"/>
                                            </p:txEl>
                                          </p:spTgt>
                                        </p:tgtEl>
                                      </p:cBhvr>
                                    </p:animEffect>
                                    <p:anim calcmode="lin" valueType="num">
                                      <p:cBhvr>
                                        <p:cTn id="13" dur="1000" fill="hold"/>
                                        <p:tgtEl>
                                          <p:spTgt spid="7">
                                            <p:txEl>
                                              <p:pRg st="2" end="2"/>
                                            </p:txEl>
                                          </p:spTgt>
                                        </p:tgtEl>
                                        <p:attrNameLst>
                                          <p:attrName>ppt_x</p:attrName>
                                        </p:attrNameLst>
                                      </p:cBhvr>
                                      <p:tavLst>
                                        <p:tav tm="0">
                                          <p:val>
                                            <p:strVal val="#ppt_x"/>
                                          </p:val>
                                        </p:tav>
                                        <p:tav tm="100000">
                                          <p:val>
                                            <p:strVal val="#ppt_x"/>
                                          </p:val>
                                        </p:tav>
                                      </p:tavLst>
                                    </p:anim>
                                    <p:anim calcmode="lin" valueType="num">
                                      <p:cBhvr>
                                        <p:cTn id="14" dur="1000" fill="hold"/>
                                        <p:tgtEl>
                                          <p:spTgt spid="7">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9">
                                            <p:txEl>
                                              <p:pRg st="0" end="0"/>
                                            </p:txEl>
                                          </p:spTgt>
                                        </p:tgtEl>
                                        <p:attrNameLst>
                                          <p:attrName>style.visibility</p:attrName>
                                        </p:attrNameLst>
                                      </p:cBhvr>
                                      <p:to>
                                        <p:strVal val="visible"/>
                                      </p:to>
                                    </p:set>
                                    <p:animEffect transition="in" filter="fade">
                                      <p:cBhvr>
                                        <p:cTn id="19" dur="1000"/>
                                        <p:tgtEl>
                                          <p:spTgt spid="9">
                                            <p:txEl>
                                              <p:pRg st="0" end="0"/>
                                            </p:txEl>
                                          </p:spTgt>
                                        </p:tgtEl>
                                      </p:cBhvr>
                                    </p:animEffect>
                                    <p:anim calcmode="lin" valueType="num">
                                      <p:cBhvr>
                                        <p:cTn id="20" dur="10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21" dur="100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9">
                                            <p:txEl>
                                              <p:pRg st="1" end="1"/>
                                            </p:txEl>
                                          </p:spTgt>
                                        </p:tgtEl>
                                        <p:attrNameLst>
                                          <p:attrName>style.visibility</p:attrName>
                                        </p:attrNameLst>
                                      </p:cBhvr>
                                      <p:to>
                                        <p:strVal val="visible"/>
                                      </p:to>
                                    </p:set>
                                    <p:animEffect transition="in" filter="fade">
                                      <p:cBhvr>
                                        <p:cTn id="26" dur="1000"/>
                                        <p:tgtEl>
                                          <p:spTgt spid="9">
                                            <p:txEl>
                                              <p:pRg st="1" end="1"/>
                                            </p:txEl>
                                          </p:spTgt>
                                        </p:tgtEl>
                                      </p:cBhvr>
                                    </p:animEffect>
                                    <p:anim calcmode="lin" valueType="num">
                                      <p:cBhvr>
                                        <p:cTn id="27" dur="1000" fill="hold"/>
                                        <p:tgtEl>
                                          <p:spTgt spid="9">
                                            <p:txEl>
                                              <p:pRg st="1" end="1"/>
                                            </p:txEl>
                                          </p:spTgt>
                                        </p:tgtEl>
                                        <p:attrNameLst>
                                          <p:attrName>ppt_x</p:attrName>
                                        </p:attrNameLst>
                                      </p:cBhvr>
                                      <p:tavLst>
                                        <p:tav tm="0">
                                          <p:val>
                                            <p:strVal val="#ppt_x"/>
                                          </p:val>
                                        </p:tav>
                                        <p:tav tm="100000">
                                          <p:val>
                                            <p:strVal val="#ppt_x"/>
                                          </p:val>
                                        </p:tav>
                                      </p:tavLst>
                                    </p:anim>
                                    <p:anim calcmode="lin" valueType="num">
                                      <p:cBhvr>
                                        <p:cTn id="28" dur="1000" fill="hold"/>
                                        <p:tgtEl>
                                          <p:spTgt spid="9">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nodeType="clickEffect">
                                  <p:stCondLst>
                                    <p:cond delay="0"/>
                                  </p:stCondLst>
                                  <p:childTnLst>
                                    <p:set>
                                      <p:cBhvr>
                                        <p:cTn id="32" dur="1" fill="hold">
                                          <p:stCondLst>
                                            <p:cond delay="0"/>
                                          </p:stCondLst>
                                        </p:cTn>
                                        <p:tgtEl>
                                          <p:spTgt spid="9">
                                            <p:txEl>
                                              <p:pRg st="3" end="3"/>
                                            </p:txEl>
                                          </p:spTgt>
                                        </p:tgtEl>
                                        <p:attrNameLst>
                                          <p:attrName>style.visibility</p:attrName>
                                        </p:attrNameLst>
                                      </p:cBhvr>
                                      <p:to>
                                        <p:strVal val="visible"/>
                                      </p:to>
                                    </p:set>
                                    <p:animEffect transition="in" filter="fade">
                                      <p:cBhvr>
                                        <p:cTn id="33" dur="1000"/>
                                        <p:tgtEl>
                                          <p:spTgt spid="9">
                                            <p:txEl>
                                              <p:pRg st="3" end="3"/>
                                            </p:txEl>
                                          </p:spTgt>
                                        </p:tgtEl>
                                      </p:cBhvr>
                                    </p:animEffect>
                                    <p:anim calcmode="lin" valueType="num">
                                      <p:cBhvr>
                                        <p:cTn id="34" dur="1000" fill="hold"/>
                                        <p:tgtEl>
                                          <p:spTgt spid="9">
                                            <p:txEl>
                                              <p:pRg st="3" end="3"/>
                                            </p:txEl>
                                          </p:spTgt>
                                        </p:tgtEl>
                                        <p:attrNameLst>
                                          <p:attrName>ppt_x</p:attrName>
                                        </p:attrNameLst>
                                      </p:cBhvr>
                                      <p:tavLst>
                                        <p:tav tm="0">
                                          <p:val>
                                            <p:strVal val="#ppt_x"/>
                                          </p:val>
                                        </p:tav>
                                        <p:tav tm="100000">
                                          <p:val>
                                            <p:strVal val="#ppt_x"/>
                                          </p:val>
                                        </p:tav>
                                      </p:tavLst>
                                    </p:anim>
                                    <p:anim calcmode="lin" valueType="num">
                                      <p:cBhvr>
                                        <p:cTn id="35" dur="1000" fill="hold"/>
                                        <p:tgtEl>
                                          <p:spTgt spid="9">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nodeType="clickEffect">
                                  <p:stCondLst>
                                    <p:cond delay="0"/>
                                  </p:stCondLst>
                                  <p:childTnLst>
                                    <p:set>
                                      <p:cBhvr>
                                        <p:cTn id="39" dur="1" fill="hold">
                                          <p:stCondLst>
                                            <p:cond delay="0"/>
                                          </p:stCondLst>
                                        </p:cTn>
                                        <p:tgtEl>
                                          <p:spTgt spid="9">
                                            <p:txEl>
                                              <p:pRg st="5" end="5"/>
                                            </p:txEl>
                                          </p:spTgt>
                                        </p:tgtEl>
                                        <p:attrNameLst>
                                          <p:attrName>style.visibility</p:attrName>
                                        </p:attrNameLst>
                                      </p:cBhvr>
                                      <p:to>
                                        <p:strVal val="visible"/>
                                      </p:to>
                                    </p:set>
                                    <p:animEffect transition="in" filter="fade">
                                      <p:cBhvr>
                                        <p:cTn id="40" dur="1000"/>
                                        <p:tgtEl>
                                          <p:spTgt spid="9">
                                            <p:txEl>
                                              <p:pRg st="5" end="5"/>
                                            </p:txEl>
                                          </p:spTgt>
                                        </p:tgtEl>
                                      </p:cBhvr>
                                    </p:animEffect>
                                    <p:anim calcmode="lin" valueType="num">
                                      <p:cBhvr>
                                        <p:cTn id="41" dur="1000" fill="hold"/>
                                        <p:tgtEl>
                                          <p:spTgt spid="9">
                                            <p:txEl>
                                              <p:pRg st="5" end="5"/>
                                            </p:txEl>
                                          </p:spTgt>
                                        </p:tgtEl>
                                        <p:attrNameLst>
                                          <p:attrName>ppt_x</p:attrName>
                                        </p:attrNameLst>
                                      </p:cBhvr>
                                      <p:tavLst>
                                        <p:tav tm="0">
                                          <p:val>
                                            <p:strVal val="#ppt_x"/>
                                          </p:val>
                                        </p:tav>
                                        <p:tav tm="100000">
                                          <p:val>
                                            <p:strVal val="#ppt_x"/>
                                          </p:val>
                                        </p:tav>
                                      </p:tavLst>
                                    </p:anim>
                                    <p:anim calcmode="lin" valueType="num">
                                      <p:cBhvr>
                                        <p:cTn id="42" dur="1000" fill="hold"/>
                                        <p:tgtEl>
                                          <p:spTgt spid="9">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42" presetClass="entr" presetSubtype="0" fill="hold" nodeType="clickEffect">
                                  <p:stCondLst>
                                    <p:cond delay="0"/>
                                  </p:stCondLst>
                                  <p:childTnLst>
                                    <p:set>
                                      <p:cBhvr>
                                        <p:cTn id="46" dur="1" fill="hold">
                                          <p:stCondLst>
                                            <p:cond delay="0"/>
                                          </p:stCondLst>
                                        </p:cTn>
                                        <p:tgtEl>
                                          <p:spTgt spid="9">
                                            <p:txEl>
                                              <p:pRg st="7" end="7"/>
                                            </p:txEl>
                                          </p:spTgt>
                                        </p:tgtEl>
                                        <p:attrNameLst>
                                          <p:attrName>style.visibility</p:attrName>
                                        </p:attrNameLst>
                                      </p:cBhvr>
                                      <p:to>
                                        <p:strVal val="visible"/>
                                      </p:to>
                                    </p:set>
                                    <p:animEffect transition="in" filter="fade">
                                      <p:cBhvr>
                                        <p:cTn id="47" dur="1000"/>
                                        <p:tgtEl>
                                          <p:spTgt spid="9">
                                            <p:txEl>
                                              <p:pRg st="7" end="7"/>
                                            </p:txEl>
                                          </p:spTgt>
                                        </p:tgtEl>
                                      </p:cBhvr>
                                    </p:animEffect>
                                    <p:anim calcmode="lin" valueType="num">
                                      <p:cBhvr>
                                        <p:cTn id="48" dur="1000" fill="hold"/>
                                        <p:tgtEl>
                                          <p:spTgt spid="9">
                                            <p:txEl>
                                              <p:pRg st="7" end="7"/>
                                            </p:txEl>
                                          </p:spTgt>
                                        </p:tgtEl>
                                        <p:attrNameLst>
                                          <p:attrName>ppt_x</p:attrName>
                                        </p:attrNameLst>
                                      </p:cBhvr>
                                      <p:tavLst>
                                        <p:tav tm="0">
                                          <p:val>
                                            <p:strVal val="#ppt_x"/>
                                          </p:val>
                                        </p:tav>
                                        <p:tav tm="100000">
                                          <p:val>
                                            <p:strVal val="#ppt_x"/>
                                          </p:val>
                                        </p:tav>
                                      </p:tavLst>
                                    </p:anim>
                                    <p:anim calcmode="lin" valueType="num">
                                      <p:cBhvr>
                                        <p:cTn id="49" dur="1000" fill="hold"/>
                                        <p:tgtEl>
                                          <p:spTgt spid="9">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42" presetClass="entr" presetSubtype="0" fill="hold" nodeType="clickEffect">
                                  <p:stCondLst>
                                    <p:cond delay="0"/>
                                  </p:stCondLst>
                                  <p:childTnLst>
                                    <p:set>
                                      <p:cBhvr>
                                        <p:cTn id="53" dur="1" fill="hold">
                                          <p:stCondLst>
                                            <p:cond delay="0"/>
                                          </p:stCondLst>
                                        </p:cTn>
                                        <p:tgtEl>
                                          <p:spTgt spid="9">
                                            <p:txEl>
                                              <p:pRg st="9" end="9"/>
                                            </p:txEl>
                                          </p:spTgt>
                                        </p:tgtEl>
                                        <p:attrNameLst>
                                          <p:attrName>style.visibility</p:attrName>
                                        </p:attrNameLst>
                                      </p:cBhvr>
                                      <p:to>
                                        <p:strVal val="visible"/>
                                      </p:to>
                                    </p:set>
                                    <p:animEffect transition="in" filter="fade">
                                      <p:cBhvr>
                                        <p:cTn id="54" dur="1000"/>
                                        <p:tgtEl>
                                          <p:spTgt spid="9">
                                            <p:txEl>
                                              <p:pRg st="9" end="9"/>
                                            </p:txEl>
                                          </p:spTgt>
                                        </p:tgtEl>
                                      </p:cBhvr>
                                    </p:animEffect>
                                    <p:anim calcmode="lin" valueType="num">
                                      <p:cBhvr>
                                        <p:cTn id="55" dur="1000" fill="hold"/>
                                        <p:tgtEl>
                                          <p:spTgt spid="9">
                                            <p:txEl>
                                              <p:pRg st="9" end="9"/>
                                            </p:txEl>
                                          </p:spTgt>
                                        </p:tgtEl>
                                        <p:attrNameLst>
                                          <p:attrName>ppt_x</p:attrName>
                                        </p:attrNameLst>
                                      </p:cBhvr>
                                      <p:tavLst>
                                        <p:tav tm="0">
                                          <p:val>
                                            <p:strVal val="#ppt_x"/>
                                          </p:val>
                                        </p:tav>
                                        <p:tav tm="100000">
                                          <p:val>
                                            <p:strVal val="#ppt_x"/>
                                          </p:val>
                                        </p:tav>
                                      </p:tavLst>
                                    </p:anim>
                                    <p:anim calcmode="lin" valueType="num">
                                      <p:cBhvr>
                                        <p:cTn id="56" dur="1000" fill="hold"/>
                                        <p:tgtEl>
                                          <p:spTgt spid="9">
                                            <p:txEl>
                                              <p:pRg st="9" end="9"/>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pic>
        <p:nvPicPr>
          <p:cNvPr id="152" name="Google Shape;152;p21"/>
          <p:cNvPicPr preferRelativeResize="0"/>
          <p:nvPr/>
        </p:nvPicPr>
        <p:blipFill>
          <a:blip r:embed="rId5">
            <a:alphaModFix/>
          </a:blip>
          <a:stretch>
            <a:fillRect/>
          </a:stretch>
        </p:blipFill>
        <p:spPr>
          <a:xfrm>
            <a:off x="0" y="0"/>
            <a:ext cx="9144000" cy="5139333"/>
          </a:xfrm>
          <a:prstGeom prst="rect">
            <a:avLst/>
          </a:prstGeom>
          <a:noFill/>
          <a:ln>
            <a:noFill/>
          </a:ln>
        </p:spPr>
      </p:pic>
      <p:pic>
        <p:nvPicPr>
          <p:cNvPr id="153" name="Google Shape;153;p21"/>
          <p:cNvPicPr preferRelativeResize="0"/>
          <p:nvPr/>
        </p:nvPicPr>
        <p:blipFill>
          <a:blip r:embed="rId6">
            <a:alphaModFix/>
          </a:blip>
          <a:stretch>
            <a:fillRect/>
          </a:stretch>
        </p:blipFill>
        <p:spPr>
          <a:xfrm>
            <a:off x="18831" y="11784"/>
            <a:ext cx="9134475" cy="5133975"/>
          </a:xfrm>
          <a:prstGeom prst="rect">
            <a:avLst/>
          </a:prstGeom>
          <a:noFill/>
          <a:ln>
            <a:noFill/>
          </a:ln>
        </p:spPr>
      </p:pic>
      <p:pic>
        <p:nvPicPr>
          <p:cNvPr id="158" name="Google Shape;158;p21"/>
          <p:cNvPicPr preferRelativeResize="0"/>
          <p:nvPr/>
        </p:nvPicPr>
        <p:blipFill>
          <a:blip r:embed="rId7">
            <a:alphaModFix/>
          </a:blip>
          <a:stretch>
            <a:fillRect/>
          </a:stretch>
        </p:blipFill>
        <p:spPr>
          <a:xfrm>
            <a:off x="7363438" y="148588"/>
            <a:ext cx="1495425" cy="371475"/>
          </a:xfrm>
          <a:prstGeom prst="rect">
            <a:avLst/>
          </a:prstGeom>
          <a:noFill/>
          <a:ln>
            <a:noFill/>
          </a:ln>
        </p:spPr>
      </p:pic>
      <p:pic>
        <p:nvPicPr>
          <p:cNvPr id="6" name="Application of Graph theory">
            <a:hlinkClick r:id="" action="ppaction://media"/>
            <a:extLst>
              <a:ext uri="{FF2B5EF4-FFF2-40B4-BE49-F238E27FC236}">
                <a16:creationId xmlns:a16="http://schemas.microsoft.com/office/drawing/2014/main" xmlns="" id="{05134325-0683-4A70-8DA1-6735E404E17B}"/>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194553" y="841792"/>
            <a:ext cx="8813260" cy="3876124"/>
          </a:xfrm>
          <a:prstGeom prst="rect">
            <a:avLst/>
          </a:prstGeom>
        </p:spPr>
      </p:pic>
    </p:spTree>
    <p:extLst>
      <p:ext uri="{BB962C8B-B14F-4D97-AF65-F5344CB8AC3E}">
        <p14:creationId xmlns:p14="http://schemas.microsoft.com/office/powerpoint/2010/main" val="743905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188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6"/>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6"/>
                                        </p:tgtEl>
                                      </p:cBhvr>
                                    </p:cmd>
                                  </p:childTnLst>
                                </p:cTn>
                              </p:par>
                            </p:childTnLst>
                          </p:cTn>
                        </p:par>
                      </p:childTnLst>
                    </p:cTn>
                  </p:par>
                </p:childTnLst>
              </p:cTn>
              <p:nextCondLst>
                <p:cond evt="onClick" delay="0">
                  <p:tgtEl>
                    <p:spTgt spid="6"/>
                  </p:tgtEl>
                </p:cond>
              </p:nextCondLst>
            </p:seq>
            <p:video>
              <p:cMediaNode vol="80000">
                <p:cTn id="12" fill="hold" display="0">
                  <p:stCondLst>
                    <p:cond delay="indefinite"/>
                  </p:stCondLst>
                </p:cTn>
                <p:tgtEl>
                  <p:spTgt spid="6"/>
                </p:tgtEl>
              </p:cMediaNode>
            </p:vide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pic>
        <p:nvPicPr>
          <p:cNvPr id="152" name="Google Shape;152;p21"/>
          <p:cNvPicPr preferRelativeResize="0"/>
          <p:nvPr/>
        </p:nvPicPr>
        <p:blipFill>
          <a:blip r:embed="rId3">
            <a:alphaModFix/>
          </a:blip>
          <a:stretch>
            <a:fillRect/>
          </a:stretch>
        </p:blipFill>
        <p:spPr>
          <a:xfrm>
            <a:off x="0" y="0"/>
            <a:ext cx="9144000" cy="5139333"/>
          </a:xfrm>
          <a:prstGeom prst="rect">
            <a:avLst/>
          </a:prstGeom>
          <a:noFill/>
          <a:ln>
            <a:noFill/>
          </a:ln>
        </p:spPr>
      </p:pic>
      <p:pic>
        <p:nvPicPr>
          <p:cNvPr id="153" name="Google Shape;153;p21"/>
          <p:cNvPicPr preferRelativeResize="0"/>
          <p:nvPr/>
        </p:nvPicPr>
        <p:blipFill>
          <a:blip r:embed="rId4">
            <a:alphaModFix/>
          </a:blip>
          <a:stretch>
            <a:fillRect/>
          </a:stretch>
        </p:blipFill>
        <p:spPr>
          <a:xfrm>
            <a:off x="9525" y="9525"/>
            <a:ext cx="9134475" cy="5133975"/>
          </a:xfrm>
          <a:prstGeom prst="rect">
            <a:avLst/>
          </a:prstGeom>
          <a:noFill/>
          <a:ln>
            <a:noFill/>
          </a:ln>
        </p:spPr>
      </p:pic>
      <p:pic>
        <p:nvPicPr>
          <p:cNvPr id="158" name="Google Shape;158;p21"/>
          <p:cNvPicPr preferRelativeResize="0"/>
          <p:nvPr/>
        </p:nvPicPr>
        <p:blipFill>
          <a:blip r:embed="rId5">
            <a:alphaModFix/>
          </a:blip>
          <a:stretch>
            <a:fillRect/>
          </a:stretch>
        </p:blipFill>
        <p:spPr>
          <a:xfrm>
            <a:off x="7363438" y="148588"/>
            <a:ext cx="1495425" cy="371475"/>
          </a:xfrm>
          <a:prstGeom prst="rect">
            <a:avLst/>
          </a:prstGeom>
          <a:noFill/>
          <a:ln>
            <a:noFill/>
          </a:ln>
        </p:spPr>
      </p:pic>
      <p:sp>
        <p:nvSpPr>
          <p:cNvPr id="159" name="Google Shape;159;p21"/>
          <p:cNvSpPr txBox="1"/>
          <p:nvPr/>
        </p:nvSpPr>
        <p:spPr>
          <a:xfrm>
            <a:off x="509738" y="0"/>
            <a:ext cx="1743600" cy="538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300" dirty="0">
                <a:solidFill>
                  <a:srgbClr val="00A4B6"/>
                </a:solidFill>
                <a:latin typeface="Proxima Nova"/>
                <a:ea typeface="Proxima Nova"/>
                <a:cs typeface="Proxima Nova"/>
                <a:sym typeface="Proxima Nova"/>
              </a:rPr>
              <a:t>Example </a:t>
            </a:r>
            <a:endParaRPr sz="2300" dirty="0">
              <a:solidFill>
                <a:srgbClr val="00A4B6"/>
              </a:solidFill>
              <a:latin typeface="Proxima Nova"/>
              <a:ea typeface="Proxima Nova"/>
              <a:cs typeface="Proxima Nova"/>
              <a:sym typeface="Proxima Nova"/>
            </a:endParaRPr>
          </a:p>
        </p:txBody>
      </p:sp>
      <p:pic>
        <p:nvPicPr>
          <p:cNvPr id="6" name="Picture 2">
            <a:extLst>
              <a:ext uri="{FF2B5EF4-FFF2-40B4-BE49-F238E27FC236}">
                <a16:creationId xmlns:a16="http://schemas.microsoft.com/office/drawing/2014/main" xmlns="" id="{C5F2AB4D-8E91-4E8B-9414-7FEFC69895B0}"/>
              </a:ext>
            </a:extLst>
          </p:cNvPr>
          <p:cNvPicPr>
            <a:picLocks noChangeAspect="1" noChangeArrowheads="1"/>
          </p:cNvPicPr>
          <p:nvPr/>
        </p:nvPicPr>
        <p:blipFill>
          <a:blip r:embed="rId6" cstate="print"/>
          <a:srcRect/>
          <a:stretch>
            <a:fillRect/>
          </a:stretch>
        </p:blipFill>
        <p:spPr bwMode="auto">
          <a:xfrm>
            <a:off x="357848" y="1450623"/>
            <a:ext cx="2047380" cy="1973162"/>
          </a:xfrm>
          <a:prstGeom prst="rect">
            <a:avLst/>
          </a:prstGeom>
          <a:noFill/>
          <a:ln w="9525">
            <a:noFill/>
            <a:miter lim="800000"/>
            <a:headEnd/>
            <a:tailEnd/>
          </a:ln>
        </p:spPr>
      </p:pic>
      <p:sp>
        <p:nvSpPr>
          <p:cNvPr id="8" name="TextBox 7">
            <a:extLst>
              <a:ext uri="{FF2B5EF4-FFF2-40B4-BE49-F238E27FC236}">
                <a16:creationId xmlns:a16="http://schemas.microsoft.com/office/drawing/2014/main" xmlns="" id="{ED573F2F-BAEE-4310-B8DA-CE4F5B8B6CC8}"/>
              </a:ext>
            </a:extLst>
          </p:cNvPr>
          <p:cNvSpPr txBox="1"/>
          <p:nvPr/>
        </p:nvSpPr>
        <p:spPr>
          <a:xfrm>
            <a:off x="3232014" y="1505341"/>
            <a:ext cx="3197969" cy="2031325"/>
          </a:xfrm>
          <a:prstGeom prst="rect">
            <a:avLst/>
          </a:prstGeom>
          <a:noFill/>
        </p:spPr>
        <p:txBody>
          <a:bodyPr wrap="square">
            <a:spAutoFit/>
          </a:bodyPr>
          <a:lstStyle/>
          <a:p>
            <a:r>
              <a:rPr lang="en-IN" dirty="0" err="1">
                <a:solidFill>
                  <a:schemeClr val="bg1"/>
                </a:solidFill>
                <a:latin typeface="Bahnschrift" panose="020B0502040204020203" pitchFamily="34" charset="0"/>
              </a:rPr>
              <a:t>deg</a:t>
            </a:r>
            <a:r>
              <a:rPr lang="en-IN" dirty="0">
                <a:solidFill>
                  <a:schemeClr val="bg1"/>
                </a:solidFill>
                <a:latin typeface="Bahnschrift" panose="020B0502040204020203" pitchFamily="34" charset="0"/>
              </a:rPr>
              <a:t>(A)+</a:t>
            </a:r>
            <a:r>
              <a:rPr lang="en-IN" dirty="0" err="1">
                <a:solidFill>
                  <a:schemeClr val="bg1"/>
                </a:solidFill>
                <a:latin typeface="Bahnschrift" panose="020B0502040204020203" pitchFamily="34" charset="0"/>
              </a:rPr>
              <a:t>deg</a:t>
            </a:r>
            <a:r>
              <a:rPr lang="en-IN" dirty="0">
                <a:solidFill>
                  <a:schemeClr val="bg1"/>
                </a:solidFill>
                <a:latin typeface="Bahnschrift" panose="020B0502040204020203" pitchFamily="34" charset="0"/>
              </a:rPr>
              <a:t>(B)+</a:t>
            </a:r>
            <a:r>
              <a:rPr lang="en-IN" dirty="0" err="1">
                <a:solidFill>
                  <a:schemeClr val="bg1"/>
                </a:solidFill>
                <a:latin typeface="Bahnschrift" panose="020B0502040204020203" pitchFamily="34" charset="0"/>
              </a:rPr>
              <a:t>deg</a:t>
            </a:r>
            <a:r>
              <a:rPr lang="en-IN" dirty="0">
                <a:solidFill>
                  <a:schemeClr val="bg1"/>
                </a:solidFill>
                <a:latin typeface="Bahnschrift" panose="020B0502040204020203" pitchFamily="34" charset="0"/>
              </a:rPr>
              <a:t>(C)+</a:t>
            </a:r>
            <a:r>
              <a:rPr lang="en-IN" dirty="0" err="1">
                <a:solidFill>
                  <a:schemeClr val="bg1"/>
                </a:solidFill>
                <a:latin typeface="Bahnschrift" panose="020B0502040204020203" pitchFamily="34" charset="0"/>
              </a:rPr>
              <a:t>deg</a:t>
            </a:r>
            <a:r>
              <a:rPr lang="en-IN" dirty="0">
                <a:solidFill>
                  <a:schemeClr val="bg1"/>
                </a:solidFill>
                <a:latin typeface="Bahnschrift" panose="020B0502040204020203" pitchFamily="34" charset="0"/>
              </a:rPr>
              <a:t>(D)</a:t>
            </a:r>
          </a:p>
          <a:p>
            <a:endParaRPr lang="en-IN" dirty="0">
              <a:solidFill>
                <a:schemeClr val="bg1"/>
              </a:solidFill>
              <a:latin typeface="Bahnschrift" panose="020B0502040204020203" pitchFamily="34" charset="0"/>
            </a:endParaRPr>
          </a:p>
          <a:p>
            <a:r>
              <a:rPr lang="en-IN" dirty="0">
                <a:solidFill>
                  <a:schemeClr val="bg1"/>
                </a:solidFill>
                <a:latin typeface="Bahnschrift" panose="020B0502040204020203" pitchFamily="34" charset="0"/>
              </a:rPr>
              <a:t>=3+4+3+2</a:t>
            </a:r>
          </a:p>
          <a:p>
            <a:endParaRPr lang="en-IN" dirty="0">
              <a:solidFill>
                <a:schemeClr val="bg1"/>
              </a:solidFill>
              <a:latin typeface="Bahnschrift" panose="020B0502040204020203" pitchFamily="34" charset="0"/>
            </a:endParaRPr>
          </a:p>
          <a:p>
            <a:r>
              <a:rPr lang="en-IN" dirty="0">
                <a:solidFill>
                  <a:schemeClr val="bg1"/>
                </a:solidFill>
                <a:latin typeface="Bahnschrift" panose="020B0502040204020203" pitchFamily="34" charset="0"/>
              </a:rPr>
              <a:t>=12</a:t>
            </a:r>
          </a:p>
          <a:p>
            <a:endParaRPr lang="en-IN" dirty="0">
              <a:solidFill>
                <a:schemeClr val="bg1"/>
              </a:solidFill>
              <a:latin typeface="Bahnschrift" panose="020B0502040204020203" pitchFamily="34" charset="0"/>
            </a:endParaRPr>
          </a:p>
          <a:p>
            <a:r>
              <a:rPr lang="en-IN" dirty="0">
                <a:solidFill>
                  <a:schemeClr val="bg1"/>
                </a:solidFill>
                <a:latin typeface="Bahnschrift" panose="020B0502040204020203" pitchFamily="34" charset="0"/>
              </a:rPr>
              <a:t>=2 * 6</a:t>
            </a:r>
          </a:p>
          <a:p>
            <a:endParaRPr lang="en-IN" dirty="0">
              <a:solidFill>
                <a:schemeClr val="bg1"/>
              </a:solidFill>
              <a:latin typeface="Bahnschrift" panose="020B0502040204020203" pitchFamily="34" charset="0"/>
            </a:endParaRPr>
          </a:p>
          <a:p>
            <a:r>
              <a:rPr lang="en-IN" dirty="0">
                <a:solidFill>
                  <a:schemeClr val="bg1"/>
                </a:solidFill>
                <a:latin typeface="Bahnschrift" panose="020B0502040204020203" pitchFamily="34" charset="0"/>
              </a:rPr>
              <a:t>=2(number of edges)</a:t>
            </a:r>
          </a:p>
        </p:txBody>
      </p:sp>
      <p:sp>
        <p:nvSpPr>
          <p:cNvPr id="10" name="TextBox 9">
            <a:extLst>
              <a:ext uri="{FF2B5EF4-FFF2-40B4-BE49-F238E27FC236}">
                <a16:creationId xmlns:a16="http://schemas.microsoft.com/office/drawing/2014/main" xmlns="" id="{DBA836F3-BC54-472B-9E16-9817267CF4E6}"/>
              </a:ext>
            </a:extLst>
          </p:cNvPr>
          <p:cNvSpPr txBox="1"/>
          <p:nvPr/>
        </p:nvSpPr>
        <p:spPr>
          <a:xfrm>
            <a:off x="1513332" y="4019645"/>
            <a:ext cx="4654684" cy="523220"/>
          </a:xfrm>
          <a:prstGeom prst="rect">
            <a:avLst/>
          </a:prstGeom>
          <a:noFill/>
        </p:spPr>
        <p:txBody>
          <a:bodyPr wrap="square">
            <a:spAutoFit/>
          </a:bodyPr>
          <a:lstStyle/>
          <a:p>
            <a:r>
              <a:rPr lang="en-IN" dirty="0">
                <a:solidFill>
                  <a:srgbClr val="FF0000"/>
                </a:solidFill>
                <a:latin typeface="Arial Black" pitchFamily="34" charset="0"/>
              </a:rPr>
              <a:t>Note that the sum of degree of all vertices in graph G is always even number </a:t>
            </a:r>
            <a:endParaRPr lang="en-US" dirty="0">
              <a:solidFill>
                <a:srgbClr val="FF0000"/>
              </a:solidFill>
            </a:endParaRPr>
          </a:p>
        </p:txBody>
      </p:sp>
      <mc:AlternateContent xmlns:mc="http://schemas.openxmlformats.org/markup-compatibility/2006" xmlns:p14="http://schemas.microsoft.com/office/powerpoint/2010/main">
        <mc:Choice Requires="p14">
          <p:contentPart p14:bwMode="auto" r:id="rId7">
            <p14:nvContentPartPr>
              <p14:cNvPr id="2" name="Ink 1">
                <a:extLst>
                  <a:ext uri="{FF2B5EF4-FFF2-40B4-BE49-F238E27FC236}">
                    <a16:creationId xmlns:a16="http://schemas.microsoft.com/office/drawing/2014/main" xmlns="" id="{AB949732-D188-4C59-BF28-CD89475A599C}"/>
                  </a:ext>
                </a:extLst>
              </p14:cNvPr>
              <p14:cNvContentPartPr/>
              <p14:nvPr/>
            </p14:nvContentPartPr>
            <p14:xfrm>
              <a:off x="4180680" y="2481120"/>
              <a:ext cx="360" cy="360"/>
            </p14:xfrm>
          </p:contentPart>
        </mc:Choice>
        <mc:Fallback xmlns="">
          <p:pic>
            <p:nvPicPr>
              <p:cNvPr id="2" name="Ink 1">
                <a:extLst>
                  <a:ext uri="{FF2B5EF4-FFF2-40B4-BE49-F238E27FC236}">
                    <a16:creationId xmlns:a16="http://schemas.microsoft.com/office/drawing/2014/main" id="{AB949732-D188-4C59-BF28-CD89475A599C}"/>
                  </a:ext>
                </a:extLst>
              </p:cNvPr>
              <p:cNvPicPr/>
              <p:nvPr/>
            </p:nvPicPr>
            <p:blipFill>
              <a:blip r:embed="rId8"/>
              <a:stretch>
                <a:fillRect/>
              </a:stretch>
            </p:blipFill>
            <p:spPr>
              <a:xfrm>
                <a:off x="4171320" y="2471760"/>
                <a:ext cx="19080" cy="19080"/>
              </a:xfrm>
              <a:prstGeom prst="rect">
                <a:avLst/>
              </a:prstGeom>
            </p:spPr>
          </p:pic>
        </mc:Fallback>
      </mc:AlternateContent>
      <p:sp>
        <p:nvSpPr>
          <p:cNvPr id="5" name="Graphic 3" descr="Back with solid fill">
            <a:extLst>
              <a:ext uri="{FF2B5EF4-FFF2-40B4-BE49-F238E27FC236}">
                <a16:creationId xmlns:a16="http://schemas.microsoft.com/office/drawing/2014/main" xmlns="" id="{08357E2D-F407-56FA-EE30-4068423A3BDD}"/>
              </a:ext>
            </a:extLst>
          </p:cNvPr>
          <p:cNvSpPr/>
          <p:nvPr/>
        </p:nvSpPr>
        <p:spPr>
          <a:xfrm>
            <a:off x="619538" y="4123735"/>
            <a:ext cx="762000" cy="561975"/>
          </a:xfrm>
          <a:custGeom>
            <a:avLst/>
            <a:gdLst>
              <a:gd name="connsiteX0" fmla="*/ 762000 w 762000"/>
              <a:gd name="connsiteY0" fmla="*/ 228600 h 561975"/>
              <a:gd name="connsiteX1" fmla="*/ 489585 w 762000"/>
              <a:gd name="connsiteY1" fmla="*/ 0 h 561975"/>
              <a:gd name="connsiteX2" fmla="*/ 489585 w 762000"/>
              <a:gd name="connsiteY2" fmla="*/ 133350 h 561975"/>
              <a:gd name="connsiteX3" fmla="*/ 0 w 762000"/>
              <a:gd name="connsiteY3" fmla="*/ 561975 h 561975"/>
              <a:gd name="connsiteX4" fmla="*/ 489585 w 762000"/>
              <a:gd name="connsiteY4" fmla="*/ 333375 h 561975"/>
              <a:gd name="connsiteX5" fmla="*/ 489585 w 762000"/>
              <a:gd name="connsiteY5" fmla="*/ 457200 h 561975"/>
              <a:gd name="connsiteX6" fmla="*/ 762000 w 762000"/>
              <a:gd name="connsiteY6" fmla="*/ 228600 h 561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000" h="561975">
                <a:moveTo>
                  <a:pt x="762000" y="228600"/>
                </a:moveTo>
                <a:lnTo>
                  <a:pt x="489585" y="0"/>
                </a:lnTo>
                <a:lnTo>
                  <a:pt x="489585" y="133350"/>
                </a:lnTo>
                <a:cubicBezTo>
                  <a:pt x="71438" y="137160"/>
                  <a:pt x="0" y="561975"/>
                  <a:pt x="0" y="561975"/>
                </a:cubicBezTo>
                <a:cubicBezTo>
                  <a:pt x="0" y="561975"/>
                  <a:pt x="155258" y="336233"/>
                  <a:pt x="489585" y="333375"/>
                </a:cubicBezTo>
                <a:lnTo>
                  <a:pt x="489585" y="457200"/>
                </a:lnTo>
                <a:lnTo>
                  <a:pt x="762000" y="228600"/>
                </a:lnTo>
                <a:close/>
              </a:path>
            </a:pathLst>
          </a:custGeom>
          <a:solidFill>
            <a:schemeClr val="accent6">
              <a:lumMod val="75000"/>
            </a:schemeClr>
          </a:solidFill>
          <a:ln w="9525" cap="flat">
            <a:noFill/>
            <a:prstDash val="solid"/>
            <a:miter/>
          </a:ln>
        </p:spPr>
        <p:txBody>
          <a:bodyPr rtlCol="0" anchor="ctr"/>
          <a:lstStyle/>
          <a:p>
            <a:endParaRPr lang="en-IN"/>
          </a:p>
        </p:txBody>
      </p:sp>
    </p:spTree>
    <p:extLst>
      <p:ext uri="{BB962C8B-B14F-4D97-AF65-F5344CB8AC3E}">
        <p14:creationId xmlns:p14="http://schemas.microsoft.com/office/powerpoint/2010/main" val="2615465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pic>
        <p:nvPicPr>
          <p:cNvPr id="152" name="Google Shape;152;p21"/>
          <p:cNvPicPr preferRelativeResize="0"/>
          <p:nvPr/>
        </p:nvPicPr>
        <p:blipFill>
          <a:blip r:embed="rId3">
            <a:alphaModFix/>
          </a:blip>
          <a:stretch>
            <a:fillRect/>
          </a:stretch>
        </p:blipFill>
        <p:spPr>
          <a:xfrm>
            <a:off x="0" y="0"/>
            <a:ext cx="9144000" cy="5139333"/>
          </a:xfrm>
          <a:prstGeom prst="rect">
            <a:avLst/>
          </a:prstGeom>
          <a:noFill/>
          <a:ln>
            <a:noFill/>
          </a:ln>
        </p:spPr>
      </p:pic>
      <p:pic>
        <p:nvPicPr>
          <p:cNvPr id="153" name="Google Shape;153;p21"/>
          <p:cNvPicPr preferRelativeResize="0"/>
          <p:nvPr/>
        </p:nvPicPr>
        <p:blipFill>
          <a:blip r:embed="rId4">
            <a:alphaModFix/>
          </a:blip>
          <a:stretch>
            <a:fillRect/>
          </a:stretch>
        </p:blipFill>
        <p:spPr>
          <a:xfrm>
            <a:off x="4763" y="4750"/>
            <a:ext cx="9134475" cy="5133975"/>
          </a:xfrm>
          <a:prstGeom prst="rect">
            <a:avLst/>
          </a:prstGeom>
          <a:noFill/>
          <a:ln>
            <a:noFill/>
          </a:ln>
        </p:spPr>
      </p:pic>
      <p:pic>
        <p:nvPicPr>
          <p:cNvPr id="158" name="Google Shape;158;p21"/>
          <p:cNvPicPr preferRelativeResize="0"/>
          <p:nvPr/>
        </p:nvPicPr>
        <p:blipFill>
          <a:blip r:embed="rId5">
            <a:alphaModFix/>
          </a:blip>
          <a:stretch>
            <a:fillRect/>
          </a:stretch>
        </p:blipFill>
        <p:spPr>
          <a:xfrm>
            <a:off x="7363438" y="148588"/>
            <a:ext cx="1495425" cy="371475"/>
          </a:xfrm>
          <a:prstGeom prst="rect">
            <a:avLst/>
          </a:prstGeom>
          <a:noFill/>
          <a:ln>
            <a:noFill/>
          </a:ln>
        </p:spPr>
      </p:pic>
      <p:sp>
        <p:nvSpPr>
          <p:cNvPr id="7" name="TextBox 6">
            <a:extLst>
              <a:ext uri="{FF2B5EF4-FFF2-40B4-BE49-F238E27FC236}">
                <a16:creationId xmlns:a16="http://schemas.microsoft.com/office/drawing/2014/main" xmlns="" id="{8335BBD7-C8AA-4F76-8A3C-A4A91EF7D61E}"/>
              </a:ext>
            </a:extLst>
          </p:cNvPr>
          <p:cNvSpPr txBox="1"/>
          <p:nvPr/>
        </p:nvSpPr>
        <p:spPr>
          <a:xfrm>
            <a:off x="189689" y="802550"/>
            <a:ext cx="8137188" cy="307777"/>
          </a:xfrm>
          <a:prstGeom prst="rect">
            <a:avLst/>
          </a:prstGeom>
          <a:noFill/>
        </p:spPr>
        <p:txBody>
          <a:bodyPr wrap="square">
            <a:spAutoFit/>
          </a:bodyPr>
          <a:lstStyle/>
          <a:p>
            <a:r>
              <a:rPr lang="en-IN" b="1" u="sng" dirty="0">
                <a:solidFill>
                  <a:schemeClr val="bg1"/>
                </a:solidFill>
                <a:latin typeface="Arial Black" pitchFamily="34" charset="0"/>
              </a:rPr>
              <a:t>Theorem 2:</a:t>
            </a:r>
            <a:r>
              <a:rPr lang="en-IN" b="1" dirty="0">
                <a:solidFill>
                  <a:schemeClr val="bg1"/>
                </a:solidFill>
                <a:latin typeface="Arial Black" pitchFamily="34" charset="0"/>
              </a:rPr>
              <a:t> The number of vertices of odd degree in a graph is always even</a:t>
            </a:r>
            <a:endParaRPr lang="en-US" dirty="0">
              <a:solidFill>
                <a:schemeClr val="bg1"/>
              </a:solidFill>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xmlns="" id="{C2EF7B7D-72B6-48F0-A2F0-84DDE8130CF9}"/>
                  </a:ext>
                </a:extLst>
              </p:cNvPr>
              <p:cNvSpPr txBox="1"/>
              <p:nvPr/>
            </p:nvSpPr>
            <p:spPr>
              <a:xfrm>
                <a:off x="189688" y="1256088"/>
                <a:ext cx="6444575" cy="3746988"/>
              </a:xfrm>
              <a:prstGeom prst="rect">
                <a:avLst/>
              </a:prstGeom>
              <a:noFill/>
            </p:spPr>
            <p:txBody>
              <a:bodyPr wrap="square">
                <a:spAutoFit/>
              </a:bodyPr>
              <a:lstStyle/>
              <a:p>
                <a:r>
                  <a:rPr lang="en-IN" b="1" dirty="0">
                    <a:solidFill>
                      <a:schemeClr val="bg1"/>
                    </a:solidFill>
                    <a:latin typeface="Bahnschrift" panose="020B0502040204020203" pitchFamily="34" charset="0"/>
                  </a:rPr>
                  <a:t>Proof</a:t>
                </a:r>
              </a:p>
              <a:p>
                <a:r>
                  <a:rPr lang="en-IN" b="1" dirty="0">
                    <a:solidFill>
                      <a:schemeClr val="bg1"/>
                    </a:solidFill>
                    <a:latin typeface="Bahnschrift" panose="020B0502040204020203" pitchFamily="34" charset="0"/>
                  </a:rPr>
                  <a:t>By the first theorem if </a:t>
                </a:r>
                <a:r>
                  <a:rPr lang="en-IN" dirty="0">
                    <a:solidFill>
                      <a:schemeClr val="bg1"/>
                    </a:solidFill>
                    <a:latin typeface="Bahnschrift" panose="020B0502040204020203" pitchFamily="34" charset="0"/>
                  </a:rPr>
                  <a:t>G is a graph with n vertices and e edges then</a:t>
                </a:r>
              </a:p>
              <a:p>
                <a:endParaRPr lang="en-IN" dirty="0">
                  <a:solidFill>
                    <a:schemeClr val="bg1"/>
                  </a:solidFill>
                  <a:latin typeface="Bahnschrift" panose="020B0502040204020203" pitchFamily="34" charset="0"/>
                </a:endParaRPr>
              </a:p>
              <a:p>
                <a:pPr/>
                <a14:m>
                  <m:oMathPara xmlns:m="http://schemas.openxmlformats.org/officeDocument/2006/math">
                    <m:oMathParaPr>
                      <m:jc m:val="centerGroup"/>
                    </m:oMathParaPr>
                    <m:oMath xmlns:m="http://schemas.openxmlformats.org/officeDocument/2006/math">
                      <m:nary>
                        <m:naryPr>
                          <m:chr m:val="∑"/>
                          <m:limLoc m:val="subSup"/>
                          <m:ctrlPr>
                            <a:rPr lang="en-IN" b="1" i="1">
                              <a:solidFill>
                                <a:schemeClr val="bg1"/>
                              </a:solidFill>
                              <a:latin typeface="Cambria Math" panose="02040503050406030204" pitchFamily="18" charset="0"/>
                            </a:rPr>
                          </m:ctrlPr>
                        </m:naryPr>
                        <m:sub>
                          <m:r>
                            <m:rPr>
                              <m:brk m:alnAt="25"/>
                            </m:rPr>
                            <a:rPr lang="en-IN" b="1" i="1">
                              <a:solidFill>
                                <a:schemeClr val="bg1"/>
                              </a:solidFill>
                              <a:latin typeface="Cambria Math" panose="02040503050406030204" pitchFamily="18" charset="0"/>
                            </a:rPr>
                            <m:t>𝒊</m:t>
                          </m:r>
                          <m:r>
                            <a:rPr lang="en-IN" b="1" i="1">
                              <a:solidFill>
                                <a:schemeClr val="bg1"/>
                              </a:solidFill>
                              <a:latin typeface="Cambria Math" panose="02040503050406030204" pitchFamily="18" charset="0"/>
                            </a:rPr>
                            <m:t>=</m:t>
                          </m:r>
                          <m:r>
                            <a:rPr lang="en-IN" b="1" i="1">
                              <a:solidFill>
                                <a:schemeClr val="bg1"/>
                              </a:solidFill>
                              <a:latin typeface="Cambria Math" panose="02040503050406030204" pitchFamily="18" charset="0"/>
                            </a:rPr>
                            <m:t>𝟏</m:t>
                          </m:r>
                        </m:sub>
                        <m:sup>
                          <m:r>
                            <a:rPr lang="en-IN" b="1" i="1">
                              <a:solidFill>
                                <a:schemeClr val="bg1"/>
                              </a:solidFill>
                              <a:latin typeface="Cambria Math" panose="02040503050406030204" pitchFamily="18" charset="0"/>
                            </a:rPr>
                            <m:t>𝒏</m:t>
                          </m:r>
                        </m:sup>
                        <m:e>
                          <m:r>
                            <a:rPr lang="en-IN" b="1" i="1">
                              <a:solidFill>
                                <a:schemeClr val="bg1"/>
                              </a:solidFill>
                              <a:latin typeface="Cambria Math" panose="02040503050406030204" pitchFamily="18" charset="0"/>
                            </a:rPr>
                            <m:t>𝒅𝒆𝒈</m:t>
                          </m:r>
                          <m:r>
                            <a:rPr lang="en-IN" b="1" i="1">
                              <a:solidFill>
                                <a:schemeClr val="bg1"/>
                              </a:solidFill>
                              <a:latin typeface="Cambria Math" panose="02040503050406030204" pitchFamily="18" charset="0"/>
                            </a:rPr>
                            <m:t>(</m:t>
                          </m:r>
                          <m:r>
                            <a:rPr lang="en-IN" b="1" i="1">
                              <a:solidFill>
                                <a:schemeClr val="bg1"/>
                              </a:solidFill>
                              <a:latin typeface="Cambria Math" panose="02040503050406030204" pitchFamily="18" charset="0"/>
                            </a:rPr>
                            <m:t>𝑽𝒊</m:t>
                          </m:r>
                          <m:r>
                            <a:rPr lang="en-IN" b="1" i="1">
                              <a:solidFill>
                                <a:schemeClr val="bg1"/>
                              </a:solidFill>
                              <a:latin typeface="Cambria Math" panose="02040503050406030204" pitchFamily="18" charset="0"/>
                            </a:rPr>
                            <m:t>)</m:t>
                          </m:r>
                        </m:e>
                      </m:nary>
                      <m:r>
                        <a:rPr lang="en-IN" sz="1800" b="0" i="1" smtClean="0">
                          <a:solidFill>
                            <a:schemeClr val="bg1"/>
                          </a:solidFill>
                          <a:latin typeface="Cambria Math" panose="02040503050406030204" pitchFamily="18" charset="0"/>
                        </a:rPr>
                        <m:t>=2∗</m:t>
                      </m:r>
                      <m:r>
                        <a:rPr lang="en-IN" sz="1800" b="0" i="1" smtClean="0">
                          <a:solidFill>
                            <a:schemeClr val="bg1"/>
                          </a:solidFill>
                          <a:latin typeface="Cambria Math" panose="02040503050406030204" pitchFamily="18" charset="0"/>
                        </a:rPr>
                        <m:t>𝑒</m:t>
                      </m:r>
                      <m:r>
                        <a:rPr lang="en-IN" sz="1800" b="0" i="1" smtClean="0">
                          <a:solidFill>
                            <a:schemeClr val="bg1"/>
                          </a:solidFill>
                          <a:latin typeface="Cambria Math" panose="02040503050406030204" pitchFamily="18" charset="0"/>
                        </a:rPr>
                        <m:t> =</m:t>
                      </m:r>
                      <m:r>
                        <a:rPr lang="en-IN" sz="1800" b="0" i="1" smtClean="0">
                          <a:solidFill>
                            <a:schemeClr val="bg1"/>
                          </a:solidFill>
                          <a:latin typeface="Cambria Math" panose="02040503050406030204" pitchFamily="18" charset="0"/>
                        </a:rPr>
                        <m:t>𝑒𝑣𝑒𝑛</m:t>
                      </m:r>
                      <m:r>
                        <a:rPr lang="en-IN" sz="1800" b="0" i="1" smtClean="0">
                          <a:solidFill>
                            <a:schemeClr val="bg1"/>
                          </a:solidFill>
                          <a:latin typeface="Cambria Math" panose="02040503050406030204" pitchFamily="18" charset="0"/>
                        </a:rPr>
                        <m:t> </m:t>
                      </m:r>
                      <m:r>
                        <a:rPr lang="en-IN" sz="1800" b="0" i="1" smtClean="0">
                          <a:solidFill>
                            <a:schemeClr val="bg1"/>
                          </a:solidFill>
                          <a:latin typeface="Cambria Math" panose="02040503050406030204" pitchFamily="18" charset="0"/>
                        </a:rPr>
                        <m:t>𝑛𝑢𝑚𝑏𝑒𝑟</m:t>
                      </m:r>
                      <m:r>
                        <a:rPr lang="en-IN" sz="1800" b="0" i="1" smtClean="0">
                          <a:solidFill>
                            <a:schemeClr val="bg1"/>
                          </a:solidFill>
                          <a:latin typeface="Cambria Math" panose="02040503050406030204" pitchFamily="18" charset="0"/>
                        </a:rPr>
                        <m:t>  ….(1)</m:t>
                      </m:r>
                    </m:oMath>
                  </m:oMathPara>
                </a14:m>
                <a:endParaRPr lang="en-IN" sz="1800" dirty="0">
                  <a:solidFill>
                    <a:schemeClr val="bg1"/>
                  </a:solidFill>
                  <a:latin typeface="Bahnschrift" panose="020B0502040204020203" pitchFamily="34" charset="0"/>
                </a:endParaRPr>
              </a:p>
              <a:p>
                <a:endParaRPr lang="en-IN" dirty="0">
                  <a:solidFill>
                    <a:schemeClr val="bg1"/>
                  </a:solidFill>
                  <a:latin typeface="Bahnschrift" panose="020B0502040204020203" pitchFamily="34" charset="0"/>
                </a:endParaRPr>
              </a:p>
              <a:p>
                <a:pPr algn="just"/>
                <a:r>
                  <a:rPr lang="en-IN" b="1" dirty="0">
                    <a:solidFill>
                      <a:schemeClr val="bg1"/>
                    </a:solidFill>
                    <a:latin typeface="Bahnschrift" panose="020B0502040204020203" pitchFamily="34" charset="0"/>
                  </a:rPr>
                  <a:t>The quantity in the left side of above equation can be expressed as the sum of even degree vertices and odd degree vertices as follow</a:t>
                </a:r>
              </a:p>
              <a:p>
                <a:pPr algn="just"/>
                <a:endParaRPr lang="en-IN" b="1" dirty="0">
                  <a:solidFill>
                    <a:schemeClr val="bg1"/>
                  </a:solidFill>
                  <a:latin typeface="Bahnschrift" panose="020B0502040204020203" pitchFamily="34" charset="0"/>
                </a:endParaRPr>
              </a:p>
              <a:p>
                <a:pPr algn="just"/>
                <a:r>
                  <a:rPr lang="en-IN" b="1" dirty="0">
                    <a:solidFill>
                      <a:schemeClr val="bg1"/>
                    </a:solidFill>
                  </a:rPr>
                  <a:t>                       </a:t>
                </a:r>
                <a14:m>
                  <m:oMath xmlns:m="http://schemas.openxmlformats.org/officeDocument/2006/math">
                    <m:nary>
                      <m:naryPr>
                        <m:chr m:val="∑"/>
                        <m:limLoc m:val="subSup"/>
                        <m:ctrlPr>
                          <a:rPr lang="en-IN" b="1" i="1" smtClean="0">
                            <a:solidFill>
                              <a:schemeClr val="bg1"/>
                            </a:solidFill>
                            <a:latin typeface="Cambria Math" panose="02040503050406030204" pitchFamily="18" charset="0"/>
                          </a:rPr>
                        </m:ctrlPr>
                      </m:naryPr>
                      <m:sub>
                        <m:r>
                          <m:rPr>
                            <m:brk m:alnAt="25"/>
                          </m:rPr>
                          <a:rPr lang="en-IN" b="1" i="1" smtClean="0">
                            <a:solidFill>
                              <a:schemeClr val="bg1"/>
                            </a:solidFill>
                            <a:latin typeface="Cambria Math" panose="02040503050406030204" pitchFamily="18" charset="0"/>
                          </a:rPr>
                          <m:t>𝒊</m:t>
                        </m:r>
                        <m:r>
                          <a:rPr lang="en-IN" b="1" i="1" smtClean="0">
                            <a:solidFill>
                              <a:schemeClr val="bg1"/>
                            </a:solidFill>
                            <a:latin typeface="Cambria Math" panose="02040503050406030204" pitchFamily="18" charset="0"/>
                          </a:rPr>
                          <m:t>=</m:t>
                        </m:r>
                        <m:r>
                          <a:rPr lang="en-IN" b="1" i="1" smtClean="0">
                            <a:solidFill>
                              <a:schemeClr val="bg1"/>
                            </a:solidFill>
                            <a:latin typeface="Cambria Math" panose="02040503050406030204" pitchFamily="18" charset="0"/>
                          </a:rPr>
                          <m:t>𝟏</m:t>
                        </m:r>
                      </m:sub>
                      <m:sup>
                        <m:r>
                          <a:rPr lang="en-IN" b="1" i="1" smtClean="0">
                            <a:solidFill>
                              <a:schemeClr val="bg1"/>
                            </a:solidFill>
                            <a:latin typeface="Cambria Math" panose="02040503050406030204" pitchFamily="18" charset="0"/>
                          </a:rPr>
                          <m:t>𝒏</m:t>
                        </m:r>
                      </m:sup>
                      <m:e>
                        <m:r>
                          <a:rPr lang="en-IN" b="1" i="1" smtClean="0">
                            <a:solidFill>
                              <a:schemeClr val="bg1"/>
                            </a:solidFill>
                            <a:latin typeface="Cambria Math" panose="02040503050406030204" pitchFamily="18" charset="0"/>
                          </a:rPr>
                          <m:t>𝒅𝒆𝒈</m:t>
                        </m:r>
                        <m:r>
                          <a:rPr lang="en-IN" b="1" i="1" smtClean="0">
                            <a:solidFill>
                              <a:schemeClr val="bg1"/>
                            </a:solidFill>
                            <a:latin typeface="Cambria Math" panose="02040503050406030204" pitchFamily="18" charset="0"/>
                          </a:rPr>
                          <m:t>(</m:t>
                        </m:r>
                        <m:r>
                          <a:rPr lang="en-IN" b="1" i="1" smtClean="0">
                            <a:solidFill>
                              <a:schemeClr val="bg1"/>
                            </a:solidFill>
                            <a:latin typeface="Cambria Math" panose="02040503050406030204" pitchFamily="18" charset="0"/>
                          </a:rPr>
                          <m:t>𝑽𝒊</m:t>
                        </m:r>
                        <m:r>
                          <a:rPr lang="en-IN" b="1" i="1" smtClean="0">
                            <a:solidFill>
                              <a:schemeClr val="bg1"/>
                            </a:solidFill>
                            <a:latin typeface="Cambria Math" panose="02040503050406030204" pitchFamily="18" charset="0"/>
                          </a:rPr>
                          <m:t>)</m:t>
                        </m:r>
                      </m:e>
                    </m:nary>
                    <m:r>
                      <a:rPr lang="en-IN" b="1" i="1" smtClean="0">
                        <a:solidFill>
                          <a:schemeClr val="bg1"/>
                        </a:solidFill>
                        <a:latin typeface="Cambria Math" panose="02040503050406030204" pitchFamily="18" charset="0"/>
                      </a:rPr>
                      <m:t>=</m:t>
                    </m:r>
                    <m:nary>
                      <m:naryPr>
                        <m:chr m:val="∑"/>
                        <m:supHide m:val="on"/>
                        <m:ctrlPr>
                          <a:rPr lang="en-IN" b="1" i="1" smtClean="0">
                            <a:solidFill>
                              <a:schemeClr val="bg1"/>
                            </a:solidFill>
                            <a:latin typeface="Cambria Math" panose="02040503050406030204" pitchFamily="18" charset="0"/>
                          </a:rPr>
                        </m:ctrlPr>
                      </m:naryPr>
                      <m:sub>
                        <m:r>
                          <m:rPr>
                            <m:brk m:alnAt="7"/>
                          </m:rPr>
                          <a:rPr lang="en-IN" b="1" i="1" smtClean="0">
                            <a:solidFill>
                              <a:schemeClr val="bg1"/>
                            </a:solidFill>
                            <a:latin typeface="Cambria Math" panose="02040503050406030204" pitchFamily="18" charset="0"/>
                          </a:rPr>
                          <m:t>𝒆</m:t>
                        </m:r>
                        <m:r>
                          <a:rPr lang="en-IN" b="1" i="1" smtClean="0">
                            <a:solidFill>
                              <a:schemeClr val="bg1"/>
                            </a:solidFill>
                            <a:latin typeface="Cambria Math" panose="02040503050406030204" pitchFamily="18" charset="0"/>
                          </a:rPr>
                          <m:t>𝒗𝒆𝒏</m:t>
                        </m:r>
                      </m:sub>
                      <m:sup/>
                      <m:e>
                        <m:r>
                          <a:rPr lang="en-IN" b="1" i="1" smtClean="0">
                            <a:solidFill>
                              <a:schemeClr val="bg1"/>
                            </a:solidFill>
                            <a:latin typeface="Cambria Math" panose="02040503050406030204" pitchFamily="18" charset="0"/>
                          </a:rPr>
                          <m:t>𝒅𝒆𝒈</m:t>
                        </m:r>
                        <m:r>
                          <a:rPr lang="en-IN" b="1" i="1" smtClean="0">
                            <a:solidFill>
                              <a:schemeClr val="bg1"/>
                            </a:solidFill>
                            <a:latin typeface="Cambria Math" panose="02040503050406030204" pitchFamily="18" charset="0"/>
                          </a:rPr>
                          <m:t>(</m:t>
                        </m:r>
                        <m:r>
                          <a:rPr lang="en-IN" b="1" i="1" smtClean="0">
                            <a:solidFill>
                              <a:schemeClr val="bg1"/>
                            </a:solidFill>
                            <a:latin typeface="Cambria Math" panose="02040503050406030204" pitchFamily="18" charset="0"/>
                          </a:rPr>
                          <m:t>𝑽𝒊</m:t>
                        </m:r>
                        <m:r>
                          <a:rPr lang="en-IN" b="1" i="1" smtClean="0">
                            <a:solidFill>
                              <a:schemeClr val="bg1"/>
                            </a:solidFill>
                            <a:latin typeface="Cambria Math" panose="02040503050406030204" pitchFamily="18" charset="0"/>
                          </a:rPr>
                          <m:t>)</m:t>
                        </m:r>
                      </m:e>
                    </m:nary>
                    <m:r>
                      <a:rPr lang="en-IN" b="1" i="1" smtClean="0">
                        <a:solidFill>
                          <a:schemeClr val="bg1"/>
                        </a:solidFill>
                        <a:latin typeface="Cambria Math" panose="02040503050406030204" pitchFamily="18" charset="0"/>
                      </a:rPr>
                      <m:t>+</m:t>
                    </m:r>
                    <m:nary>
                      <m:naryPr>
                        <m:chr m:val="∑"/>
                        <m:supHide m:val="on"/>
                        <m:ctrlPr>
                          <a:rPr lang="en-IN" b="1" i="1" smtClean="0">
                            <a:solidFill>
                              <a:schemeClr val="bg1"/>
                            </a:solidFill>
                            <a:latin typeface="Cambria Math" panose="02040503050406030204" pitchFamily="18" charset="0"/>
                          </a:rPr>
                        </m:ctrlPr>
                      </m:naryPr>
                      <m:sub>
                        <m:r>
                          <m:rPr>
                            <m:brk m:alnAt="7"/>
                          </m:rPr>
                          <a:rPr lang="en-IN" b="1" i="1" smtClean="0">
                            <a:solidFill>
                              <a:schemeClr val="bg1"/>
                            </a:solidFill>
                            <a:latin typeface="Cambria Math" panose="02040503050406030204" pitchFamily="18" charset="0"/>
                          </a:rPr>
                          <m:t>𝒐</m:t>
                        </m:r>
                        <m:r>
                          <a:rPr lang="en-IN" b="1" i="1" smtClean="0">
                            <a:solidFill>
                              <a:schemeClr val="bg1"/>
                            </a:solidFill>
                            <a:latin typeface="Cambria Math" panose="02040503050406030204" pitchFamily="18" charset="0"/>
                          </a:rPr>
                          <m:t>𝒅𝒅</m:t>
                        </m:r>
                      </m:sub>
                      <m:sup/>
                      <m:e>
                        <m:r>
                          <a:rPr lang="en-IN" b="1" i="1" smtClean="0">
                            <a:solidFill>
                              <a:schemeClr val="bg1"/>
                            </a:solidFill>
                            <a:latin typeface="Cambria Math" panose="02040503050406030204" pitchFamily="18" charset="0"/>
                          </a:rPr>
                          <m:t>𝒅𝒆𝒈</m:t>
                        </m:r>
                        <m:r>
                          <a:rPr lang="en-IN" b="1" i="1" smtClean="0">
                            <a:solidFill>
                              <a:schemeClr val="bg1"/>
                            </a:solidFill>
                            <a:latin typeface="Cambria Math" panose="02040503050406030204" pitchFamily="18" charset="0"/>
                          </a:rPr>
                          <m:t>(</m:t>
                        </m:r>
                        <m:r>
                          <a:rPr lang="en-IN" b="1" i="1" smtClean="0">
                            <a:solidFill>
                              <a:schemeClr val="bg1"/>
                            </a:solidFill>
                            <a:latin typeface="Cambria Math" panose="02040503050406030204" pitchFamily="18" charset="0"/>
                          </a:rPr>
                          <m:t>𝑽𝒊</m:t>
                        </m:r>
                        <m:r>
                          <a:rPr lang="en-IN" b="1" i="1" smtClean="0">
                            <a:solidFill>
                              <a:schemeClr val="bg1"/>
                            </a:solidFill>
                            <a:latin typeface="Cambria Math" panose="02040503050406030204" pitchFamily="18" charset="0"/>
                          </a:rPr>
                          <m:t>)</m:t>
                        </m:r>
                      </m:e>
                    </m:nary>
                  </m:oMath>
                </a14:m>
                <a:r>
                  <a:rPr lang="en-IN" b="1" dirty="0">
                    <a:solidFill>
                      <a:schemeClr val="bg1"/>
                    </a:solidFill>
                    <a:latin typeface="Bahnschrift" panose="020B0502040204020203" pitchFamily="34" charset="0"/>
                  </a:rPr>
                  <a:t>….(2)</a:t>
                </a:r>
              </a:p>
              <a:p>
                <a:pPr algn="just"/>
                <a:endParaRPr lang="en-IN" b="1" dirty="0">
                  <a:solidFill>
                    <a:schemeClr val="bg1"/>
                  </a:solidFill>
                  <a:latin typeface="Bahnschrift" panose="020B0502040204020203" pitchFamily="34" charset="0"/>
                </a:endParaRPr>
              </a:p>
              <a:p>
                <a:pPr algn="just"/>
                <a:r>
                  <a:rPr lang="en-IN" b="1" dirty="0">
                    <a:solidFill>
                      <a:schemeClr val="bg1"/>
                    </a:solidFill>
                    <a:latin typeface="Bahnschrift" panose="020B0502040204020203" pitchFamily="34" charset="0"/>
                  </a:rPr>
                  <a:t>Since the left hand side of the equation (2) is even by (1) and the first expression on the right hand side in (2) is also even as sum of even numbers is even. so second expression must be even </a:t>
                </a:r>
                <a:endParaRPr lang="en-US" dirty="0">
                  <a:solidFill>
                    <a:schemeClr val="bg1"/>
                  </a:solidFill>
                  <a:latin typeface="Bahnschrift" panose="020B0502040204020203" pitchFamily="34" charset="0"/>
                </a:endParaRPr>
              </a:p>
              <a:p>
                <a:pPr algn="just"/>
                <a:endParaRPr lang="en-IN" b="1" dirty="0">
                  <a:solidFill>
                    <a:schemeClr val="bg1"/>
                  </a:solidFill>
                  <a:latin typeface="Bahnschrift" panose="020B0502040204020203" pitchFamily="34" charset="0"/>
                </a:endParaRPr>
              </a:p>
              <a:p>
                <a:endParaRPr lang="en-IN" dirty="0">
                  <a:solidFill>
                    <a:schemeClr val="bg1"/>
                  </a:solidFill>
                  <a:latin typeface="Bahnschrift" panose="020B0502040204020203" pitchFamily="34" charset="0"/>
                </a:endParaRPr>
              </a:p>
              <a:p>
                <a:r>
                  <a:rPr lang="en-IN" b="1" dirty="0">
                    <a:solidFill>
                      <a:schemeClr val="bg1"/>
                    </a:solidFill>
                    <a:latin typeface="Bahnschrift" panose="020B0502040204020203" pitchFamily="34" charset="0"/>
                  </a:rPr>
                  <a:t> 			</a:t>
                </a:r>
              </a:p>
            </p:txBody>
          </p:sp>
        </mc:Choice>
        <mc:Fallback xmlns="">
          <p:sp>
            <p:nvSpPr>
              <p:cNvPr id="9" name="TextBox 8">
                <a:extLst>
                  <a:ext uri="{FF2B5EF4-FFF2-40B4-BE49-F238E27FC236}">
                    <a16:creationId xmlns:a16="http://schemas.microsoft.com/office/drawing/2014/main" id="{C2EF7B7D-72B6-48F0-A2F0-84DDE8130CF9}"/>
                  </a:ext>
                </a:extLst>
              </p:cNvPr>
              <p:cNvSpPr txBox="1">
                <a:spLocks noRot="1" noChangeAspect="1" noMove="1" noResize="1" noEditPoints="1" noAdjustHandles="1" noChangeArrowheads="1" noChangeShapeType="1" noTextEdit="1"/>
              </p:cNvSpPr>
              <p:nvPr/>
            </p:nvSpPr>
            <p:spPr>
              <a:xfrm>
                <a:off x="189688" y="1256088"/>
                <a:ext cx="6444575" cy="3746988"/>
              </a:xfrm>
              <a:prstGeom prst="rect">
                <a:avLst/>
              </a:prstGeom>
              <a:blipFill>
                <a:blip r:embed="rId6"/>
                <a:stretch>
                  <a:fillRect l="-284" t="-2602" r="-284"/>
                </a:stretch>
              </a:blipFill>
            </p:spPr>
            <p:txBody>
              <a:bodyPr/>
              <a:lstStyle/>
              <a:p>
                <a:r>
                  <a:rPr lang="en-IN">
                    <a:noFill/>
                  </a:rPr>
                  <a:t> </a:t>
                </a:r>
              </a:p>
            </p:txBody>
          </p:sp>
        </mc:Fallback>
      </mc:AlternateContent>
    </p:spTree>
    <p:extLst>
      <p:ext uri="{BB962C8B-B14F-4D97-AF65-F5344CB8AC3E}">
        <p14:creationId xmlns:p14="http://schemas.microsoft.com/office/powerpoint/2010/main" val="3099625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9">
                                            <p:txEl>
                                              <p:pRg st="0" end="0"/>
                                            </p:txEl>
                                          </p:spTgt>
                                        </p:tgtEl>
                                        <p:attrNameLst>
                                          <p:attrName>style.visibility</p:attrName>
                                        </p:attrNameLst>
                                      </p:cBhvr>
                                      <p:to>
                                        <p:strVal val="visible"/>
                                      </p:to>
                                    </p:set>
                                    <p:animEffect transition="in" filter="fade">
                                      <p:cBhvr>
                                        <p:cTn id="14" dur="1000"/>
                                        <p:tgtEl>
                                          <p:spTgt spid="9">
                                            <p:txEl>
                                              <p:pRg st="0" end="0"/>
                                            </p:txEl>
                                          </p:spTgt>
                                        </p:tgtEl>
                                      </p:cBhvr>
                                    </p:animEffect>
                                    <p:anim calcmode="lin" valueType="num">
                                      <p:cBhvr>
                                        <p:cTn id="15" dur="10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9">
                                            <p:txEl>
                                              <p:pRg st="1" end="1"/>
                                            </p:txEl>
                                          </p:spTgt>
                                        </p:tgtEl>
                                        <p:attrNameLst>
                                          <p:attrName>style.visibility</p:attrName>
                                        </p:attrNameLst>
                                      </p:cBhvr>
                                      <p:to>
                                        <p:strVal val="visible"/>
                                      </p:to>
                                    </p:set>
                                    <p:animEffect transition="in" filter="fade">
                                      <p:cBhvr>
                                        <p:cTn id="21" dur="1000"/>
                                        <p:tgtEl>
                                          <p:spTgt spid="9">
                                            <p:txEl>
                                              <p:pRg st="1" end="1"/>
                                            </p:txEl>
                                          </p:spTgt>
                                        </p:tgtEl>
                                      </p:cBhvr>
                                    </p:animEffect>
                                    <p:anim calcmode="lin" valueType="num">
                                      <p:cBhvr>
                                        <p:cTn id="22" dur="1000" fill="hold"/>
                                        <p:tgtEl>
                                          <p:spTgt spid="9">
                                            <p:txEl>
                                              <p:pRg st="1" end="1"/>
                                            </p:txEl>
                                          </p:spTgt>
                                        </p:tgtEl>
                                        <p:attrNameLst>
                                          <p:attrName>ppt_x</p:attrName>
                                        </p:attrNameLst>
                                      </p:cBhvr>
                                      <p:tavLst>
                                        <p:tav tm="0">
                                          <p:val>
                                            <p:strVal val="#ppt_x"/>
                                          </p:val>
                                        </p:tav>
                                        <p:tav tm="100000">
                                          <p:val>
                                            <p:strVal val="#ppt_x"/>
                                          </p:val>
                                        </p:tav>
                                      </p:tavLst>
                                    </p:anim>
                                    <p:anim calcmode="lin" valueType="num">
                                      <p:cBhvr>
                                        <p:cTn id="23" dur="1000" fill="hold"/>
                                        <p:tgtEl>
                                          <p:spTgt spid="9">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9">
                                            <p:txEl>
                                              <p:pRg st="3" end="3"/>
                                            </p:txEl>
                                          </p:spTgt>
                                        </p:tgtEl>
                                        <p:attrNameLst>
                                          <p:attrName>style.visibility</p:attrName>
                                        </p:attrNameLst>
                                      </p:cBhvr>
                                      <p:to>
                                        <p:strVal val="visible"/>
                                      </p:to>
                                    </p:set>
                                    <p:animEffect transition="in" filter="fade">
                                      <p:cBhvr>
                                        <p:cTn id="28" dur="1000"/>
                                        <p:tgtEl>
                                          <p:spTgt spid="9">
                                            <p:txEl>
                                              <p:pRg st="3" end="3"/>
                                            </p:txEl>
                                          </p:spTgt>
                                        </p:tgtEl>
                                      </p:cBhvr>
                                    </p:animEffect>
                                    <p:anim calcmode="lin" valueType="num">
                                      <p:cBhvr>
                                        <p:cTn id="29" dur="1000" fill="hold"/>
                                        <p:tgtEl>
                                          <p:spTgt spid="9">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9">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9">
                                            <p:txEl>
                                              <p:pRg st="5" end="5"/>
                                            </p:txEl>
                                          </p:spTgt>
                                        </p:tgtEl>
                                        <p:attrNameLst>
                                          <p:attrName>style.visibility</p:attrName>
                                        </p:attrNameLst>
                                      </p:cBhvr>
                                      <p:to>
                                        <p:strVal val="visible"/>
                                      </p:to>
                                    </p:set>
                                    <p:animEffect transition="in" filter="fade">
                                      <p:cBhvr>
                                        <p:cTn id="35" dur="1000"/>
                                        <p:tgtEl>
                                          <p:spTgt spid="9">
                                            <p:txEl>
                                              <p:pRg st="5" end="5"/>
                                            </p:txEl>
                                          </p:spTgt>
                                        </p:tgtEl>
                                      </p:cBhvr>
                                    </p:animEffect>
                                    <p:anim calcmode="lin" valueType="num">
                                      <p:cBhvr>
                                        <p:cTn id="36" dur="1000" fill="hold"/>
                                        <p:tgtEl>
                                          <p:spTgt spid="9">
                                            <p:txEl>
                                              <p:pRg st="5" end="5"/>
                                            </p:txEl>
                                          </p:spTgt>
                                        </p:tgtEl>
                                        <p:attrNameLst>
                                          <p:attrName>ppt_x</p:attrName>
                                        </p:attrNameLst>
                                      </p:cBhvr>
                                      <p:tavLst>
                                        <p:tav tm="0">
                                          <p:val>
                                            <p:strVal val="#ppt_x"/>
                                          </p:val>
                                        </p:tav>
                                        <p:tav tm="100000">
                                          <p:val>
                                            <p:strVal val="#ppt_x"/>
                                          </p:val>
                                        </p:tav>
                                      </p:tavLst>
                                    </p:anim>
                                    <p:anim calcmode="lin" valueType="num">
                                      <p:cBhvr>
                                        <p:cTn id="37" dur="1000" fill="hold"/>
                                        <p:tgtEl>
                                          <p:spTgt spid="9">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9">
                                            <p:txEl>
                                              <p:pRg st="7" end="7"/>
                                            </p:txEl>
                                          </p:spTgt>
                                        </p:tgtEl>
                                        <p:attrNameLst>
                                          <p:attrName>style.visibility</p:attrName>
                                        </p:attrNameLst>
                                      </p:cBhvr>
                                      <p:to>
                                        <p:strVal val="visible"/>
                                      </p:to>
                                    </p:set>
                                    <p:animEffect transition="in" filter="fade">
                                      <p:cBhvr>
                                        <p:cTn id="42" dur="1000"/>
                                        <p:tgtEl>
                                          <p:spTgt spid="9">
                                            <p:txEl>
                                              <p:pRg st="7" end="7"/>
                                            </p:txEl>
                                          </p:spTgt>
                                        </p:tgtEl>
                                      </p:cBhvr>
                                    </p:animEffect>
                                    <p:anim calcmode="lin" valueType="num">
                                      <p:cBhvr>
                                        <p:cTn id="43" dur="1000" fill="hold"/>
                                        <p:tgtEl>
                                          <p:spTgt spid="9">
                                            <p:txEl>
                                              <p:pRg st="7" end="7"/>
                                            </p:txEl>
                                          </p:spTgt>
                                        </p:tgtEl>
                                        <p:attrNameLst>
                                          <p:attrName>ppt_x</p:attrName>
                                        </p:attrNameLst>
                                      </p:cBhvr>
                                      <p:tavLst>
                                        <p:tav tm="0">
                                          <p:val>
                                            <p:strVal val="#ppt_x"/>
                                          </p:val>
                                        </p:tav>
                                        <p:tav tm="100000">
                                          <p:val>
                                            <p:strVal val="#ppt_x"/>
                                          </p:val>
                                        </p:tav>
                                      </p:tavLst>
                                    </p:anim>
                                    <p:anim calcmode="lin" valueType="num">
                                      <p:cBhvr>
                                        <p:cTn id="44" dur="1000" fill="hold"/>
                                        <p:tgtEl>
                                          <p:spTgt spid="9">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9">
                                            <p:txEl>
                                              <p:pRg st="9" end="9"/>
                                            </p:txEl>
                                          </p:spTgt>
                                        </p:tgtEl>
                                        <p:attrNameLst>
                                          <p:attrName>style.visibility</p:attrName>
                                        </p:attrNameLst>
                                      </p:cBhvr>
                                      <p:to>
                                        <p:strVal val="visible"/>
                                      </p:to>
                                    </p:set>
                                    <p:animEffect transition="in" filter="fade">
                                      <p:cBhvr>
                                        <p:cTn id="49" dur="1000"/>
                                        <p:tgtEl>
                                          <p:spTgt spid="9">
                                            <p:txEl>
                                              <p:pRg st="9" end="9"/>
                                            </p:txEl>
                                          </p:spTgt>
                                        </p:tgtEl>
                                      </p:cBhvr>
                                    </p:animEffect>
                                    <p:anim calcmode="lin" valueType="num">
                                      <p:cBhvr>
                                        <p:cTn id="50" dur="1000" fill="hold"/>
                                        <p:tgtEl>
                                          <p:spTgt spid="9">
                                            <p:txEl>
                                              <p:pRg st="9" end="9"/>
                                            </p:txEl>
                                          </p:spTgt>
                                        </p:tgtEl>
                                        <p:attrNameLst>
                                          <p:attrName>ppt_x</p:attrName>
                                        </p:attrNameLst>
                                      </p:cBhvr>
                                      <p:tavLst>
                                        <p:tav tm="0">
                                          <p:val>
                                            <p:strVal val="#ppt_x"/>
                                          </p:val>
                                        </p:tav>
                                        <p:tav tm="100000">
                                          <p:val>
                                            <p:strVal val="#ppt_x"/>
                                          </p:val>
                                        </p:tav>
                                      </p:tavLst>
                                    </p:anim>
                                    <p:anim calcmode="lin" valueType="num">
                                      <p:cBhvr>
                                        <p:cTn id="51" dur="1000" fill="hold"/>
                                        <p:tgtEl>
                                          <p:spTgt spid="9">
                                            <p:txEl>
                                              <p:pRg st="9" end="9"/>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nodeType="clickEffect">
                                  <p:stCondLst>
                                    <p:cond delay="0"/>
                                  </p:stCondLst>
                                  <p:childTnLst>
                                    <p:set>
                                      <p:cBhvr>
                                        <p:cTn id="55" dur="1" fill="hold">
                                          <p:stCondLst>
                                            <p:cond delay="0"/>
                                          </p:stCondLst>
                                        </p:cTn>
                                        <p:tgtEl>
                                          <p:spTgt spid="9">
                                            <p:txEl>
                                              <p:pRg st="12" end="12"/>
                                            </p:txEl>
                                          </p:spTgt>
                                        </p:tgtEl>
                                        <p:attrNameLst>
                                          <p:attrName>style.visibility</p:attrName>
                                        </p:attrNameLst>
                                      </p:cBhvr>
                                      <p:to>
                                        <p:strVal val="visible"/>
                                      </p:to>
                                    </p:set>
                                    <p:animEffect transition="in" filter="fade">
                                      <p:cBhvr>
                                        <p:cTn id="56" dur="1000"/>
                                        <p:tgtEl>
                                          <p:spTgt spid="9">
                                            <p:txEl>
                                              <p:pRg st="12" end="12"/>
                                            </p:txEl>
                                          </p:spTgt>
                                        </p:tgtEl>
                                      </p:cBhvr>
                                    </p:animEffect>
                                    <p:anim calcmode="lin" valueType="num">
                                      <p:cBhvr>
                                        <p:cTn id="57" dur="1000" fill="hold"/>
                                        <p:tgtEl>
                                          <p:spTgt spid="9">
                                            <p:txEl>
                                              <p:pRg st="12" end="12"/>
                                            </p:txEl>
                                          </p:spTgt>
                                        </p:tgtEl>
                                        <p:attrNameLst>
                                          <p:attrName>ppt_x</p:attrName>
                                        </p:attrNameLst>
                                      </p:cBhvr>
                                      <p:tavLst>
                                        <p:tav tm="0">
                                          <p:val>
                                            <p:strVal val="#ppt_x"/>
                                          </p:val>
                                        </p:tav>
                                        <p:tav tm="100000">
                                          <p:val>
                                            <p:strVal val="#ppt_x"/>
                                          </p:val>
                                        </p:tav>
                                      </p:tavLst>
                                    </p:anim>
                                    <p:anim calcmode="lin" valueType="num">
                                      <p:cBhvr>
                                        <p:cTn id="58" dur="1000" fill="hold"/>
                                        <p:tgtEl>
                                          <p:spTgt spid="9">
                                            <p:txEl>
                                              <p:pRg st="12" end="1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pic>
        <p:nvPicPr>
          <p:cNvPr id="152" name="Google Shape;152;p21"/>
          <p:cNvPicPr preferRelativeResize="0"/>
          <p:nvPr/>
        </p:nvPicPr>
        <p:blipFill>
          <a:blip r:embed="rId3">
            <a:alphaModFix/>
          </a:blip>
          <a:stretch>
            <a:fillRect/>
          </a:stretch>
        </p:blipFill>
        <p:spPr>
          <a:xfrm>
            <a:off x="0" y="0"/>
            <a:ext cx="9144000" cy="5139333"/>
          </a:xfrm>
          <a:prstGeom prst="rect">
            <a:avLst/>
          </a:prstGeom>
          <a:noFill/>
          <a:ln>
            <a:noFill/>
          </a:ln>
        </p:spPr>
      </p:pic>
      <p:pic>
        <p:nvPicPr>
          <p:cNvPr id="153" name="Google Shape;153;p21"/>
          <p:cNvPicPr preferRelativeResize="0"/>
          <p:nvPr/>
        </p:nvPicPr>
        <p:blipFill>
          <a:blip r:embed="rId4">
            <a:alphaModFix/>
          </a:blip>
          <a:stretch>
            <a:fillRect/>
          </a:stretch>
        </p:blipFill>
        <p:spPr>
          <a:xfrm>
            <a:off x="4763" y="4750"/>
            <a:ext cx="9134475" cy="5133975"/>
          </a:xfrm>
          <a:prstGeom prst="rect">
            <a:avLst/>
          </a:prstGeom>
          <a:noFill/>
          <a:ln>
            <a:noFill/>
          </a:ln>
        </p:spPr>
      </p:pic>
      <p:pic>
        <p:nvPicPr>
          <p:cNvPr id="158" name="Google Shape;158;p21"/>
          <p:cNvPicPr preferRelativeResize="0"/>
          <p:nvPr/>
        </p:nvPicPr>
        <p:blipFill>
          <a:blip r:embed="rId5">
            <a:alphaModFix/>
          </a:blip>
          <a:stretch>
            <a:fillRect/>
          </a:stretch>
        </p:blipFill>
        <p:spPr>
          <a:xfrm>
            <a:off x="7363438" y="148588"/>
            <a:ext cx="1495425" cy="371475"/>
          </a:xfrm>
          <a:prstGeom prst="rect">
            <a:avLst/>
          </a:prstGeom>
          <a:noFill/>
          <a:ln>
            <a:noFill/>
          </a:ln>
        </p:spPr>
      </p:pic>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xmlns="" id="{0CE852F5-66EE-4E09-9BEB-0E9C4EF979E5}"/>
                  </a:ext>
                </a:extLst>
              </p:cNvPr>
              <p:cNvSpPr>
                <a:spLocks noGrp="1"/>
              </p:cNvSpPr>
              <p:nvPr>
                <p:ph type="body" idx="1"/>
              </p:nvPr>
            </p:nvSpPr>
            <p:spPr/>
            <p:txBody>
              <a:bodyPr>
                <a:normAutofit/>
              </a:bodyPr>
              <a:lstStyle/>
              <a:p>
                <a:pPr marL="114300" indent="0">
                  <a:buNone/>
                </a:pPr>
                <a:r>
                  <a:rPr lang="en-IN" sz="1400" b="1" dirty="0">
                    <a:solidFill>
                      <a:schemeClr val="bg1"/>
                    </a:solidFill>
                    <a:latin typeface="Bahnschrift" panose="020B0502040204020203" pitchFamily="34" charset="0"/>
                  </a:rPr>
                  <a:t>                      </a:t>
                </a:r>
                <a14:m>
                  <m:oMath xmlns:m="http://schemas.openxmlformats.org/officeDocument/2006/math">
                    <m:nary>
                      <m:naryPr>
                        <m:chr m:val="∑"/>
                        <m:supHide m:val="on"/>
                        <m:ctrlPr>
                          <a:rPr lang="en-IN" b="1" i="1">
                            <a:solidFill>
                              <a:schemeClr val="bg1"/>
                            </a:solidFill>
                            <a:latin typeface="Cambria Math" panose="02040503050406030204" pitchFamily="18" charset="0"/>
                          </a:rPr>
                        </m:ctrlPr>
                      </m:naryPr>
                      <m:sub>
                        <m:r>
                          <m:rPr>
                            <m:brk m:alnAt="7"/>
                          </m:rPr>
                          <a:rPr lang="en-IN" b="1" i="1">
                            <a:solidFill>
                              <a:schemeClr val="bg1"/>
                            </a:solidFill>
                            <a:latin typeface="Cambria Math" panose="02040503050406030204" pitchFamily="18" charset="0"/>
                          </a:rPr>
                          <m:t>𝒐</m:t>
                        </m:r>
                        <m:r>
                          <a:rPr lang="en-IN" b="1" i="1">
                            <a:solidFill>
                              <a:schemeClr val="bg1"/>
                            </a:solidFill>
                            <a:latin typeface="Cambria Math" panose="02040503050406030204" pitchFamily="18" charset="0"/>
                          </a:rPr>
                          <m:t>𝒅𝒅</m:t>
                        </m:r>
                      </m:sub>
                      <m:sup/>
                      <m:e>
                        <m:r>
                          <a:rPr lang="en-IN" b="1" i="1">
                            <a:solidFill>
                              <a:schemeClr val="bg1"/>
                            </a:solidFill>
                            <a:latin typeface="Cambria Math" panose="02040503050406030204" pitchFamily="18" charset="0"/>
                          </a:rPr>
                          <m:t>𝒅𝒆𝒈</m:t>
                        </m:r>
                        <m:r>
                          <a:rPr lang="en-IN" b="1" i="1">
                            <a:solidFill>
                              <a:schemeClr val="bg1"/>
                            </a:solidFill>
                            <a:latin typeface="Cambria Math" panose="02040503050406030204" pitchFamily="18" charset="0"/>
                          </a:rPr>
                          <m:t>(</m:t>
                        </m:r>
                        <m:r>
                          <a:rPr lang="en-IN" b="1" i="1">
                            <a:solidFill>
                              <a:schemeClr val="bg1"/>
                            </a:solidFill>
                            <a:latin typeface="Cambria Math" panose="02040503050406030204" pitchFamily="18" charset="0"/>
                          </a:rPr>
                          <m:t>𝑽𝒊</m:t>
                        </m:r>
                        <m:r>
                          <a:rPr lang="en-IN" b="1" i="1">
                            <a:solidFill>
                              <a:schemeClr val="bg1"/>
                            </a:solidFill>
                            <a:latin typeface="Cambria Math" panose="02040503050406030204" pitchFamily="18" charset="0"/>
                          </a:rPr>
                          <m:t>)</m:t>
                        </m:r>
                      </m:e>
                    </m:nary>
                  </m:oMath>
                </a14:m>
                <a:r>
                  <a:rPr lang="en-IN" dirty="0">
                    <a:solidFill>
                      <a:schemeClr val="bg1"/>
                    </a:solidFill>
                    <a:latin typeface="Bahnschrift" panose="020B0502040204020203" pitchFamily="34" charset="0"/>
                  </a:rPr>
                  <a:t>  = even number </a:t>
                </a:r>
              </a:p>
              <a:p>
                <a:pPr marL="114300" indent="0">
                  <a:buNone/>
                </a:pPr>
                <a:endParaRPr lang="en-IN" dirty="0">
                  <a:solidFill>
                    <a:schemeClr val="bg1"/>
                  </a:solidFill>
                  <a:latin typeface="Bahnschrift" panose="020B0502040204020203" pitchFamily="34" charset="0"/>
                </a:endParaRPr>
              </a:p>
              <a:p>
                <a:pPr marL="114300" indent="0">
                  <a:buNone/>
                </a:pPr>
                <a:r>
                  <a:rPr lang="en-IN" sz="1400" b="1" dirty="0">
                    <a:solidFill>
                      <a:schemeClr val="bg1"/>
                    </a:solidFill>
                    <a:latin typeface="Bahnschrift" panose="020B0502040204020203" pitchFamily="34" charset="0"/>
                  </a:rPr>
                  <a:t>In above equation </a:t>
                </a:r>
                <a:r>
                  <a:rPr lang="en-IN" sz="1400" b="1" dirty="0" err="1">
                    <a:solidFill>
                      <a:schemeClr val="bg1"/>
                    </a:solidFill>
                    <a:latin typeface="Bahnschrift" panose="020B0502040204020203" pitchFamily="34" charset="0"/>
                  </a:rPr>
                  <a:t>deg</a:t>
                </a:r>
                <a:r>
                  <a:rPr lang="en-IN" sz="1400" b="1">
                    <a:solidFill>
                      <a:schemeClr val="bg1"/>
                    </a:solidFill>
                    <a:latin typeface="Bahnschrift" panose="020B0502040204020203" pitchFamily="34" charset="0"/>
                  </a:rPr>
                  <a:t>(</a:t>
                </a:r>
                <a:r>
                  <a:rPr lang="en-US" sz="1400" b="1">
                    <a:solidFill>
                      <a:schemeClr val="bg1"/>
                    </a:solidFill>
                    <a:latin typeface="Bahnschrift" panose="020B0502040204020203" pitchFamily="34" charset="0"/>
                    <a:cs typeface="Times New Roman" pitchFamily="18" charset="0"/>
                  </a:rPr>
                  <a:t>V</a:t>
                </a:r>
                <a14:m>
                  <m:oMath xmlns:m="http://schemas.openxmlformats.org/officeDocument/2006/math">
                    <m:r>
                      <a:rPr lang="en-IN" sz="1400" b="1" i="1" baseline="-25000" dirty="0" smtClean="0">
                        <a:solidFill>
                          <a:schemeClr val="bg1"/>
                        </a:solidFill>
                        <a:latin typeface="Cambria Math" panose="02040503050406030204" pitchFamily="18" charset="0"/>
                      </a:rPr>
                      <m:t>𝒊</m:t>
                    </m:r>
                    <m:r>
                      <a:rPr lang="en-IN" sz="1400" b="1" i="1" baseline="-25000" dirty="0">
                        <a:solidFill>
                          <a:schemeClr val="bg1"/>
                        </a:solidFill>
                        <a:latin typeface="Cambria Math" panose="02040503050406030204" pitchFamily="18" charset="0"/>
                      </a:rPr>
                      <m:t> </m:t>
                    </m:r>
                  </m:oMath>
                </a14:m>
                <a:r>
                  <a:rPr lang="en-IN" sz="1400" b="1" dirty="0">
                    <a:solidFill>
                      <a:schemeClr val="bg1"/>
                    </a:solidFill>
                    <a:latin typeface="Bahnschrift" panose="020B0502040204020203" pitchFamily="34" charset="0"/>
                  </a:rPr>
                  <a:t>) is odd so that the total number of the terms in the sum must be even to make a sum an even number.</a:t>
                </a:r>
              </a:p>
              <a:p>
                <a:pPr marL="114300" indent="0">
                  <a:buNone/>
                </a:pPr>
                <a:endParaRPr lang="en-IN" sz="1400" b="1" dirty="0">
                  <a:solidFill>
                    <a:schemeClr val="bg1"/>
                  </a:solidFill>
                  <a:latin typeface="Bahnschrift" panose="020B0502040204020203" pitchFamily="34" charset="0"/>
                </a:endParaRPr>
              </a:p>
              <a:p>
                <a:pPr marL="114300" indent="0">
                  <a:buNone/>
                </a:pPr>
                <a:r>
                  <a:rPr lang="en-IN" sz="1400" b="1" dirty="0">
                    <a:solidFill>
                      <a:schemeClr val="bg1"/>
                    </a:solidFill>
                    <a:latin typeface="Bahnschrift" panose="020B0502040204020203" pitchFamily="34" charset="0"/>
                  </a:rPr>
                  <a:t>Therefore the number of vertices of odd degree in a graph is always even.</a:t>
                </a:r>
              </a:p>
              <a:p>
                <a:pPr marL="114300" indent="0">
                  <a:buNone/>
                </a:pPr>
                <a:endParaRPr lang="en-IN" sz="1400" b="1" dirty="0">
                  <a:solidFill>
                    <a:schemeClr val="bg1"/>
                  </a:solidFill>
                  <a:latin typeface="Bahnschrift" panose="020B0502040204020203" pitchFamily="34" charset="0"/>
                </a:endParaRPr>
              </a:p>
              <a:p>
                <a:pPr marL="114300" indent="0">
                  <a:buNone/>
                </a:pPr>
                <a:r>
                  <a:rPr lang="en-IN" sz="1400" b="1" dirty="0">
                    <a:solidFill>
                      <a:schemeClr val="bg1"/>
                    </a:solidFill>
                    <a:latin typeface="Bahnschrift" panose="020B0502040204020203" pitchFamily="34" charset="0"/>
                  </a:rPr>
                  <a:t>Examples: </a:t>
                </a:r>
              </a:p>
              <a:p>
                <a:pPr marL="114300" indent="0">
                  <a:buNone/>
                </a:pPr>
                <a:endParaRPr lang="en-IN" sz="1400" dirty="0">
                  <a:solidFill>
                    <a:schemeClr val="bg1"/>
                  </a:solidFill>
                  <a:latin typeface="Bahnschrift" panose="020B0502040204020203" pitchFamily="34" charset="0"/>
                </a:endParaRPr>
              </a:p>
            </p:txBody>
          </p:sp>
        </mc:Choice>
        <mc:Fallback xmlns="">
          <p:sp>
            <p:nvSpPr>
              <p:cNvPr id="3" name="Text Placeholder 2">
                <a:extLst>
                  <a:ext uri="{FF2B5EF4-FFF2-40B4-BE49-F238E27FC236}">
                    <a16:creationId xmlns:a16="http://schemas.microsoft.com/office/drawing/2014/main" id="{0CE852F5-66EE-4E09-9BEB-0E9C4EF979E5}"/>
                  </a:ext>
                </a:extLst>
              </p:cNvPr>
              <p:cNvSpPr>
                <a:spLocks noGrp="1" noRot="1" noChangeAspect="1" noMove="1" noResize="1" noEditPoints="1" noAdjustHandles="1" noChangeArrowheads="1" noChangeShapeType="1" noTextEdit="1"/>
              </p:cNvSpPr>
              <p:nvPr>
                <p:ph type="body" idx="1"/>
              </p:nvPr>
            </p:nvSpPr>
            <p:spPr>
              <a:blipFill>
                <a:blip r:embed="rId6"/>
                <a:stretch>
                  <a:fillRect t="-10893"/>
                </a:stretch>
              </a:blipFill>
            </p:spPr>
            <p:txBody>
              <a:bodyPr/>
              <a:lstStyle/>
              <a:p>
                <a:r>
                  <a:rPr lang="en-IN">
                    <a:noFill/>
                  </a:rPr>
                  <a:t> </a:t>
                </a:r>
              </a:p>
            </p:txBody>
          </p:sp>
        </mc:Fallback>
      </mc:AlternateContent>
      <p:pic>
        <p:nvPicPr>
          <p:cNvPr id="8" name="Picture 4">
            <a:extLst>
              <a:ext uri="{FF2B5EF4-FFF2-40B4-BE49-F238E27FC236}">
                <a16:creationId xmlns:a16="http://schemas.microsoft.com/office/drawing/2014/main" xmlns="" id="{F02FC19E-513D-479C-A2E5-E44DBDF62DA8}"/>
              </a:ext>
            </a:extLst>
          </p:cNvPr>
          <p:cNvPicPr>
            <a:picLocks noChangeAspect="1" noChangeArrowheads="1"/>
          </p:cNvPicPr>
          <p:nvPr/>
        </p:nvPicPr>
        <p:blipFill>
          <a:blip r:embed="rId7" cstate="print"/>
          <a:srcRect/>
          <a:stretch>
            <a:fillRect/>
          </a:stretch>
        </p:blipFill>
        <p:spPr bwMode="auto">
          <a:xfrm>
            <a:off x="476431" y="3525967"/>
            <a:ext cx="2082587" cy="837356"/>
          </a:xfrm>
          <a:prstGeom prst="rect">
            <a:avLst/>
          </a:prstGeom>
          <a:noFill/>
          <a:ln w="9525">
            <a:noFill/>
            <a:miter lim="800000"/>
            <a:headEnd/>
            <a:tailEnd/>
          </a:ln>
        </p:spPr>
      </p:pic>
      <p:pic>
        <p:nvPicPr>
          <p:cNvPr id="9" name="Picture 5">
            <a:extLst>
              <a:ext uri="{FF2B5EF4-FFF2-40B4-BE49-F238E27FC236}">
                <a16:creationId xmlns:a16="http://schemas.microsoft.com/office/drawing/2014/main" xmlns="" id="{271F16B7-3E60-4568-B230-859216B4D452}"/>
              </a:ext>
            </a:extLst>
          </p:cNvPr>
          <p:cNvPicPr>
            <a:picLocks noChangeAspect="1" noChangeArrowheads="1"/>
          </p:cNvPicPr>
          <p:nvPr/>
        </p:nvPicPr>
        <p:blipFill>
          <a:blip r:embed="rId8" cstate="print"/>
          <a:srcRect/>
          <a:stretch>
            <a:fillRect/>
          </a:stretch>
        </p:blipFill>
        <p:spPr bwMode="auto">
          <a:xfrm>
            <a:off x="5512792" y="3439993"/>
            <a:ext cx="1850646" cy="837356"/>
          </a:xfrm>
          <a:prstGeom prst="rect">
            <a:avLst/>
          </a:prstGeom>
          <a:noFill/>
          <a:ln w="9525">
            <a:noFill/>
            <a:miter lim="800000"/>
            <a:headEnd/>
            <a:tailEnd/>
          </a:ln>
        </p:spPr>
      </p:pic>
    </p:spTree>
    <p:extLst>
      <p:ext uri="{BB962C8B-B14F-4D97-AF65-F5344CB8AC3E}">
        <p14:creationId xmlns:p14="http://schemas.microsoft.com/office/powerpoint/2010/main" val="656808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animEffect transition="in" filter="fade">
                                      <p:cBhvr>
                                        <p:cTn id="14" dur="1000"/>
                                        <p:tgtEl>
                                          <p:spTgt spid="3">
                                            <p:txEl>
                                              <p:pRg st="2" end="2"/>
                                            </p:txEl>
                                          </p:spTgt>
                                        </p:tgtEl>
                                      </p:cBhvr>
                                    </p:animEffect>
                                    <p:anim calcmode="lin" valueType="num">
                                      <p:cBhvr>
                                        <p:cTn id="15"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1000"/>
                                        <p:tgtEl>
                                          <p:spTgt spid="3">
                                            <p:txEl>
                                              <p:pRg st="4" end="4"/>
                                            </p:txEl>
                                          </p:spTgt>
                                        </p:tgtEl>
                                      </p:cBhvr>
                                    </p:animEffect>
                                    <p:anim calcmode="lin" valueType="num">
                                      <p:cBhvr>
                                        <p:cTn id="22"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3">
                                            <p:txEl>
                                              <p:pRg st="6" end="6"/>
                                            </p:txEl>
                                          </p:spTgt>
                                        </p:tgtEl>
                                        <p:attrNameLst>
                                          <p:attrName>style.visibility</p:attrName>
                                        </p:attrNameLst>
                                      </p:cBhvr>
                                      <p:to>
                                        <p:strVal val="visible"/>
                                      </p:to>
                                    </p:set>
                                    <p:animEffect transition="in" filter="fade">
                                      <p:cBhvr>
                                        <p:cTn id="28" dur="1000"/>
                                        <p:tgtEl>
                                          <p:spTgt spid="3">
                                            <p:txEl>
                                              <p:pRg st="6" end="6"/>
                                            </p:txEl>
                                          </p:spTgt>
                                        </p:tgtEl>
                                      </p:cBhvr>
                                    </p:animEffect>
                                    <p:anim calcmode="lin" valueType="num">
                                      <p:cBhvr>
                                        <p:cTn id="29"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2" presetClass="entr" presetSubtype="4" fill="hold" nodeType="click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slide(fromBottom)">
                                      <p:cBhvr>
                                        <p:cTn id="35" dur="500"/>
                                        <p:tgtEl>
                                          <p:spTgt spid="8"/>
                                        </p:tgtEl>
                                      </p:cBhvr>
                                    </p:animEffect>
                                  </p:childTnLst>
                                </p:cTn>
                              </p:par>
                            </p:childTnLst>
                          </p:cTn>
                        </p:par>
                      </p:childTnLst>
                    </p:cTn>
                  </p:par>
                  <p:par>
                    <p:cTn id="36" fill="hold">
                      <p:stCondLst>
                        <p:cond delay="indefinite"/>
                      </p:stCondLst>
                      <p:childTnLst>
                        <p:par>
                          <p:cTn id="37" fill="hold">
                            <p:stCondLst>
                              <p:cond delay="0"/>
                            </p:stCondLst>
                            <p:childTnLst>
                              <p:par>
                                <p:cTn id="38" presetID="12" presetClass="entr" presetSubtype="4" fill="hold" nodeType="clickEffect">
                                  <p:stCondLst>
                                    <p:cond delay="0"/>
                                  </p:stCondLst>
                                  <p:childTnLst>
                                    <p:set>
                                      <p:cBhvr>
                                        <p:cTn id="39" dur="1" fill="hold">
                                          <p:stCondLst>
                                            <p:cond delay="0"/>
                                          </p:stCondLst>
                                        </p:cTn>
                                        <p:tgtEl>
                                          <p:spTgt spid="9"/>
                                        </p:tgtEl>
                                        <p:attrNameLst>
                                          <p:attrName>style.visibility</p:attrName>
                                        </p:attrNameLst>
                                      </p:cBhvr>
                                      <p:to>
                                        <p:strVal val="visible"/>
                                      </p:to>
                                    </p:set>
                                    <p:animEffect transition="in" filter="slide(fromBottom)">
                                      <p:cBhvr>
                                        <p:cTn id="4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pic>
        <p:nvPicPr>
          <p:cNvPr id="152" name="Google Shape;152;p21"/>
          <p:cNvPicPr preferRelativeResize="0"/>
          <p:nvPr/>
        </p:nvPicPr>
        <p:blipFill>
          <a:blip r:embed="rId3">
            <a:alphaModFix/>
          </a:blip>
          <a:stretch>
            <a:fillRect/>
          </a:stretch>
        </p:blipFill>
        <p:spPr>
          <a:xfrm>
            <a:off x="0" y="0"/>
            <a:ext cx="9144000" cy="5139333"/>
          </a:xfrm>
          <a:prstGeom prst="rect">
            <a:avLst/>
          </a:prstGeom>
          <a:noFill/>
          <a:ln>
            <a:noFill/>
          </a:ln>
        </p:spPr>
      </p:pic>
      <p:pic>
        <p:nvPicPr>
          <p:cNvPr id="153" name="Google Shape;153;p21"/>
          <p:cNvPicPr preferRelativeResize="0"/>
          <p:nvPr/>
        </p:nvPicPr>
        <p:blipFill>
          <a:blip r:embed="rId4">
            <a:alphaModFix/>
          </a:blip>
          <a:stretch>
            <a:fillRect/>
          </a:stretch>
        </p:blipFill>
        <p:spPr>
          <a:xfrm>
            <a:off x="4763" y="4750"/>
            <a:ext cx="9134475" cy="5133975"/>
          </a:xfrm>
          <a:prstGeom prst="rect">
            <a:avLst/>
          </a:prstGeom>
          <a:noFill/>
          <a:ln>
            <a:noFill/>
          </a:ln>
        </p:spPr>
      </p:pic>
      <p:pic>
        <p:nvPicPr>
          <p:cNvPr id="158" name="Google Shape;158;p21"/>
          <p:cNvPicPr preferRelativeResize="0"/>
          <p:nvPr/>
        </p:nvPicPr>
        <p:blipFill>
          <a:blip r:embed="rId5">
            <a:alphaModFix/>
          </a:blip>
          <a:stretch>
            <a:fillRect/>
          </a:stretch>
        </p:blipFill>
        <p:spPr>
          <a:xfrm>
            <a:off x="7363438" y="148588"/>
            <a:ext cx="1495425" cy="371475"/>
          </a:xfrm>
          <a:prstGeom prst="rect">
            <a:avLst/>
          </a:prstGeom>
          <a:noFill/>
          <a:ln>
            <a:noFill/>
          </a:ln>
        </p:spPr>
      </p:pic>
      <p:sp>
        <p:nvSpPr>
          <p:cNvPr id="3" name="Text Placeholder 2">
            <a:extLst>
              <a:ext uri="{FF2B5EF4-FFF2-40B4-BE49-F238E27FC236}">
                <a16:creationId xmlns:a16="http://schemas.microsoft.com/office/drawing/2014/main" xmlns="" id="{0CE852F5-66EE-4E09-9BEB-0E9C4EF979E5}"/>
              </a:ext>
            </a:extLst>
          </p:cNvPr>
          <p:cNvSpPr>
            <a:spLocks noGrp="1"/>
          </p:cNvSpPr>
          <p:nvPr>
            <p:ph type="body" idx="1"/>
          </p:nvPr>
        </p:nvSpPr>
        <p:spPr/>
        <p:txBody>
          <a:bodyPr>
            <a:normAutofit/>
          </a:bodyPr>
          <a:lstStyle/>
          <a:p>
            <a:pPr marL="114300" indent="0">
              <a:buNone/>
            </a:pPr>
            <a:r>
              <a:rPr lang="en-IN" sz="1400" b="1" dirty="0">
                <a:solidFill>
                  <a:schemeClr val="bg1"/>
                </a:solidFill>
                <a:latin typeface="Bahnschrift" panose="020B0502040204020203" pitchFamily="34" charset="0"/>
              </a:rPr>
              <a:t>                      </a:t>
            </a:r>
            <a:endParaRPr lang="en-IN" sz="1400" dirty="0">
              <a:solidFill>
                <a:schemeClr val="bg1"/>
              </a:solidFill>
              <a:latin typeface="Bahnschrift" panose="020B0502040204020203" pitchFamily="34" charset="0"/>
            </a:endParaRPr>
          </a:p>
        </p:txBody>
      </p:sp>
      <p:sp>
        <p:nvSpPr>
          <p:cNvPr id="10" name="TextBox 9">
            <a:extLst>
              <a:ext uri="{FF2B5EF4-FFF2-40B4-BE49-F238E27FC236}">
                <a16:creationId xmlns:a16="http://schemas.microsoft.com/office/drawing/2014/main" xmlns="" id="{201493B8-C1BD-4085-BC9F-982C712E4C6B}"/>
              </a:ext>
            </a:extLst>
          </p:cNvPr>
          <p:cNvSpPr txBox="1"/>
          <p:nvPr/>
        </p:nvSpPr>
        <p:spPr>
          <a:xfrm>
            <a:off x="209145" y="936130"/>
            <a:ext cx="5753910" cy="3170099"/>
          </a:xfrm>
          <a:prstGeom prst="rect">
            <a:avLst/>
          </a:prstGeom>
          <a:noFill/>
        </p:spPr>
        <p:txBody>
          <a:bodyPr wrap="square">
            <a:spAutoFit/>
          </a:bodyPr>
          <a:lstStyle/>
          <a:p>
            <a:r>
              <a:rPr lang="en-US" sz="1800" u="sng" dirty="0">
                <a:solidFill>
                  <a:schemeClr val="bg1"/>
                </a:solidFill>
                <a:latin typeface="Arial Black" pitchFamily="34" charset="0"/>
                <a:cs typeface="Times New Roman" pitchFamily="18" charset="0"/>
              </a:rPr>
              <a:t>Simple Graph</a:t>
            </a:r>
            <a:r>
              <a:rPr lang="en-US" dirty="0">
                <a:solidFill>
                  <a:schemeClr val="bg1"/>
                </a:solidFill>
                <a:latin typeface="Arial Black" pitchFamily="34" charset="0"/>
                <a:cs typeface="Times New Roman" pitchFamily="18" charset="0"/>
              </a:rPr>
              <a:t>: </a:t>
            </a:r>
          </a:p>
          <a:p>
            <a:endParaRPr lang="en-US" dirty="0">
              <a:solidFill>
                <a:schemeClr val="bg1"/>
              </a:solidFill>
              <a:latin typeface="Arial Black" pitchFamily="34" charset="0"/>
              <a:cs typeface="Times New Roman" pitchFamily="18" charset="0"/>
            </a:endParaRPr>
          </a:p>
          <a:p>
            <a:r>
              <a:rPr lang="en-US" dirty="0">
                <a:solidFill>
                  <a:schemeClr val="bg1"/>
                </a:solidFill>
                <a:latin typeface="Arial Black" pitchFamily="34" charset="0"/>
                <a:cs typeface="Times New Roman" pitchFamily="18" charset="0"/>
              </a:rPr>
              <a:t>A graph G is called simple graph if G does not have any loop and parallel edges.</a:t>
            </a:r>
          </a:p>
          <a:p>
            <a:endParaRPr lang="en-US" dirty="0">
              <a:solidFill>
                <a:schemeClr val="bg1"/>
              </a:solidFill>
              <a:latin typeface="Arial Black" pitchFamily="34" charset="0"/>
              <a:cs typeface="Times New Roman" pitchFamily="18" charset="0"/>
            </a:endParaRPr>
          </a:p>
          <a:p>
            <a:r>
              <a:rPr lang="en-US" dirty="0">
                <a:solidFill>
                  <a:schemeClr val="bg1"/>
                </a:solidFill>
                <a:latin typeface="Arial Black" pitchFamily="34" charset="0"/>
                <a:cs typeface="Times New Roman" pitchFamily="18" charset="0"/>
              </a:rPr>
              <a:t>First graph below is a simple graph, and second is not a simple graph.</a:t>
            </a:r>
          </a:p>
          <a:p>
            <a:endParaRPr lang="en-US" dirty="0">
              <a:solidFill>
                <a:schemeClr val="bg1"/>
              </a:solidFill>
              <a:latin typeface="Arial Black" pitchFamily="34" charset="0"/>
              <a:cs typeface="Times New Roman" pitchFamily="18" charset="0"/>
            </a:endParaRPr>
          </a:p>
          <a:p>
            <a:endParaRPr lang="en-US" dirty="0">
              <a:solidFill>
                <a:schemeClr val="bg1"/>
              </a:solidFill>
              <a:latin typeface="Arial Black" pitchFamily="34" charset="0"/>
              <a:cs typeface="Times New Roman" pitchFamily="18" charset="0"/>
            </a:endParaRPr>
          </a:p>
          <a:p>
            <a:endParaRPr lang="en-US" dirty="0">
              <a:solidFill>
                <a:schemeClr val="bg1"/>
              </a:solidFill>
              <a:latin typeface="Arial Black" pitchFamily="34" charset="0"/>
              <a:cs typeface="Times New Roman" pitchFamily="18" charset="0"/>
            </a:endParaRPr>
          </a:p>
          <a:p>
            <a:endParaRPr lang="en-US" dirty="0">
              <a:solidFill>
                <a:schemeClr val="bg1"/>
              </a:solidFill>
              <a:latin typeface="Arial Black" pitchFamily="34" charset="0"/>
              <a:cs typeface="Times New Roman" pitchFamily="18" charset="0"/>
            </a:endParaRPr>
          </a:p>
          <a:p>
            <a:endParaRPr lang="en-US" dirty="0">
              <a:solidFill>
                <a:schemeClr val="bg1"/>
              </a:solidFill>
              <a:latin typeface="Arial Black" pitchFamily="34" charset="0"/>
              <a:cs typeface="Times New Roman" pitchFamily="18" charset="0"/>
            </a:endParaRPr>
          </a:p>
          <a:p>
            <a:endParaRPr lang="en-US" dirty="0">
              <a:solidFill>
                <a:schemeClr val="bg1"/>
              </a:solidFill>
              <a:latin typeface="Arial Black" pitchFamily="34" charset="0"/>
              <a:cs typeface="Times New Roman" pitchFamily="18" charset="0"/>
            </a:endParaRPr>
          </a:p>
          <a:p>
            <a:endParaRPr lang="en-US" dirty="0">
              <a:solidFill>
                <a:schemeClr val="bg1"/>
              </a:solidFill>
              <a:latin typeface="Arial Black" pitchFamily="34" charset="0"/>
              <a:cs typeface="Times New Roman" pitchFamily="18" charset="0"/>
            </a:endParaRPr>
          </a:p>
        </p:txBody>
      </p:sp>
      <p:pic>
        <p:nvPicPr>
          <p:cNvPr id="11" name="Picture 3">
            <a:extLst>
              <a:ext uri="{FF2B5EF4-FFF2-40B4-BE49-F238E27FC236}">
                <a16:creationId xmlns:a16="http://schemas.microsoft.com/office/drawing/2014/main" xmlns="" id="{D1D3DD2D-794C-400C-BCC8-76426D689EBB}"/>
              </a:ext>
            </a:extLst>
          </p:cNvPr>
          <p:cNvPicPr>
            <a:picLocks noChangeAspect="1" noChangeArrowheads="1"/>
          </p:cNvPicPr>
          <p:nvPr/>
        </p:nvPicPr>
        <p:blipFill>
          <a:blip r:embed="rId6" cstate="print"/>
          <a:srcRect/>
          <a:stretch>
            <a:fillRect/>
          </a:stretch>
        </p:blipFill>
        <p:spPr bwMode="auto">
          <a:xfrm>
            <a:off x="544331" y="2751305"/>
            <a:ext cx="2393676" cy="1822513"/>
          </a:xfrm>
          <a:prstGeom prst="rect">
            <a:avLst/>
          </a:prstGeom>
          <a:noFill/>
          <a:ln w="9525">
            <a:noFill/>
            <a:miter lim="800000"/>
            <a:headEnd/>
            <a:tailEnd/>
          </a:ln>
        </p:spPr>
      </p:pic>
      <p:pic>
        <p:nvPicPr>
          <p:cNvPr id="12" name="Picture 4">
            <a:extLst>
              <a:ext uri="{FF2B5EF4-FFF2-40B4-BE49-F238E27FC236}">
                <a16:creationId xmlns:a16="http://schemas.microsoft.com/office/drawing/2014/main" xmlns="" id="{AD6F4E16-B437-4F40-91B0-680866FF3EE7}"/>
              </a:ext>
            </a:extLst>
          </p:cNvPr>
          <p:cNvPicPr>
            <a:picLocks noChangeAspect="1" noChangeArrowheads="1"/>
          </p:cNvPicPr>
          <p:nvPr/>
        </p:nvPicPr>
        <p:blipFill>
          <a:blip r:embed="rId7" cstate="print"/>
          <a:srcRect/>
          <a:stretch>
            <a:fillRect/>
          </a:stretch>
        </p:blipFill>
        <p:spPr bwMode="auto">
          <a:xfrm>
            <a:off x="4066643" y="2738520"/>
            <a:ext cx="3296795" cy="1944302"/>
          </a:xfrm>
          <a:prstGeom prst="rect">
            <a:avLst/>
          </a:prstGeom>
          <a:noFill/>
          <a:ln w="9525">
            <a:noFill/>
            <a:miter lim="800000"/>
            <a:headEnd/>
            <a:tailEnd/>
          </a:ln>
        </p:spPr>
      </p:pic>
    </p:spTree>
    <p:extLst>
      <p:ext uri="{BB962C8B-B14F-4D97-AF65-F5344CB8AC3E}">
        <p14:creationId xmlns:p14="http://schemas.microsoft.com/office/powerpoint/2010/main" val="2285363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slide(fromBottom)">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slide(fromBottom)">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pic>
        <p:nvPicPr>
          <p:cNvPr id="152" name="Google Shape;152;p21"/>
          <p:cNvPicPr preferRelativeResize="0"/>
          <p:nvPr/>
        </p:nvPicPr>
        <p:blipFill>
          <a:blip r:embed="rId3">
            <a:alphaModFix/>
          </a:blip>
          <a:stretch>
            <a:fillRect/>
          </a:stretch>
        </p:blipFill>
        <p:spPr>
          <a:xfrm>
            <a:off x="0" y="0"/>
            <a:ext cx="9144000" cy="5139333"/>
          </a:xfrm>
          <a:prstGeom prst="rect">
            <a:avLst/>
          </a:prstGeom>
          <a:noFill/>
          <a:ln>
            <a:noFill/>
          </a:ln>
        </p:spPr>
      </p:pic>
      <p:pic>
        <p:nvPicPr>
          <p:cNvPr id="158" name="Google Shape;158;p21"/>
          <p:cNvPicPr preferRelativeResize="0"/>
          <p:nvPr/>
        </p:nvPicPr>
        <p:blipFill>
          <a:blip r:embed="rId4">
            <a:alphaModFix/>
          </a:blip>
          <a:stretch>
            <a:fillRect/>
          </a:stretch>
        </p:blipFill>
        <p:spPr>
          <a:xfrm>
            <a:off x="7363438" y="148588"/>
            <a:ext cx="1495425" cy="371475"/>
          </a:xfrm>
          <a:prstGeom prst="rect">
            <a:avLst/>
          </a:prstGeom>
          <a:noFill/>
          <a:ln>
            <a:noFill/>
          </a:ln>
        </p:spPr>
      </p:pic>
      <p:sp>
        <p:nvSpPr>
          <p:cNvPr id="7" name="TextBox 6">
            <a:extLst>
              <a:ext uri="{FF2B5EF4-FFF2-40B4-BE49-F238E27FC236}">
                <a16:creationId xmlns:a16="http://schemas.microsoft.com/office/drawing/2014/main" xmlns="" id="{2C37E679-A1AC-432D-9C39-84FF0862A797}"/>
              </a:ext>
            </a:extLst>
          </p:cNvPr>
          <p:cNvSpPr txBox="1"/>
          <p:nvPr/>
        </p:nvSpPr>
        <p:spPr>
          <a:xfrm>
            <a:off x="437745" y="1474727"/>
            <a:ext cx="4572000" cy="1600438"/>
          </a:xfrm>
          <a:prstGeom prst="rect">
            <a:avLst/>
          </a:prstGeom>
          <a:noFill/>
        </p:spPr>
        <p:txBody>
          <a:bodyPr wrap="square">
            <a:spAutoFit/>
          </a:bodyPr>
          <a:lstStyle/>
          <a:p>
            <a:r>
              <a:rPr lang="en-IN" altLang="en-US" sz="1800" b="1" u="sng" dirty="0">
                <a:solidFill>
                  <a:schemeClr val="bg1"/>
                </a:solidFill>
                <a:latin typeface="Arial" panose="020B0604020202020204" pitchFamily="34" charset="0"/>
                <a:cs typeface="Arial" panose="020B0604020202020204" pitchFamily="34" charset="0"/>
              </a:rPr>
              <a:t>Regular graph :</a:t>
            </a:r>
          </a:p>
          <a:p>
            <a:endParaRPr lang="en-IN" altLang="en-US" sz="1600" b="1" dirty="0">
              <a:solidFill>
                <a:schemeClr val="bg1"/>
              </a:solidFill>
              <a:latin typeface="Arial" panose="020B0604020202020204" pitchFamily="34" charset="0"/>
              <a:cs typeface="Arial" panose="020B0604020202020204" pitchFamily="34" charset="0"/>
            </a:endParaRPr>
          </a:p>
          <a:p>
            <a:r>
              <a:rPr lang="en-IN" altLang="en-US" sz="1600" b="1" dirty="0">
                <a:solidFill>
                  <a:schemeClr val="bg1"/>
                </a:solidFill>
                <a:latin typeface="Arial" panose="020B0604020202020204" pitchFamily="34" charset="0"/>
                <a:cs typeface="Arial" panose="020B0604020202020204" pitchFamily="34" charset="0"/>
              </a:rPr>
              <a:t>If degree of all vertex of graph is same then it is called regular graph . If degree for every  vertex is k, then graph is called k-regular graph.</a:t>
            </a:r>
            <a:endParaRPr lang="en-IN" altLang="en-US" sz="1600" dirty="0">
              <a:solidFill>
                <a:schemeClr val="bg1"/>
              </a:solidFill>
              <a:latin typeface="Arial" panose="020B0604020202020204" pitchFamily="34" charset="0"/>
              <a:cs typeface="Arial" panose="020B0604020202020204" pitchFamily="34" charset="0"/>
            </a:endParaRPr>
          </a:p>
        </p:txBody>
      </p:sp>
      <p:sp>
        <p:nvSpPr>
          <p:cNvPr id="2" name="TextBox 1">
            <a:extLst>
              <a:ext uri="{FF2B5EF4-FFF2-40B4-BE49-F238E27FC236}">
                <a16:creationId xmlns:a16="http://schemas.microsoft.com/office/drawing/2014/main" xmlns="" id="{B291315C-D7CE-63C8-E782-EBD3F434F997}"/>
              </a:ext>
            </a:extLst>
          </p:cNvPr>
          <p:cNvSpPr txBox="1"/>
          <p:nvPr/>
        </p:nvSpPr>
        <p:spPr>
          <a:xfrm>
            <a:off x="590400" y="3240000"/>
            <a:ext cx="4096800" cy="738664"/>
          </a:xfrm>
          <a:prstGeom prst="rect">
            <a:avLst/>
          </a:prstGeom>
          <a:noFill/>
        </p:spPr>
        <p:txBody>
          <a:bodyPr wrap="square" rtlCol="0">
            <a:spAutoFit/>
          </a:bodyPr>
          <a:lstStyle/>
          <a:p>
            <a:r>
              <a:rPr lang="en-US" dirty="0">
                <a:solidFill>
                  <a:schemeClr val="bg1"/>
                </a:solidFill>
              </a:rPr>
              <a:t>Here, in this graph the degree for every vertex is 2 so this graph is regular graph and it can be written as 2- regular graph.</a:t>
            </a:r>
            <a:endParaRPr lang="en-IN" dirty="0"/>
          </a:p>
        </p:txBody>
      </p:sp>
      <p:sp>
        <p:nvSpPr>
          <p:cNvPr id="3" name="Oval 2">
            <a:extLst>
              <a:ext uri="{FF2B5EF4-FFF2-40B4-BE49-F238E27FC236}">
                <a16:creationId xmlns:a16="http://schemas.microsoft.com/office/drawing/2014/main" xmlns="" id="{8EFE875E-D412-D86F-959E-30510C31C0EB}"/>
              </a:ext>
            </a:extLst>
          </p:cNvPr>
          <p:cNvSpPr/>
          <p:nvPr/>
        </p:nvSpPr>
        <p:spPr>
          <a:xfrm>
            <a:off x="7058400" y="3416233"/>
            <a:ext cx="187200" cy="16483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Oval 3">
            <a:extLst>
              <a:ext uri="{FF2B5EF4-FFF2-40B4-BE49-F238E27FC236}">
                <a16:creationId xmlns:a16="http://schemas.microsoft.com/office/drawing/2014/main" xmlns="" id="{F9CC98B7-6E90-4D86-23F6-B18071393202}"/>
              </a:ext>
            </a:extLst>
          </p:cNvPr>
          <p:cNvSpPr/>
          <p:nvPr/>
        </p:nvSpPr>
        <p:spPr>
          <a:xfrm>
            <a:off x="8017550" y="1903499"/>
            <a:ext cx="187200" cy="16483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Oval 4">
            <a:extLst>
              <a:ext uri="{FF2B5EF4-FFF2-40B4-BE49-F238E27FC236}">
                <a16:creationId xmlns:a16="http://schemas.microsoft.com/office/drawing/2014/main" xmlns="" id="{24CAABC5-F048-CC67-82A2-09A37D5B6903}"/>
              </a:ext>
            </a:extLst>
          </p:cNvPr>
          <p:cNvSpPr/>
          <p:nvPr/>
        </p:nvSpPr>
        <p:spPr>
          <a:xfrm>
            <a:off x="6380192" y="2592277"/>
            <a:ext cx="187200" cy="16483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Oval 5">
            <a:extLst>
              <a:ext uri="{FF2B5EF4-FFF2-40B4-BE49-F238E27FC236}">
                <a16:creationId xmlns:a16="http://schemas.microsoft.com/office/drawing/2014/main" xmlns="" id="{549CB9A9-B36C-BC26-C0FB-20A341A90820}"/>
              </a:ext>
            </a:extLst>
          </p:cNvPr>
          <p:cNvSpPr/>
          <p:nvPr/>
        </p:nvSpPr>
        <p:spPr>
          <a:xfrm>
            <a:off x="6286592" y="1474727"/>
            <a:ext cx="187200" cy="16483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Oval 8">
            <a:extLst>
              <a:ext uri="{FF2B5EF4-FFF2-40B4-BE49-F238E27FC236}">
                <a16:creationId xmlns:a16="http://schemas.microsoft.com/office/drawing/2014/main" xmlns="" id="{356C7092-2D09-CE5F-176E-D63036305B50}"/>
              </a:ext>
            </a:extLst>
          </p:cNvPr>
          <p:cNvSpPr/>
          <p:nvPr/>
        </p:nvSpPr>
        <p:spPr>
          <a:xfrm>
            <a:off x="7321676" y="1308917"/>
            <a:ext cx="187200" cy="16483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Oval 9">
            <a:extLst>
              <a:ext uri="{FF2B5EF4-FFF2-40B4-BE49-F238E27FC236}">
                <a16:creationId xmlns:a16="http://schemas.microsoft.com/office/drawing/2014/main" xmlns="" id="{DA30E913-D9E5-4704-C137-4F50411C220A}"/>
              </a:ext>
            </a:extLst>
          </p:cNvPr>
          <p:cNvSpPr/>
          <p:nvPr/>
        </p:nvSpPr>
        <p:spPr>
          <a:xfrm>
            <a:off x="7906640" y="2592277"/>
            <a:ext cx="187200" cy="16483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2" name="Straight Connector 11">
            <a:extLst>
              <a:ext uri="{FF2B5EF4-FFF2-40B4-BE49-F238E27FC236}">
                <a16:creationId xmlns:a16="http://schemas.microsoft.com/office/drawing/2014/main" xmlns="" id="{2443660F-6315-E585-D015-D8448F36733D}"/>
              </a:ext>
            </a:extLst>
          </p:cNvPr>
          <p:cNvCxnSpPr>
            <a:cxnSpLocks/>
          </p:cNvCxnSpPr>
          <p:nvPr/>
        </p:nvCxnSpPr>
        <p:spPr>
          <a:xfrm flipV="1">
            <a:off x="6473792" y="1419985"/>
            <a:ext cx="875299" cy="107533"/>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xmlns="" id="{FF8FD961-1223-A4A0-B980-2655F5DE16FB}"/>
              </a:ext>
            </a:extLst>
          </p:cNvPr>
          <p:cNvCxnSpPr>
            <a:cxnSpLocks/>
            <a:stCxn id="4" idx="6"/>
            <a:endCxn id="9" idx="5"/>
          </p:cNvCxnSpPr>
          <p:nvPr/>
        </p:nvCxnSpPr>
        <p:spPr>
          <a:xfrm flipH="1" flipV="1">
            <a:off x="7481461" y="1449612"/>
            <a:ext cx="723289" cy="536305"/>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xmlns="" id="{73B1D852-C698-A66B-5F49-63B580F94730}"/>
              </a:ext>
            </a:extLst>
          </p:cNvPr>
          <p:cNvCxnSpPr>
            <a:cxnSpLocks/>
            <a:stCxn id="5" idx="4"/>
            <a:endCxn id="6" idx="4"/>
          </p:cNvCxnSpPr>
          <p:nvPr/>
        </p:nvCxnSpPr>
        <p:spPr>
          <a:xfrm flipH="1" flipV="1">
            <a:off x="6380192" y="1639562"/>
            <a:ext cx="93600" cy="111755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xmlns="" id="{25A9D611-ADA2-F942-0E0A-CCBC06245687}"/>
              </a:ext>
            </a:extLst>
          </p:cNvPr>
          <p:cNvCxnSpPr>
            <a:cxnSpLocks/>
            <a:stCxn id="10" idx="0"/>
            <a:endCxn id="4" idx="4"/>
          </p:cNvCxnSpPr>
          <p:nvPr/>
        </p:nvCxnSpPr>
        <p:spPr>
          <a:xfrm flipV="1">
            <a:off x="8000240" y="2068334"/>
            <a:ext cx="110910" cy="523943"/>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xmlns="" id="{8D2FE613-731B-56E4-3DB8-798D5E26EFBD}"/>
              </a:ext>
            </a:extLst>
          </p:cNvPr>
          <p:cNvCxnSpPr>
            <a:cxnSpLocks/>
            <a:stCxn id="3" idx="4"/>
            <a:endCxn id="10" idx="3"/>
          </p:cNvCxnSpPr>
          <p:nvPr/>
        </p:nvCxnSpPr>
        <p:spPr>
          <a:xfrm flipV="1">
            <a:off x="7152000" y="2732972"/>
            <a:ext cx="782055" cy="848096"/>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xmlns="" id="{D8263D45-8DB3-A141-F6FF-1BF81A2D48FF}"/>
              </a:ext>
            </a:extLst>
          </p:cNvPr>
          <p:cNvCxnSpPr>
            <a:cxnSpLocks/>
            <a:stCxn id="5" idx="4"/>
            <a:endCxn id="3" idx="1"/>
          </p:cNvCxnSpPr>
          <p:nvPr/>
        </p:nvCxnSpPr>
        <p:spPr>
          <a:xfrm>
            <a:off x="6473792" y="2757112"/>
            <a:ext cx="612023" cy="683261"/>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329359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1000"/>
                                        <p:tgtEl>
                                          <p:spTgt spid="7">
                                            <p:txEl>
                                              <p:pRg st="0" end="0"/>
                                            </p:txEl>
                                          </p:spTgt>
                                        </p:tgtEl>
                                      </p:cBhvr>
                                    </p:animEffect>
                                    <p:anim calcmode="lin" valueType="num">
                                      <p:cBhvr>
                                        <p:cTn id="8"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7">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7">
                                            <p:txEl>
                                              <p:pRg st="2" end="2"/>
                                            </p:txEl>
                                          </p:spTgt>
                                        </p:tgtEl>
                                        <p:attrNameLst>
                                          <p:attrName>style.visibility</p:attrName>
                                        </p:attrNameLst>
                                      </p:cBhvr>
                                      <p:to>
                                        <p:strVal val="visible"/>
                                      </p:to>
                                    </p:set>
                                    <p:animEffect transition="in" filter="fade">
                                      <p:cBhvr>
                                        <p:cTn id="12" dur="1000"/>
                                        <p:tgtEl>
                                          <p:spTgt spid="7">
                                            <p:txEl>
                                              <p:pRg st="2" end="2"/>
                                            </p:txEl>
                                          </p:spTgt>
                                        </p:tgtEl>
                                      </p:cBhvr>
                                    </p:animEffect>
                                    <p:anim calcmode="lin" valueType="num">
                                      <p:cBhvr>
                                        <p:cTn id="13" dur="1000" fill="hold"/>
                                        <p:tgtEl>
                                          <p:spTgt spid="7">
                                            <p:txEl>
                                              <p:pRg st="2" end="2"/>
                                            </p:txEl>
                                          </p:spTgt>
                                        </p:tgtEl>
                                        <p:attrNameLst>
                                          <p:attrName>ppt_x</p:attrName>
                                        </p:attrNameLst>
                                      </p:cBhvr>
                                      <p:tavLst>
                                        <p:tav tm="0">
                                          <p:val>
                                            <p:strVal val="#ppt_x"/>
                                          </p:val>
                                        </p:tav>
                                        <p:tav tm="100000">
                                          <p:val>
                                            <p:strVal val="#ppt_x"/>
                                          </p:val>
                                        </p:tav>
                                      </p:tavLst>
                                    </p:anim>
                                    <p:anim calcmode="lin" valueType="num">
                                      <p:cBhvr>
                                        <p:cTn id="14" dur="1000" fill="hold"/>
                                        <p:tgtEl>
                                          <p:spTgt spid="7">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5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3"/>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7"/>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18"/>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23"/>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16"/>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4" grpId="0" animBg="1"/>
      <p:bldP spid="5" grpId="0" animBg="1"/>
      <p:bldP spid="6" grpId="0" animBg="1"/>
      <p:bldP spid="9" grpId="0" animBg="1"/>
      <p:bldP spid="10"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pic>
        <p:nvPicPr>
          <p:cNvPr id="152" name="Google Shape;152;p21"/>
          <p:cNvPicPr preferRelativeResize="0"/>
          <p:nvPr/>
        </p:nvPicPr>
        <p:blipFill>
          <a:blip r:embed="rId3">
            <a:alphaModFix/>
          </a:blip>
          <a:stretch>
            <a:fillRect/>
          </a:stretch>
        </p:blipFill>
        <p:spPr>
          <a:xfrm>
            <a:off x="0" y="0"/>
            <a:ext cx="9144000" cy="5139333"/>
          </a:xfrm>
          <a:prstGeom prst="rect">
            <a:avLst/>
          </a:prstGeom>
          <a:noFill/>
          <a:ln>
            <a:noFill/>
          </a:ln>
        </p:spPr>
      </p:pic>
      <p:pic>
        <p:nvPicPr>
          <p:cNvPr id="153" name="Google Shape;153;p21"/>
          <p:cNvPicPr preferRelativeResize="0"/>
          <p:nvPr/>
        </p:nvPicPr>
        <p:blipFill>
          <a:blip r:embed="rId4">
            <a:alphaModFix/>
          </a:blip>
          <a:stretch>
            <a:fillRect/>
          </a:stretch>
        </p:blipFill>
        <p:spPr>
          <a:xfrm>
            <a:off x="4763" y="4750"/>
            <a:ext cx="9134475" cy="5133975"/>
          </a:xfrm>
          <a:prstGeom prst="rect">
            <a:avLst/>
          </a:prstGeom>
          <a:noFill/>
          <a:ln>
            <a:noFill/>
          </a:ln>
        </p:spPr>
      </p:pic>
      <p:pic>
        <p:nvPicPr>
          <p:cNvPr id="158" name="Google Shape;158;p21"/>
          <p:cNvPicPr preferRelativeResize="0"/>
          <p:nvPr/>
        </p:nvPicPr>
        <p:blipFill>
          <a:blip r:embed="rId5">
            <a:alphaModFix/>
          </a:blip>
          <a:stretch>
            <a:fillRect/>
          </a:stretch>
        </p:blipFill>
        <p:spPr>
          <a:xfrm>
            <a:off x="7363438" y="148588"/>
            <a:ext cx="1495425" cy="371475"/>
          </a:xfrm>
          <a:prstGeom prst="rect">
            <a:avLst/>
          </a:prstGeom>
          <a:noFill/>
          <a:ln>
            <a:noFill/>
          </a:ln>
        </p:spPr>
      </p:pic>
      <p:sp>
        <p:nvSpPr>
          <p:cNvPr id="7" name="TextBox 6">
            <a:extLst>
              <a:ext uri="{FF2B5EF4-FFF2-40B4-BE49-F238E27FC236}">
                <a16:creationId xmlns:a16="http://schemas.microsoft.com/office/drawing/2014/main" xmlns="" id="{929CEFAB-EDF4-4910-AF96-E60C73EE23A7}"/>
              </a:ext>
            </a:extLst>
          </p:cNvPr>
          <p:cNvSpPr txBox="1"/>
          <p:nvPr/>
        </p:nvSpPr>
        <p:spPr>
          <a:xfrm>
            <a:off x="233464" y="1143319"/>
            <a:ext cx="4572000" cy="1107996"/>
          </a:xfrm>
          <a:prstGeom prst="rect">
            <a:avLst/>
          </a:prstGeom>
          <a:noFill/>
        </p:spPr>
        <p:txBody>
          <a:bodyPr wrap="square">
            <a:spAutoFit/>
          </a:bodyPr>
          <a:lstStyle/>
          <a:p>
            <a:r>
              <a:rPr lang="en-IN" sz="1800" b="1" u="sng" dirty="0">
                <a:solidFill>
                  <a:schemeClr val="bg1"/>
                </a:solidFill>
                <a:latin typeface="Arial" panose="020B0604020202020204" pitchFamily="34" charset="0"/>
                <a:cs typeface="Arial" panose="020B0604020202020204" pitchFamily="34" charset="0"/>
              </a:rPr>
              <a:t>Directed Graph :</a:t>
            </a:r>
          </a:p>
          <a:p>
            <a:endParaRPr lang="en-IN" sz="1600" dirty="0">
              <a:solidFill>
                <a:schemeClr val="bg1"/>
              </a:solidFill>
              <a:latin typeface="Arial" panose="020B0604020202020204" pitchFamily="34" charset="0"/>
              <a:cs typeface="Arial" panose="020B0604020202020204" pitchFamily="34" charset="0"/>
            </a:endParaRPr>
          </a:p>
          <a:p>
            <a:r>
              <a:rPr lang="en-IN" sz="1600" dirty="0">
                <a:solidFill>
                  <a:schemeClr val="bg1"/>
                </a:solidFill>
                <a:latin typeface="Arial" panose="020B0604020202020204" pitchFamily="34" charset="0"/>
                <a:cs typeface="Arial" panose="020B0604020202020204" pitchFamily="34" charset="0"/>
              </a:rPr>
              <a:t>A graph is a directed graph ,where all edges are directed from  one vertex to another vertex </a:t>
            </a:r>
          </a:p>
        </p:txBody>
      </p:sp>
      <p:pic>
        <p:nvPicPr>
          <p:cNvPr id="8" name="Picture 7">
            <a:extLst>
              <a:ext uri="{FF2B5EF4-FFF2-40B4-BE49-F238E27FC236}">
                <a16:creationId xmlns:a16="http://schemas.microsoft.com/office/drawing/2014/main" xmlns="" id="{BD446728-CCA5-4C18-807E-3EBEF5DDDD34}"/>
              </a:ext>
            </a:extLst>
          </p:cNvPr>
          <p:cNvPicPr>
            <a:picLocks noChangeAspect="1"/>
          </p:cNvPicPr>
          <p:nvPr/>
        </p:nvPicPr>
        <p:blipFill>
          <a:blip r:embed="rId6"/>
          <a:stretch>
            <a:fillRect/>
          </a:stretch>
        </p:blipFill>
        <p:spPr>
          <a:xfrm>
            <a:off x="5818779" y="857272"/>
            <a:ext cx="2292834" cy="2084931"/>
          </a:xfrm>
          <a:prstGeom prst="rect">
            <a:avLst/>
          </a:prstGeom>
        </p:spPr>
      </p:pic>
      <p:sp>
        <p:nvSpPr>
          <p:cNvPr id="10" name="TextBox 9">
            <a:extLst>
              <a:ext uri="{FF2B5EF4-FFF2-40B4-BE49-F238E27FC236}">
                <a16:creationId xmlns:a16="http://schemas.microsoft.com/office/drawing/2014/main" xmlns="" id="{6BE510F3-3C1B-416A-A20D-F4697B099417}"/>
              </a:ext>
            </a:extLst>
          </p:cNvPr>
          <p:cNvSpPr txBox="1"/>
          <p:nvPr/>
        </p:nvSpPr>
        <p:spPr>
          <a:xfrm>
            <a:off x="233464" y="3094855"/>
            <a:ext cx="4640094" cy="1354217"/>
          </a:xfrm>
          <a:prstGeom prst="rect">
            <a:avLst/>
          </a:prstGeom>
          <a:noFill/>
        </p:spPr>
        <p:txBody>
          <a:bodyPr wrap="square">
            <a:spAutoFit/>
          </a:bodyPr>
          <a:lstStyle/>
          <a:p>
            <a:r>
              <a:rPr lang="en-IN" sz="1800" b="1" u="sng" dirty="0">
                <a:solidFill>
                  <a:schemeClr val="bg1"/>
                </a:solidFill>
                <a:latin typeface="Arial" panose="020B0604020202020204" pitchFamily="34" charset="0"/>
                <a:cs typeface="Arial" panose="020B0604020202020204" pitchFamily="34" charset="0"/>
              </a:rPr>
              <a:t>Undirected graph :</a:t>
            </a:r>
            <a:r>
              <a:rPr lang="en-IN" sz="1600" dirty="0">
                <a:solidFill>
                  <a:schemeClr val="bg1"/>
                </a:solidFill>
                <a:latin typeface="Arial" panose="020B0604020202020204" pitchFamily="34" charset="0"/>
                <a:cs typeface="Arial" panose="020B0604020202020204" pitchFamily="34" charset="0"/>
              </a:rPr>
              <a:t/>
            </a:r>
            <a:br>
              <a:rPr lang="en-IN" sz="1600" dirty="0">
                <a:solidFill>
                  <a:schemeClr val="bg1"/>
                </a:solidFill>
                <a:latin typeface="Arial" panose="020B0604020202020204" pitchFamily="34" charset="0"/>
                <a:cs typeface="Arial" panose="020B0604020202020204" pitchFamily="34" charset="0"/>
              </a:rPr>
            </a:br>
            <a:r>
              <a:rPr lang="en-IN" sz="1600" dirty="0">
                <a:solidFill>
                  <a:schemeClr val="bg1"/>
                </a:solidFill>
                <a:latin typeface="Arial" panose="020B0604020202020204" pitchFamily="34" charset="0"/>
                <a:cs typeface="Arial" panose="020B0604020202020204" pitchFamily="34" charset="0"/>
              </a:rPr>
              <a:t/>
            </a:r>
            <a:br>
              <a:rPr lang="en-IN" sz="1600" dirty="0">
                <a:solidFill>
                  <a:schemeClr val="bg1"/>
                </a:solidFill>
                <a:latin typeface="Arial" panose="020B0604020202020204" pitchFamily="34" charset="0"/>
                <a:cs typeface="Arial" panose="020B0604020202020204" pitchFamily="34" charset="0"/>
              </a:rPr>
            </a:br>
            <a:r>
              <a:rPr lang="en-IN" sz="1600" dirty="0">
                <a:solidFill>
                  <a:schemeClr val="bg1"/>
                </a:solidFill>
                <a:latin typeface="Arial" panose="020B0604020202020204" pitchFamily="34" charset="0"/>
                <a:cs typeface="Arial" panose="020B0604020202020204" pitchFamily="34" charset="0"/>
              </a:rPr>
              <a:t>A graph is an  undirected graph ,where all edges are bidirectional</a:t>
            </a:r>
            <a:r>
              <a:rPr lang="en-IN" sz="1600" dirty="0">
                <a:solidFill>
                  <a:schemeClr val="bg1"/>
                </a:solidFill>
                <a:latin typeface="Arial Rounded MT Bold" panose="020F0704030504030204" pitchFamily="34" charset="0"/>
              </a:rPr>
              <a:t/>
            </a:r>
            <a:br>
              <a:rPr lang="en-IN" sz="1600" dirty="0">
                <a:solidFill>
                  <a:schemeClr val="bg1"/>
                </a:solidFill>
                <a:latin typeface="Arial Rounded MT Bold" panose="020F0704030504030204" pitchFamily="34" charset="0"/>
              </a:rPr>
            </a:br>
            <a:endParaRPr lang="en-IN" sz="1600" dirty="0">
              <a:solidFill>
                <a:schemeClr val="bg1"/>
              </a:solidFill>
            </a:endParaRPr>
          </a:p>
        </p:txBody>
      </p:sp>
      <p:pic>
        <p:nvPicPr>
          <p:cNvPr id="11" name="Picture 10">
            <a:extLst>
              <a:ext uri="{FF2B5EF4-FFF2-40B4-BE49-F238E27FC236}">
                <a16:creationId xmlns:a16="http://schemas.microsoft.com/office/drawing/2014/main" xmlns="" id="{A9DE89CE-3E9C-4CB8-947D-74B2A91A7811}"/>
              </a:ext>
            </a:extLst>
          </p:cNvPr>
          <p:cNvPicPr>
            <a:picLocks noChangeAspect="1"/>
          </p:cNvPicPr>
          <p:nvPr/>
        </p:nvPicPr>
        <p:blipFill>
          <a:blip r:embed="rId7"/>
          <a:stretch>
            <a:fillRect/>
          </a:stretch>
        </p:blipFill>
        <p:spPr>
          <a:xfrm>
            <a:off x="5867017" y="3094855"/>
            <a:ext cx="2244596" cy="2041068"/>
          </a:xfrm>
          <a:prstGeom prst="rect">
            <a:avLst/>
          </a:prstGeom>
        </p:spPr>
      </p:pic>
    </p:spTree>
    <p:extLst>
      <p:ext uri="{BB962C8B-B14F-4D97-AF65-F5344CB8AC3E}">
        <p14:creationId xmlns:p14="http://schemas.microsoft.com/office/powerpoint/2010/main" val="1293235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1000"/>
                                        <p:tgtEl>
                                          <p:spTgt spid="7">
                                            <p:txEl>
                                              <p:pRg st="0" end="0"/>
                                            </p:txEl>
                                          </p:spTgt>
                                        </p:tgtEl>
                                      </p:cBhvr>
                                    </p:animEffect>
                                    <p:anim calcmode="lin" valueType="num">
                                      <p:cBhvr>
                                        <p:cTn id="8"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7">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7">
                                            <p:txEl>
                                              <p:pRg st="2" end="2"/>
                                            </p:txEl>
                                          </p:spTgt>
                                        </p:tgtEl>
                                        <p:attrNameLst>
                                          <p:attrName>style.visibility</p:attrName>
                                        </p:attrNameLst>
                                      </p:cBhvr>
                                      <p:to>
                                        <p:strVal val="visible"/>
                                      </p:to>
                                    </p:set>
                                    <p:animEffect transition="in" filter="fade">
                                      <p:cBhvr>
                                        <p:cTn id="12" dur="1000"/>
                                        <p:tgtEl>
                                          <p:spTgt spid="7">
                                            <p:txEl>
                                              <p:pRg st="2" end="2"/>
                                            </p:txEl>
                                          </p:spTgt>
                                        </p:tgtEl>
                                      </p:cBhvr>
                                    </p:animEffect>
                                    <p:anim calcmode="lin" valueType="num">
                                      <p:cBhvr>
                                        <p:cTn id="13" dur="1000" fill="hold"/>
                                        <p:tgtEl>
                                          <p:spTgt spid="7">
                                            <p:txEl>
                                              <p:pRg st="2" end="2"/>
                                            </p:txEl>
                                          </p:spTgt>
                                        </p:tgtEl>
                                        <p:attrNameLst>
                                          <p:attrName>ppt_x</p:attrName>
                                        </p:attrNameLst>
                                      </p:cBhvr>
                                      <p:tavLst>
                                        <p:tav tm="0">
                                          <p:val>
                                            <p:strVal val="#ppt_x"/>
                                          </p:val>
                                        </p:tav>
                                        <p:tav tm="100000">
                                          <p:val>
                                            <p:strVal val="#ppt_x"/>
                                          </p:val>
                                        </p:tav>
                                      </p:tavLst>
                                    </p:anim>
                                    <p:anim calcmode="lin" valueType="num">
                                      <p:cBhvr>
                                        <p:cTn id="14" dur="1000" fill="hold"/>
                                        <p:tgtEl>
                                          <p:spTgt spid="7">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barn(inVertical)">
                                      <p:cBhvr>
                                        <p:cTn id="19" dur="500"/>
                                        <p:tgtEl>
                                          <p:spTgt spid="8"/>
                                        </p:tgtEl>
                                      </p:cBhvr>
                                    </p:animEffect>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10">
                                            <p:txEl>
                                              <p:pRg st="0" end="0"/>
                                            </p:txEl>
                                          </p:spTgt>
                                        </p:tgtEl>
                                        <p:attrNameLst>
                                          <p:attrName>style.visibility</p:attrName>
                                        </p:attrNameLst>
                                      </p:cBhvr>
                                      <p:to>
                                        <p:strVal val="visible"/>
                                      </p:to>
                                    </p:set>
                                    <p:animEffect transition="in" filter="fade">
                                      <p:cBhvr>
                                        <p:cTn id="24" dur="1000"/>
                                        <p:tgtEl>
                                          <p:spTgt spid="10">
                                            <p:txEl>
                                              <p:pRg st="0" end="0"/>
                                            </p:txEl>
                                          </p:spTgt>
                                        </p:tgtEl>
                                      </p:cBhvr>
                                    </p:animEffect>
                                    <p:anim calcmode="lin" valueType="num">
                                      <p:cBhvr>
                                        <p:cTn id="25" dur="1000" fill="hold"/>
                                        <p:tgtEl>
                                          <p:spTgt spid="10">
                                            <p:txEl>
                                              <p:pRg st="0" end="0"/>
                                            </p:txEl>
                                          </p:spTgt>
                                        </p:tgtEl>
                                        <p:attrNameLst>
                                          <p:attrName>ppt_x</p:attrName>
                                        </p:attrNameLst>
                                      </p:cBhvr>
                                      <p:tavLst>
                                        <p:tav tm="0">
                                          <p:val>
                                            <p:strVal val="#ppt_x"/>
                                          </p:val>
                                        </p:tav>
                                        <p:tav tm="100000">
                                          <p:val>
                                            <p:strVal val="#ppt_x"/>
                                          </p:val>
                                        </p:tav>
                                      </p:tavLst>
                                    </p:anim>
                                    <p:anim calcmode="lin" valueType="num">
                                      <p:cBhvr>
                                        <p:cTn id="26" dur="1000" fill="hold"/>
                                        <p:tgtEl>
                                          <p:spTgt spid="10">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6" presetClass="entr" presetSubtype="21" fill="hold" nodeType="click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barn(inVertical)">
                                      <p:cBhvr>
                                        <p:cTn id="3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pic>
        <p:nvPicPr>
          <p:cNvPr id="152" name="Google Shape;152;p21"/>
          <p:cNvPicPr preferRelativeResize="0"/>
          <p:nvPr/>
        </p:nvPicPr>
        <p:blipFill>
          <a:blip r:embed="rId3">
            <a:alphaModFix/>
          </a:blip>
          <a:stretch>
            <a:fillRect/>
          </a:stretch>
        </p:blipFill>
        <p:spPr>
          <a:xfrm>
            <a:off x="0" y="0"/>
            <a:ext cx="9144000" cy="5139333"/>
          </a:xfrm>
          <a:prstGeom prst="rect">
            <a:avLst/>
          </a:prstGeom>
          <a:noFill/>
          <a:ln>
            <a:noFill/>
          </a:ln>
        </p:spPr>
      </p:pic>
      <p:pic>
        <p:nvPicPr>
          <p:cNvPr id="153" name="Google Shape;153;p21"/>
          <p:cNvPicPr preferRelativeResize="0"/>
          <p:nvPr/>
        </p:nvPicPr>
        <p:blipFill>
          <a:blip r:embed="rId4">
            <a:alphaModFix/>
          </a:blip>
          <a:stretch>
            <a:fillRect/>
          </a:stretch>
        </p:blipFill>
        <p:spPr>
          <a:xfrm>
            <a:off x="4763" y="4750"/>
            <a:ext cx="9134475" cy="5133975"/>
          </a:xfrm>
          <a:prstGeom prst="rect">
            <a:avLst/>
          </a:prstGeom>
          <a:noFill/>
          <a:ln>
            <a:noFill/>
          </a:ln>
        </p:spPr>
      </p:pic>
      <p:pic>
        <p:nvPicPr>
          <p:cNvPr id="158" name="Google Shape;158;p21"/>
          <p:cNvPicPr preferRelativeResize="0"/>
          <p:nvPr/>
        </p:nvPicPr>
        <p:blipFill>
          <a:blip r:embed="rId5">
            <a:alphaModFix/>
          </a:blip>
          <a:stretch>
            <a:fillRect/>
          </a:stretch>
        </p:blipFill>
        <p:spPr>
          <a:xfrm>
            <a:off x="7363438" y="148588"/>
            <a:ext cx="1495425" cy="371475"/>
          </a:xfrm>
          <a:prstGeom prst="rect">
            <a:avLst/>
          </a:prstGeom>
          <a:noFill/>
          <a:ln>
            <a:noFill/>
          </a:ln>
        </p:spPr>
      </p:pic>
      <p:sp>
        <p:nvSpPr>
          <p:cNvPr id="3" name="Text Placeholder 2">
            <a:extLst>
              <a:ext uri="{FF2B5EF4-FFF2-40B4-BE49-F238E27FC236}">
                <a16:creationId xmlns:a16="http://schemas.microsoft.com/office/drawing/2014/main" xmlns="" id="{0CE852F5-66EE-4E09-9BEB-0E9C4EF979E5}"/>
              </a:ext>
            </a:extLst>
          </p:cNvPr>
          <p:cNvSpPr>
            <a:spLocks noGrp="1"/>
          </p:cNvSpPr>
          <p:nvPr>
            <p:ph type="body" idx="1"/>
          </p:nvPr>
        </p:nvSpPr>
        <p:spPr/>
        <p:txBody>
          <a:bodyPr>
            <a:normAutofit/>
          </a:bodyPr>
          <a:lstStyle/>
          <a:p>
            <a:pPr marL="114300" indent="0">
              <a:buNone/>
            </a:pPr>
            <a:r>
              <a:rPr lang="en-IN" sz="1400" b="1" dirty="0">
                <a:solidFill>
                  <a:schemeClr val="bg1"/>
                </a:solidFill>
                <a:latin typeface="Bahnschrift" panose="020B0502040204020203" pitchFamily="34" charset="0"/>
              </a:rPr>
              <a:t>                      </a:t>
            </a:r>
            <a:endParaRPr lang="en-IN" sz="1400" dirty="0">
              <a:solidFill>
                <a:schemeClr val="bg1"/>
              </a:solidFill>
              <a:latin typeface="Bahnschrift" panose="020B0502040204020203" pitchFamily="34" charset="0"/>
            </a:endParaRP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xmlns="" id="{AE0FE81E-B9DA-4C91-B98D-9D14EFB1C465}"/>
                  </a:ext>
                </a:extLst>
              </p:cNvPr>
              <p:cNvSpPr txBox="1"/>
              <p:nvPr/>
            </p:nvSpPr>
            <p:spPr>
              <a:xfrm>
                <a:off x="218871" y="673050"/>
                <a:ext cx="6872593" cy="3908891"/>
              </a:xfrm>
              <a:prstGeom prst="rect">
                <a:avLst/>
              </a:prstGeom>
              <a:noFill/>
            </p:spPr>
            <p:txBody>
              <a:bodyPr wrap="square">
                <a:spAutoFit/>
              </a:bodyPr>
              <a:lstStyle/>
              <a:p>
                <a:pPr>
                  <a:lnSpc>
                    <a:spcPct val="150000"/>
                  </a:lnSpc>
                </a:pPr>
                <a:r>
                  <a:rPr lang="en-US" sz="1600" b="1" u="sng" dirty="0">
                    <a:solidFill>
                      <a:schemeClr val="bg1"/>
                    </a:solidFill>
                    <a:latin typeface="Arial Black" panose="020B0A04020102020204" pitchFamily="34" charset="0"/>
                  </a:rPr>
                  <a:t>Theorem 3</a:t>
                </a:r>
                <a:r>
                  <a:rPr lang="en-US" b="1" u="sng" dirty="0">
                    <a:solidFill>
                      <a:schemeClr val="bg1"/>
                    </a:solidFill>
                    <a:latin typeface="Bahnschrift" panose="020B0502040204020203" pitchFamily="34" charset="0"/>
                  </a:rPr>
                  <a:t>:</a:t>
                </a:r>
                <a:r>
                  <a:rPr lang="en-US" b="1" dirty="0">
                    <a:solidFill>
                      <a:schemeClr val="bg1"/>
                    </a:solidFill>
                    <a:latin typeface="Bahnschrift" panose="020B0502040204020203" pitchFamily="34" charset="0"/>
                  </a:rPr>
                  <a:t> </a:t>
                </a:r>
                <a:r>
                  <a:rPr lang="en-IN" sz="1600" b="1" dirty="0">
                    <a:solidFill>
                      <a:schemeClr val="bg1"/>
                    </a:solidFill>
                    <a:latin typeface="Bahnschrift" panose="020B0502040204020203" pitchFamily="34" charset="0"/>
                  </a:rPr>
                  <a:t>The maximum number of edges in a simple graph with n vertices is </a:t>
                </a:r>
                <a14:m>
                  <m:oMath xmlns:m="http://schemas.openxmlformats.org/officeDocument/2006/math">
                    <m:f>
                      <m:fPr>
                        <m:ctrlPr>
                          <a:rPr lang="en-IN" sz="1600" b="1" i="1">
                            <a:solidFill>
                              <a:schemeClr val="bg1"/>
                            </a:solidFill>
                            <a:latin typeface="Cambria Math" panose="02040503050406030204" pitchFamily="18" charset="0"/>
                          </a:rPr>
                        </m:ctrlPr>
                      </m:fPr>
                      <m:num>
                        <m:r>
                          <a:rPr lang="en-IN" sz="1600" b="1" i="1">
                            <a:solidFill>
                              <a:schemeClr val="bg1"/>
                            </a:solidFill>
                            <a:latin typeface="Cambria Math" panose="02040503050406030204" pitchFamily="18" charset="0"/>
                          </a:rPr>
                          <m:t>𝒏</m:t>
                        </m:r>
                        <m:r>
                          <a:rPr lang="en-IN" sz="1600" b="1" i="1">
                            <a:solidFill>
                              <a:schemeClr val="bg1"/>
                            </a:solidFill>
                            <a:latin typeface="Cambria Math" panose="02040503050406030204" pitchFamily="18" charset="0"/>
                          </a:rPr>
                          <m:t>(</m:t>
                        </m:r>
                        <m:r>
                          <a:rPr lang="en-IN" sz="1600" b="1" i="1">
                            <a:solidFill>
                              <a:schemeClr val="bg1"/>
                            </a:solidFill>
                            <a:latin typeface="Cambria Math" panose="02040503050406030204" pitchFamily="18" charset="0"/>
                          </a:rPr>
                          <m:t>𝒏</m:t>
                        </m:r>
                        <m:r>
                          <a:rPr lang="en-IN" sz="1600" b="1" i="1">
                            <a:solidFill>
                              <a:schemeClr val="bg1"/>
                            </a:solidFill>
                            <a:latin typeface="Cambria Math" panose="02040503050406030204" pitchFamily="18" charset="0"/>
                          </a:rPr>
                          <m:t>−</m:t>
                        </m:r>
                        <m:r>
                          <a:rPr lang="en-IN" sz="1600" b="1" i="1">
                            <a:solidFill>
                              <a:schemeClr val="bg1"/>
                            </a:solidFill>
                            <a:latin typeface="Cambria Math" panose="02040503050406030204" pitchFamily="18" charset="0"/>
                          </a:rPr>
                          <m:t>𝟏</m:t>
                        </m:r>
                        <m:r>
                          <a:rPr lang="en-IN" sz="1600" b="1" i="1">
                            <a:solidFill>
                              <a:schemeClr val="bg1"/>
                            </a:solidFill>
                            <a:latin typeface="Cambria Math" panose="02040503050406030204" pitchFamily="18" charset="0"/>
                          </a:rPr>
                          <m:t>)</m:t>
                        </m:r>
                      </m:num>
                      <m:den>
                        <m:r>
                          <a:rPr lang="en-IN" sz="1600" b="1" i="1">
                            <a:solidFill>
                              <a:schemeClr val="bg1"/>
                            </a:solidFill>
                            <a:latin typeface="Cambria Math" panose="02040503050406030204" pitchFamily="18" charset="0"/>
                          </a:rPr>
                          <m:t>𝟐</m:t>
                        </m:r>
                      </m:den>
                    </m:f>
                  </m:oMath>
                </a14:m>
                <a:endParaRPr lang="en-IN" sz="1600" b="1" dirty="0">
                  <a:solidFill>
                    <a:schemeClr val="bg1"/>
                  </a:solidFill>
                  <a:latin typeface="Bahnschrift" panose="020B0502040204020203" pitchFamily="34" charset="0"/>
                </a:endParaRPr>
              </a:p>
              <a:p>
                <a:pPr>
                  <a:lnSpc>
                    <a:spcPct val="150000"/>
                  </a:lnSpc>
                </a:pPr>
                <a:r>
                  <a:rPr lang="en-IN" b="1" u="sng" dirty="0">
                    <a:solidFill>
                      <a:schemeClr val="bg1"/>
                    </a:solidFill>
                    <a:latin typeface="Bahnschrift" panose="020B0502040204020203" pitchFamily="34" charset="0"/>
                  </a:rPr>
                  <a:t>Proof:</a:t>
                </a:r>
              </a:p>
              <a:p>
                <a:pPr>
                  <a:lnSpc>
                    <a:spcPct val="150000"/>
                  </a:lnSpc>
                </a:pPr>
                <a:r>
                  <a:rPr lang="en-IN" b="1" dirty="0">
                    <a:solidFill>
                      <a:schemeClr val="bg1"/>
                    </a:solidFill>
                    <a:latin typeface="Bahnschrift" panose="020B0502040204020203" pitchFamily="34" charset="0"/>
                  </a:rPr>
                  <a:t>Let G is a simple Graph with n vertices.</a:t>
                </a:r>
              </a:p>
              <a:p>
                <a:pPr>
                  <a:lnSpc>
                    <a:spcPct val="150000"/>
                  </a:lnSpc>
                </a:pPr>
                <a:r>
                  <a:rPr lang="en-IN" b="1" dirty="0">
                    <a:solidFill>
                      <a:schemeClr val="bg1"/>
                    </a:solidFill>
                    <a:latin typeface="Bahnschrift" panose="020B0502040204020203" pitchFamily="34" charset="0"/>
                  </a:rPr>
                  <a:t>Since G is a simple Graph first vertex can be adjacent with maximum  (n – 1) vertices. So on first vertex n – 1 edges incident.</a:t>
                </a:r>
              </a:p>
              <a:p>
                <a:pPr>
                  <a:lnSpc>
                    <a:spcPct val="150000"/>
                  </a:lnSpc>
                </a:pPr>
                <a:r>
                  <a:rPr lang="en-IN" b="1" dirty="0">
                    <a:solidFill>
                      <a:schemeClr val="bg1"/>
                    </a:solidFill>
                    <a:latin typeface="Bahnschrift" panose="020B0502040204020203" pitchFamily="34" charset="0"/>
                  </a:rPr>
                  <a:t>Now first vertex adjacent with second vertex so second vertex can be adjacent with maximum (n – 2) vertices. So on second vertex maximum    (n – 2) new edges incident.</a:t>
                </a:r>
              </a:p>
              <a:p>
                <a:pPr>
                  <a:lnSpc>
                    <a:spcPct val="150000"/>
                  </a:lnSpc>
                </a:pPr>
                <a:endParaRPr lang="en-IN" b="1" dirty="0">
                  <a:solidFill>
                    <a:schemeClr val="bg1"/>
                  </a:solidFill>
                  <a:latin typeface="Bahnschrift" panose="020B0502040204020203" pitchFamily="34" charset="0"/>
                </a:endParaRPr>
              </a:p>
              <a:p>
                <a:pPr>
                  <a:lnSpc>
                    <a:spcPct val="150000"/>
                  </a:lnSpc>
                </a:pPr>
                <a:endParaRPr lang="en-US" dirty="0">
                  <a:solidFill>
                    <a:schemeClr val="bg1"/>
                  </a:solidFill>
                  <a:latin typeface="Bahnschrift" panose="020B0502040204020203" pitchFamily="34" charset="0"/>
                </a:endParaRPr>
              </a:p>
            </p:txBody>
          </p:sp>
        </mc:Choice>
        <mc:Fallback xmlns="">
          <p:sp>
            <p:nvSpPr>
              <p:cNvPr id="8" name="TextBox 7">
                <a:extLst>
                  <a:ext uri="{FF2B5EF4-FFF2-40B4-BE49-F238E27FC236}">
                    <a16:creationId xmlns:a16="http://schemas.microsoft.com/office/drawing/2014/main" id="{AE0FE81E-B9DA-4C91-B98D-9D14EFB1C465}"/>
                  </a:ext>
                </a:extLst>
              </p:cNvPr>
              <p:cNvSpPr txBox="1">
                <a:spLocks noRot="1" noChangeAspect="1" noMove="1" noResize="1" noEditPoints="1" noAdjustHandles="1" noChangeArrowheads="1" noChangeShapeType="1" noTextEdit="1"/>
              </p:cNvSpPr>
              <p:nvPr/>
            </p:nvSpPr>
            <p:spPr>
              <a:xfrm>
                <a:off x="218871" y="673050"/>
                <a:ext cx="6872593" cy="3908891"/>
              </a:xfrm>
              <a:prstGeom prst="rect">
                <a:avLst/>
              </a:prstGeom>
              <a:blipFill>
                <a:blip r:embed="rId6"/>
                <a:stretch>
                  <a:fillRect l="-532" r="-621"/>
                </a:stretch>
              </a:blipFill>
            </p:spPr>
            <p:txBody>
              <a:bodyPr/>
              <a:lstStyle/>
              <a:p>
                <a:r>
                  <a:rPr lang="en-US">
                    <a:noFill/>
                  </a:rPr>
                  <a:t> </a:t>
                </a:r>
              </a:p>
            </p:txBody>
          </p:sp>
        </mc:Fallback>
      </mc:AlternateContent>
    </p:spTree>
    <p:extLst>
      <p:ext uri="{BB962C8B-B14F-4D97-AF65-F5344CB8AC3E}">
        <p14:creationId xmlns:p14="http://schemas.microsoft.com/office/powerpoint/2010/main" val="2693159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1000"/>
                                        <p:tgtEl>
                                          <p:spTgt spid="8">
                                            <p:txEl>
                                              <p:pRg st="0" end="0"/>
                                            </p:txEl>
                                          </p:spTgt>
                                        </p:tgtEl>
                                      </p:cBhvr>
                                    </p:animEffect>
                                    <p:anim calcmode="lin" valueType="num">
                                      <p:cBhvr>
                                        <p:cTn id="8"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8">
                                            <p:txEl>
                                              <p:pRg st="1" end="1"/>
                                            </p:txEl>
                                          </p:spTgt>
                                        </p:tgtEl>
                                        <p:attrNameLst>
                                          <p:attrName>style.visibility</p:attrName>
                                        </p:attrNameLst>
                                      </p:cBhvr>
                                      <p:to>
                                        <p:strVal val="visible"/>
                                      </p:to>
                                    </p:set>
                                    <p:animEffect transition="in" filter="fade">
                                      <p:cBhvr>
                                        <p:cTn id="14" dur="1000"/>
                                        <p:tgtEl>
                                          <p:spTgt spid="8">
                                            <p:txEl>
                                              <p:pRg st="1" end="1"/>
                                            </p:txEl>
                                          </p:spTgt>
                                        </p:tgtEl>
                                      </p:cBhvr>
                                    </p:animEffect>
                                    <p:anim calcmode="lin" valueType="num">
                                      <p:cBhvr>
                                        <p:cTn id="15" dur="1000" fill="hold"/>
                                        <p:tgtEl>
                                          <p:spTgt spid="8">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8">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8">
                                            <p:txEl>
                                              <p:pRg st="2" end="2"/>
                                            </p:txEl>
                                          </p:spTgt>
                                        </p:tgtEl>
                                        <p:attrNameLst>
                                          <p:attrName>style.visibility</p:attrName>
                                        </p:attrNameLst>
                                      </p:cBhvr>
                                      <p:to>
                                        <p:strVal val="visible"/>
                                      </p:to>
                                    </p:set>
                                    <p:animEffect transition="in" filter="fade">
                                      <p:cBhvr>
                                        <p:cTn id="21" dur="1000"/>
                                        <p:tgtEl>
                                          <p:spTgt spid="8">
                                            <p:txEl>
                                              <p:pRg st="2" end="2"/>
                                            </p:txEl>
                                          </p:spTgt>
                                        </p:tgtEl>
                                      </p:cBhvr>
                                    </p:animEffect>
                                    <p:anim calcmode="lin" valueType="num">
                                      <p:cBhvr>
                                        <p:cTn id="22" dur="1000" fill="hold"/>
                                        <p:tgtEl>
                                          <p:spTgt spid="8">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8">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8">
                                            <p:txEl>
                                              <p:pRg st="3" end="3"/>
                                            </p:txEl>
                                          </p:spTgt>
                                        </p:tgtEl>
                                        <p:attrNameLst>
                                          <p:attrName>style.visibility</p:attrName>
                                        </p:attrNameLst>
                                      </p:cBhvr>
                                      <p:to>
                                        <p:strVal val="visible"/>
                                      </p:to>
                                    </p:set>
                                    <p:animEffect transition="in" filter="fade">
                                      <p:cBhvr>
                                        <p:cTn id="28" dur="1000"/>
                                        <p:tgtEl>
                                          <p:spTgt spid="8">
                                            <p:txEl>
                                              <p:pRg st="3" end="3"/>
                                            </p:txEl>
                                          </p:spTgt>
                                        </p:tgtEl>
                                      </p:cBhvr>
                                    </p:animEffect>
                                    <p:anim calcmode="lin" valueType="num">
                                      <p:cBhvr>
                                        <p:cTn id="29" dur="1000" fill="hold"/>
                                        <p:tgtEl>
                                          <p:spTgt spid="8">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8">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8">
                                            <p:txEl>
                                              <p:pRg st="4" end="4"/>
                                            </p:txEl>
                                          </p:spTgt>
                                        </p:tgtEl>
                                        <p:attrNameLst>
                                          <p:attrName>style.visibility</p:attrName>
                                        </p:attrNameLst>
                                      </p:cBhvr>
                                      <p:to>
                                        <p:strVal val="visible"/>
                                      </p:to>
                                    </p:set>
                                    <p:animEffect transition="in" filter="fade">
                                      <p:cBhvr>
                                        <p:cTn id="35" dur="1000"/>
                                        <p:tgtEl>
                                          <p:spTgt spid="8">
                                            <p:txEl>
                                              <p:pRg st="4" end="4"/>
                                            </p:txEl>
                                          </p:spTgt>
                                        </p:tgtEl>
                                      </p:cBhvr>
                                    </p:animEffect>
                                    <p:anim calcmode="lin" valueType="num">
                                      <p:cBhvr>
                                        <p:cTn id="36" dur="1000" fill="hold"/>
                                        <p:tgtEl>
                                          <p:spTgt spid="8">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8">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pic>
        <p:nvPicPr>
          <p:cNvPr id="152" name="Google Shape;152;p21"/>
          <p:cNvPicPr preferRelativeResize="0"/>
          <p:nvPr/>
        </p:nvPicPr>
        <p:blipFill>
          <a:blip r:embed="rId3">
            <a:alphaModFix/>
          </a:blip>
          <a:stretch>
            <a:fillRect/>
          </a:stretch>
        </p:blipFill>
        <p:spPr>
          <a:xfrm>
            <a:off x="0" y="0"/>
            <a:ext cx="9144000" cy="5139333"/>
          </a:xfrm>
          <a:prstGeom prst="rect">
            <a:avLst/>
          </a:prstGeom>
          <a:noFill/>
          <a:ln>
            <a:noFill/>
          </a:ln>
        </p:spPr>
      </p:pic>
      <p:pic>
        <p:nvPicPr>
          <p:cNvPr id="153" name="Google Shape;153;p21"/>
          <p:cNvPicPr preferRelativeResize="0"/>
          <p:nvPr/>
        </p:nvPicPr>
        <p:blipFill>
          <a:blip r:embed="rId4">
            <a:alphaModFix/>
          </a:blip>
          <a:stretch>
            <a:fillRect/>
          </a:stretch>
        </p:blipFill>
        <p:spPr>
          <a:xfrm>
            <a:off x="4763" y="15024"/>
            <a:ext cx="9134475" cy="5133975"/>
          </a:xfrm>
          <a:prstGeom prst="rect">
            <a:avLst/>
          </a:prstGeom>
          <a:noFill/>
          <a:ln>
            <a:noFill/>
          </a:ln>
        </p:spPr>
      </p:pic>
      <p:pic>
        <p:nvPicPr>
          <p:cNvPr id="158" name="Google Shape;158;p21"/>
          <p:cNvPicPr preferRelativeResize="0"/>
          <p:nvPr/>
        </p:nvPicPr>
        <p:blipFill>
          <a:blip r:embed="rId5">
            <a:alphaModFix/>
          </a:blip>
          <a:stretch>
            <a:fillRect/>
          </a:stretch>
        </p:blipFill>
        <p:spPr>
          <a:xfrm>
            <a:off x="7363438" y="148588"/>
            <a:ext cx="1495425" cy="371475"/>
          </a:xfrm>
          <a:prstGeom prst="rect">
            <a:avLst/>
          </a:prstGeom>
          <a:noFill/>
          <a:ln>
            <a:noFill/>
          </a:ln>
        </p:spPr>
      </p:pic>
      <p:sp>
        <p:nvSpPr>
          <p:cNvPr id="3" name="Text Placeholder 2">
            <a:extLst>
              <a:ext uri="{FF2B5EF4-FFF2-40B4-BE49-F238E27FC236}">
                <a16:creationId xmlns:a16="http://schemas.microsoft.com/office/drawing/2014/main" xmlns="" id="{0CE852F5-66EE-4E09-9BEB-0E9C4EF979E5}"/>
              </a:ext>
            </a:extLst>
          </p:cNvPr>
          <p:cNvSpPr>
            <a:spLocks noGrp="1"/>
          </p:cNvSpPr>
          <p:nvPr>
            <p:ph type="body" idx="1"/>
          </p:nvPr>
        </p:nvSpPr>
        <p:spPr/>
        <p:txBody>
          <a:bodyPr>
            <a:normAutofit/>
          </a:bodyPr>
          <a:lstStyle/>
          <a:p>
            <a:pPr marL="114300" indent="0">
              <a:buNone/>
            </a:pPr>
            <a:r>
              <a:rPr lang="en-IN" sz="1400" b="1" dirty="0">
                <a:solidFill>
                  <a:schemeClr val="bg1"/>
                </a:solidFill>
                <a:latin typeface="Bahnschrift" panose="020B0502040204020203" pitchFamily="34" charset="0"/>
              </a:rPr>
              <a:t>                      </a:t>
            </a:r>
            <a:endParaRPr lang="en-IN" sz="1400" dirty="0">
              <a:solidFill>
                <a:schemeClr val="bg1"/>
              </a:solidFill>
              <a:latin typeface="Bahnschrift" panose="020B0502040204020203" pitchFamily="34" charset="0"/>
            </a:endParaRP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xmlns="" id="{AF75C5F7-D8BB-4E97-B5D9-FFE9855F6524}"/>
                  </a:ext>
                </a:extLst>
              </p:cNvPr>
              <p:cNvSpPr txBox="1"/>
              <p:nvPr/>
            </p:nvSpPr>
            <p:spPr>
              <a:xfrm>
                <a:off x="549611" y="887523"/>
                <a:ext cx="5257801" cy="2934906"/>
              </a:xfrm>
              <a:prstGeom prst="rect">
                <a:avLst/>
              </a:prstGeom>
              <a:noFill/>
            </p:spPr>
            <p:txBody>
              <a:bodyPr wrap="square">
                <a:spAutoFit/>
              </a:bodyPr>
              <a:lstStyle/>
              <a:p>
                <a:pPr>
                  <a:lnSpc>
                    <a:spcPct val="150000"/>
                  </a:lnSpc>
                </a:pPr>
                <a:r>
                  <a:rPr lang="en-IN" b="1" dirty="0">
                    <a:solidFill>
                      <a:schemeClr val="bg1"/>
                    </a:solidFill>
                    <a:latin typeface="Bahnschrift" panose="020B0502040204020203" pitchFamily="34" charset="0"/>
                  </a:rPr>
                  <a:t>Continuing....</a:t>
                </a:r>
              </a:p>
              <a:p>
                <a:pPr>
                  <a:lnSpc>
                    <a:spcPct val="150000"/>
                  </a:lnSpc>
                </a:pPr>
                <a:r>
                  <a:rPr lang="en-IN" b="1" dirty="0">
                    <a:solidFill>
                      <a:schemeClr val="bg1"/>
                    </a:solidFill>
                    <a:latin typeface="Bahnschrift" panose="020B0502040204020203" pitchFamily="34" charset="0"/>
                  </a:rPr>
                  <a:t>On (n-1)</a:t>
                </a:r>
                <a:r>
                  <a:rPr lang="en-IN" b="1" dirty="0" err="1">
                    <a:solidFill>
                      <a:schemeClr val="bg1"/>
                    </a:solidFill>
                    <a:latin typeface="Bahnschrift" panose="020B0502040204020203" pitchFamily="34" charset="0"/>
                  </a:rPr>
                  <a:t>th</a:t>
                </a:r>
                <a:r>
                  <a:rPr lang="en-IN" b="1" dirty="0">
                    <a:solidFill>
                      <a:schemeClr val="bg1"/>
                    </a:solidFill>
                    <a:latin typeface="Bahnschrift" panose="020B0502040204020203" pitchFamily="34" charset="0"/>
                  </a:rPr>
                  <a:t> vertex maximum 1 new edges incident.</a:t>
                </a:r>
              </a:p>
              <a:p>
                <a:pPr>
                  <a:lnSpc>
                    <a:spcPct val="150000"/>
                  </a:lnSpc>
                </a:pPr>
                <a:r>
                  <a:rPr lang="en-IN" b="1" dirty="0">
                    <a:solidFill>
                      <a:schemeClr val="bg1"/>
                    </a:solidFill>
                    <a:latin typeface="Bahnschrift" panose="020B0502040204020203" pitchFamily="34" charset="0"/>
                  </a:rPr>
                  <a:t>So that the maximum number of edges in G</a:t>
                </a:r>
              </a:p>
              <a:p>
                <a:pPr>
                  <a:lnSpc>
                    <a:spcPct val="150000"/>
                  </a:lnSpc>
                </a:pPr>
                <a:r>
                  <a:rPr lang="en-IN" b="1" dirty="0">
                    <a:solidFill>
                      <a:schemeClr val="bg1"/>
                    </a:solidFill>
                    <a:latin typeface="Bahnschrift" panose="020B0502040204020203" pitchFamily="34" charset="0"/>
                  </a:rPr>
                  <a:t>= (n-1) +(n-2) +(n-3) + ............+1 + 0</a:t>
                </a:r>
              </a:p>
              <a:p>
                <a:pPr>
                  <a:lnSpc>
                    <a:spcPct val="150000"/>
                  </a:lnSpc>
                </a:pPr>
                <a:r>
                  <a:rPr lang="en-IN" b="1" dirty="0">
                    <a:solidFill>
                      <a:schemeClr val="bg1"/>
                    </a:solidFill>
                    <a:latin typeface="Bahnschrift" panose="020B0502040204020203" pitchFamily="34" charset="0"/>
                  </a:rPr>
                  <a:t>= (n-1) +(n-2) +(n-3) + ............+1 + n - n</a:t>
                </a:r>
              </a:p>
              <a:p>
                <a:pPr>
                  <a:lnSpc>
                    <a:spcPct val="150000"/>
                  </a:lnSpc>
                </a:pPr>
                <a:r>
                  <a:rPr lang="en-IN" b="1" dirty="0">
                    <a:solidFill>
                      <a:schemeClr val="bg1"/>
                    </a:solidFill>
                    <a:latin typeface="Bahnschrift" panose="020B0502040204020203" pitchFamily="34" charset="0"/>
                  </a:rPr>
                  <a:t>= 1+ 2+3+……+ (n-3)+(n-2)+(n-1) +n  -  n </a:t>
                </a:r>
              </a:p>
              <a:p>
                <a:pPr>
                  <a:lnSpc>
                    <a:spcPct val="150000"/>
                  </a:lnSpc>
                </a:pPr>
                <a:r>
                  <a:rPr lang="en-IN" b="1" dirty="0">
                    <a:solidFill>
                      <a:schemeClr val="bg1"/>
                    </a:solidFill>
                    <a:latin typeface="Bahnschrift" panose="020B0502040204020203" pitchFamily="34" charset="0"/>
                  </a:rPr>
                  <a:t>=  </a:t>
                </a:r>
                <a14:m>
                  <m:oMath xmlns:m="http://schemas.openxmlformats.org/officeDocument/2006/math">
                    <m:f>
                      <m:fPr>
                        <m:ctrlPr>
                          <a:rPr lang="en-IN" b="1" i="1" smtClean="0">
                            <a:solidFill>
                              <a:schemeClr val="bg1"/>
                            </a:solidFill>
                            <a:latin typeface="Cambria Math" panose="02040503050406030204" pitchFamily="18" charset="0"/>
                          </a:rPr>
                        </m:ctrlPr>
                      </m:fPr>
                      <m:num>
                        <m:r>
                          <a:rPr lang="en-IN" b="1" i="1" smtClean="0">
                            <a:solidFill>
                              <a:schemeClr val="bg1"/>
                            </a:solidFill>
                            <a:latin typeface="Cambria Math" panose="02040503050406030204" pitchFamily="18" charset="0"/>
                          </a:rPr>
                          <m:t>𝒏</m:t>
                        </m:r>
                        <m:r>
                          <a:rPr lang="en-IN" b="1" i="1" smtClean="0">
                            <a:solidFill>
                              <a:schemeClr val="bg1"/>
                            </a:solidFill>
                            <a:latin typeface="Cambria Math" panose="02040503050406030204" pitchFamily="18" charset="0"/>
                          </a:rPr>
                          <m:t>(</m:t>
                        </m:r>
                        <m:r>
                          <a:rPr lang="en-IN" b="1" i="1" smtClean="0">
                            <a:solidFill>
                              <a:schemeClr val="bg1"/>
                            </a:solidFill>
                            <a:latin typeface="Cambria Math" panose="02040503050406030204" pitchFamily="18" charset="0"/>
                          </a:rPr>
                          <m:t>𝒏</m:t>
                        </m:r>
                        <m:r>
                          <a:rPr lang="en-IN" b="1" i="1" smtClean="0">
                            <a:solidFill>
                              <a:schemeClr val="bg1"/>
                            </a:solidFill>
                            <a:latin typeface="Cambria Math" panose="02040503050406030204" pitchFamily="18" charset="0"/>
                          </a:rPr>
                          <m:t>+</m:t>
                        </m:r>
                        <m:r>
                          <a:rPr lang="en-IN" b="1" i="1" smtClean="0">
                            <a:solidFill>
                              <a:schemeClr val="bg1"/>
                            </a:solidFill>
                            <a:latin typeface="Cambria Math" panose="02040503050406030204" pitchFamily="18" charset="0"/>
                          </a:rPr>
                          <m:t>𝟏</m:t>
                        </m:r>
                        <m:r>
                          <a:rPr lang="en-IN" b="1" i="1" smtClean="0">
                            <a:solidFill>
                              <a:schemeClr val="bg1"/>
                            </a:solidFill>
                            <a:latin typeface="Cambria Math" panose="02040503050406030204" pitchFamily="18" charset="0"/>
                          </a:rPr>
                          <m:t>)</m:t>
                        </m:r>
                      </m:num>
                      <m:den>
                        <m:r>
                          <a:rPr lang="en-IN" b="1" i="1" smtClean="0">
                            <a:solidFill>
                              <a:schemeClr val="bg1"/>
                            </a:solidFill>
                            <a:latin typeface="Cambria Math" panose="02040503050406030204" pitchFamily="18" charset="0"/>
                          </a:rPr>
                          <m:t>𝟐</m:t>
                        </m:r>
                      </m:den>
                    </m:f>
                    <m:r>
                      <a:rPr lang="en-IN" b="1" i="0" smtClean="0">
                        <a:solidFill>
                          <a:schemeClr val="bg1"/>
                        </a:solidFill>
                        <a:latin typeface="Cambria Math" panose="02040503050406030204" pitchFamily="18" charset="0"/>
                      </a:rPr>
                      <m:t>−</m:t>
                    </m:r>
                    <m:r>
                      <a:rPr lang="en-IN" b="1" i="0" smtClean="0">
                        <a:solidFill>
                          <a:schemeClr val="bg1"/>
                        </a:solidFill>
                        <a:latin typeface="Cambria Math" panose="02040503050406030204" pitchFamily="18" charset="0"/>
                      </a:rPr>
                      <m:t>𝐧</m:t>
                    </m:r>
                  </m:oMath>
                </a14:m>
                <a:endParaRPr lang="en-IN" b="1" dirty="0">
                  <a:solidFill>
                    <a:schemeClr val="bg1"/>
                  </a:solidFill>
                  <a:latin typeface="Bahnschrift" panose="020B0502040204020203" pitchFamily="34" charset="0"/>
                </a:endParaRPr>
              </a:p>
              <a:p>
                <a:pPr>
                  <a:lnSpc>
                    <a:spcPct val="150000"/>
                  </a:lnSpc>
                </a:pPr>
                <a:r>
                  <a:rPr lang="en-IN" b="1" dirty="0">
                    <a:solidFill>
                      <a:schemeClr val="bg1"/>
                    </a:solidFill>
                    <a:latin typeface="Bahnschrift" panose="020B0502040204020203" pitchFamily="34" charset="0"/>
                  </a:rPr>
                  <a:t>=</a:t>
                </a:r>
                <a:r>
                  <a:rPr lang="en-IN" b="1" dirty="0">
                    <a:solidFill>
                      <a:schemeClr val="bg1"/>
                    </a:solidFill>
                  </a:rPr>
                  <a:t> </a:t>
                </a:r>
                <a14:m>
                  <m:oMath xmlns:m="http://schemas.openxmlformats.org/officeDocument/2006/math">
                    <m:f>
                      <m:fPr>
                        <m:ctrlPr>
                          <a:rPr lang="en-IN" b="1" i="1">
                            <a:solidFill>
                              <a:schemeClr val="bg1"/>
                            </a:solidFill>
                            <a:latin typeface="Cambria Math" panose="02040503050406030204" pitchFamily="18" charset="0"/>
                          </a:rPr>
                        </m:ctrlPr>
                      </m:fPr>
                      <m:num>
                        <m:r>
                          <a:rPr lang="en-IN" b="1" i="1">
                            <a:solidFill>
                              <a:schemeClr val="bg1"/>
                            </a:solidFill>
                            <a:latin typeface="Cambria Math" panose="02040503050406030204" pitchFamily="18" charset="0"/>
                          </a:rPr>
                          <m:t>𝒏</m:t>
                        </m:r>
                        <m:r>
                          <a:rPr lang="en-IN" b="1" i="1">
                            <a:solidFill>
                              <a:schemeClr val="bg1"/>
                            </a:solidFill>
                            <a:latin typeface="Cambria Math" panose="02040503050406030204" pitchFamily="18" charset="0"/>
                          </a:rPr>
                          <m:t>(</m:t>
                        </m:r>
                        <m:r>
                          <a:rPr lang="en-IN" b="1" i="1">
                            <a:solidFill>
                              <a:schemeClr val="bg1"/>
                            </a:solidFill>
                            <a:latin typeface="Cambria Math" panose="02040503050406030204" pitchFamily="18" charset="0"/>
                          </a:rPr>
                          <m:t>𝒏</m:t>
                        </m:r>
                        <m:r>
                          <a:rPr lang="en-IN" b="1" i="1">
                            <a:solidFill>
                              <a:schemeClr val="bg1"/>
                            </a:solidFill>
                            <a:latin typeface="Cambria Math" panose="02040503050406030204" pitchFamily="18" charset="0"/>
                          </a:rPr>
                          <m:t>−</m:t>
                        </m:r>
                        <m:r>
                          <a:rPr lang="en-IN" b="1" i="1">
                            <a:solidFill>
                              <a:schemeClr val="bg1"/>
                            </a:solidFill>
                            <a:latin typeface="Cambria Math" panose="02040503050406030204" pitchFamily="18" charset="0"/>
                          </a:rPr>
                          <m:t>𝟏</m:t>
                        </m:r>
                        <m:r>
                          <a:rPr lang="en-IN" b="1" i="1">
                            <a:solidFill>
                              <a:schemeClr val="bg1"/>
                            </a:solidFill>
                            <a:latin typeface="Cambria Math" panose="02040503050406030204" pitchFamily="18" charset="0"/>
                          </a:rPr>
                          <m:t>)</m:t>
                        </m:r>
                      </m:num>
                      <m:den>
                        <m:r>
                          <a:rPr lang="en-IN" b="1" i="1">
                            <a:solidFill>
                              <a:schemeClr val="bg1"/>
                            </a:solidFill>
                            <a:latin typeface="Cambria Math" panose="02040503050406030204" pitchFamily="18" charset="0"/>
                          </a:rPr>
                          <m:t>𝟐</m:t>
                        </m:r>
                      </m:den>
                    </m:f>
                  </m:oMath>
                </a14:m>
                <a:endParaRPr lang="en-IN" b="1" dirty="0">
                  <a:solidFill>
                    <a:schemeClr val="bg1"/>
                  </a:solidFill>
                  <a:latin typeface="Bahnschrift" panose="020B0502040204020203" pitchFamily="34" charset="0"/>
                </a:endParaRPr>
              </a:p>
            </p:txBody>
          </p:sp>
        </mc:Choice>
        <mc:Fallback xmlns="">
          <p:sp>
            <p:nvSpPr>
              <p:cNvPr id="8" name="TextBox 7">
                <a:extLst>
                  <a:ext uri="{FF2B5EF4-FFF2-40B4-BE49-F238E27FC236}">
                    <a16:creationId xmlns:a16="http://schemas.microsoft.com/office/drawing/2014/main" id="{AF75C5F7-D8BB-4E97-B5D9-FFE9855F6524}"/>
                  </a:ext>
                </a:extLst>
              </p:cNvPr>
              <p:cNvSpPr txBox="1">
                <a:spLocks noRot="1" noChangeAspect="1" noMove="1" noResize="1" noEditPoints="1" noAdjustHandles="1" noChangeArrowheads="1" noChangeShapeType="1" noTextEdit="1"/>
              </p:cNvSpPr>
              <p:nvPr/>
            </p:nvSpPr>
            <p:spPr>
              <a:xfrm>
                <a:off x="549611" y="887523"/>
                <a:ext cx="5257801" cy="2934906"/>
              </a:xfrm>
              <a:prstGeom prst="rect">
                <a:avLst/>
              </a:prstGeom>
              <a:blipFill>
                <a:blip r:embed="rId6"/>
                <a:stretch>
                  <a:fillRect l="-348"/>
                </a:stretch>
              </a:blipFill>
            </p:spPr>
            <p:txBody>
              <a:bodyPr/>
              <a:lstStyle/>
              <a:p>
                <a:r>
                  <a:rPr lang="en-IN">
                    <a:noFill/>
                  </a:rPr>
                  <a:t> </a:t>
                </a:r>
              </a:p>
            </p:txBody>
          </p:sp>
        </mc:Fallback>
      </mc:AlternateContent>
      <mc:AlternateContent xmlns:mc="http://schemas.openxmlformats.org/markup-compatibility/2006" xmlns:p14="http://schemas.microsoft.com/office/powerpoint/2010/main">
        <mc:Choice Requires="p14">
          <p:contentPart p14:bwMode="auto" r:id="rId7">
            <p14:nvContentPartPr>
              <p14:cNvPr id="2" name="Ink 1">
                <a:extLst>
                  <a:ext uri="{FF2B5EF4-FFF2-40B4-BE49-F238E27FC236}">
                    <a16:creationId xmlns:a16="http://schemas.microsoft.com/office/drawing/2014/main" xmlns="" id="{87B8E504-C270-482F-B50E-6DD03D2A3663}"/>
                  </a:ext>
                </a:extLst>
              </p14:cNvPr>
              <p14:cNvContentPartPr/>
              <p14:nvPr/>
            </p14:nvContentPartPr>
            <p14:xfrm>
              <a:off x="6978240" y="2559960"/>
              <a:ext cx="360" cy="360"/>
            </p14:xfrm>
          </p:contentPart>
        </mc:Choice>
        <mc:Fallback xmlns="">
          <p:pic>
            <p:nvPicPr>
              <p:cNvPr id="2" name="Ink 1">
                <a:extLst>
                  <a:ext uri="{FF2B5EF4-FFF2-40B4-BE49-F238E27FC236}">
                    <a16:creationId xmlns:a16="http://schemas.microsoft.com/office/drawing/2014/main" id="{87B8E504-C270-482F-B50E-6DD03D2A3663}"/>
                  </a:ext>
                </a:extLst>
              </p:cNvPr>
              <p:cNvPicPr/>
              <p:nvPr/>
            </p:nvPicPr>
            <p:blipFill>
              <a:blip r:embed="rId8"/>
              <a:stretch>
                <a:fillRect/>
              </a:stretch>
            </p:blipFill>
            <p:spPr>
              <a:xfrm>
                <a:off x="6968880" y="2550600"/>
                <a:ext cx="19080" cy="19080"/>
              </a:xfrm>
              <a:prstGeom prst="rect">
                <a:avLst/>
              </a:prstGeom>
            </p:spPr>
          </p:pic>
        </mc:Fallback>
      </mc:AlternateContent>
    </p:spTree>
    <p:extLst>
      <p:ext uri="{BB962C8B-B14F-4D97-AF65-F5344CB8AC3E}">
        <p14:creationId xmlns:p14="http://schemas.microsoft.com/office/powerpoint/2010/main" val="2240812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1000"/>
                                        <p:tgtEl>
                                          <p:spTgt spid="8">
                                            <p:txEl>
                                              <p:pRg st="0" end="0"/>
                                            </p:txEl>
                                          </p:spTgt>
                                        </p:tgtEl>
                                      </p:cBhvr>
                                    </p:animEffect>
                                    <p:anim calcmode="lin" valueType="num">
                                      <p:cBhvr>
                                        <p:cTn id="8"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8">
                                            <p:txEl>
                                              <p:pRg st="1" end="1"/>
                                            </p:txEl>
                                          </p:spTgt>
                                        </p:tgtEl>
                                        <p:attrNameLst>
                                          <p:attrName>style.visibility</p:attrName>
                                        </p:attrNameLst>
                                      </p:cBhvr>
                                      <p:to>
                                        <p:strVal val="visible"/>
                                      </p:to>
                                    </p:set>
                                    <p:animEffect transition="in" filter="fade">
                                      <p:cBhvr>
                                        <p:cTn id="14" dur="1000"/>
                                        <p:tgtEl>
                                          <p:spTgt spid="8">
                                            <p:txEl>
                                              <p:pRg st="1" end="1"/>
                                            </p:txEl>
                                          </p:spTgt>
                                        </p:tgtEl>
                                      </p:cBhvr>
                                    </p:animEffect>
                                    <p:anim calcmode="lin" valueType="num">
                                      <p:cBhvr>
                                        <p:cTn id="15" dur="1000" fill="hold"/>
                                        <p:tgtEl>
                                          <p:spTgt spid="8">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8">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8">
                                            <p:txEl>
                                              <p:pRg st="2" end="2"/>
                                            </p:txEl>
                                          </p:spTgt>
                                        </p:tgtEl>
                                        <p:attrNameLst>
                                          <p:attrName>style.visibility</p:attrName>
                                        </p:attrNameLst>
                                      </p:cBhvr>
                                      <p:to>
                                        <p:strVal val="visible"/>
                                      </p:to>
                                    </p:set>
                                    <p:animEffect transition="in" filter="fade">
                                      <p:cBhvr>
                                        <p:cTn id="21" dur="1000"/>
                                        <p:tgtEl>
                                          <p:spTgt spid="8">
                                            <p:txEl>
                                              <p:pRg st="2" end="2"/>
                                            </p:txEl>
                                          </p:spTgt>
                                        </p:tgtEl>
                                      </p:cBhvr>
                                    </p:animEffect>
                                    <p:anim calcmode="lin" valueType="num">
                                      <p:cBhvr>
                                        <p:cTn id="22" dur="1000" fill="hold"/>
                                        <p:tgtEl>
                                          <p:spTgt spid="8">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8">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8">
                                            <p:txEl>
                                              <p:pRg st="3" end="3"/>
                                            </p:txEl>
                                          </p:spTgt>
                                        </p:tgtEl>
                                        <p:attrNameLst>
                                          <p:attrName>style.visibility</p:attrName>
                                        </p:attrNameLst>
                                      </p:cBhvr>
                                      <p:to>
                                        <p:strVal val="visible"/>
                                      </p:to>
                                    </p:set>
                                    <p:animEffect transition="in" filter="fade">
                                      <p:cBhvr>
                                        <p:cTn id="28" dur="1000"/>
                                        <p:tgtEl>
                                          <p:spTgt spid="8">
                                            <p:txEl>
                                              <p:pRg st="3" end="3"/>
                                            </p:txEl>
                                          </p:spTgt>
                                        </p:tgtEl>
                                      </p:cBhvr>
                                    </p:animEffect>
                                    <p:anim calcmode="lin" valueType="num">
                                      <p:cBhvr>
                                        <p:cTn id="29" dur="1000" fill="hold"/>
                                        <p:tgtEl>
                                          <p:spTgt spid="8">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8">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8">
                                            <p:txEl>
                                              <p:pRg st="4" end="4"/>
                                            </p:txEl>
                                          </p:spTgt>
                                        </p:tgtEl>
                                        <p:attrNameLst>
                                          <p:attrName>style.visibility</p:attrName>
                                        </p:attrNameLst>
                                      </p:cBhvr>
                                      <p:to>
                                        <p:strVal val="visible"/>
                                      </p:to>
                                    </p:set>
                                    <p:animEffect transition="in" filter="fade">
                                      <p:cBhvr>
                                        <p:cTn id="35" dur="1000"/>
                                        <p:tgtEl>
                                          <p:spTgt spid="8">
                                            <p:txEl>
                                              <p:pRg st="4" end="4"/>
                                            </p:txEl>
                                          </p:spTgt>
                                        </p:tgtEl>
                                      </p:cBhvr>
                                    </p:animEffect>
                                    <p:anim calcmode="lin" valueType="num">
                                      <p:cBhvr>
                                        <p:cTn id="36" dur="1000" fill="hold"/>
                                        <p:tgtEl>
                                          <p:spTgt spid="8">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8">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8">
                                            <p:txEl>
                                              <p:pRg st="5" end="5"/>
                                            </p:txEl>
                                          </p:spTgt>
                                        </p:tgtEl>
                                        <p:attrNameLst>
                                          <p:attrName>style.visibility</p:attrName>
                                        </p:attrNameLst>
                                      </p:cBhvr>
                                      <p:to>
                                        <p:strVal val="visible"/>
                                      </p:to>
                                    </p:set>
                                    <p:animEffect transition="in" filter="fade">
                                      <p:cBhvr>
                                        <p:cTn id="42" dur="1000"/>
                                        <p:tgtEl>
                                          <p:spTgt spid="8">
                                            <p:txEl>
                                              <p:pRg st="5" end="5"/>
                                            </p:txEl>
                                          </p:spTgt>
                                        </p:tgtEl>
                                      </p:cBhvr>
                                    </p:animEffect>
                                    <p:anim calcmode="lin" valueType="num">
                                      <p:cBhvr>
                                        <p:cTn id="43" dur="1000" fill="hold"/>
                                        <p:tgtEl>
                                          <p:spTgt spid="8">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8">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8">
                                            <p:txEl>
                                              <p:pRg st="6" end="6"/>
                                            </p:txEl>
                                          </p:spTgt>
                                        </p:tgtEl>
                                        <p:attrNameLst>
                                          <p:attrName>style.visibility</p:attrName>
                                        </p:attrNameLst>
                                      </p:cBhvr>
                                      <p:to>
                                        <p:strVal val="visible"/>
                                      </p:to>
                                    </p:set>
                                    <p:animEffect transition="in" filter="fade">
                                      <p:cBhvr>
                                        <p:cTn id="49" dur="1000"/>
                                        <p:tgtEl>
                                          <p:spTgt spid="8">
                                            <p:txEl>
                                              <p:pRg st="6" end="6"/>
                                            </p:txEl>
                                          </p:spTgt>
                                        </p:tgtEl>
                                      </p:cBhvr>
                                    </p:animEffect>
                                    <p:anim calcmode="lin" valueType="num">
                                      <p:cBhvr>
                                        <p:cTn id="50" dur="1000" fill="hold"/>
                                        <p:tgtEl>
                                          <p:spTgt spid="8">
                                            <p:txEl>
                                              <p:pRg st="6" end="6"/>
                                            </p:txEl>
                                          </p:spTgt>
                                        </p:tgtEl>
                                        <p:attrNameLst>
                                          <p:attrName>ppt_x</p:attrName>
                                        </p:attrNameLst>
                                      </p:cBhvr>
                                      <p:tavLst>
                                        <p:tav tm="0">
                                          <p:val>
                                            <p:strVal val="#ppt_x"/>
                                          </p:val>
                                        </p:tav>
                                        <p:tav tm="100000">
                                          <p:val>
                                            <p:strVal val="#ppt_x"/>
                                          </p:val>
                                        </p:tav>
                                      </p:tavLst>
                                    </p:anim>
                                    <p:anim calcmode="lin" valueType="num">
                                      <p:cBhvr>
                                        <p:cTn id="51" dur="1000" fill="hold"/>
                                        <p:tgtEl>
                                          <p:spTgt spid="8">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nodeType="clickEffect">
                                  <p:stCondLst>
                                    <p:cond delay="0"/>
                                  </p:stCondLst>
                                  <p:childTnLst>
                                    <p:set>
                                      <p:cBhvr>
                                        <p:cTn id="55" dur="1" fill="hold">
                                          <p:stCondLst>
                                            <p:cond delay="0"/>
                                          </p:stCondLst>
                                        </p:cTn>
                                        <p:tgtEl>
                                          <p:spTgt spid="8">
                                            <p:txEl>
                                              <p:pRg st="7" end="7"/>
                                            </p:txEl>
                                          </p:spTgt>
                                        </p:tgtEl>
                                        <p:attrNameLst>
                                          <p:attrName>style.visibility</p:attrName>
                                        </p:attrNameLst>
                                      </p:cBhvr>
                                      <p:to>
                                        <p:strVal val="visible"/>
                                      </p:to>
                                    </p:set>
                                    <p:animEffect transition="in" filter="fade">
                                      <p:cBhvr>
                                        <p:cTn id="56" dur="1000"/>
                                        <p:tgtEl>
                                          <p:spTgt spid="8">
                                            <p:txEl>
                                              <p:pRg st="7" end="7"/>
                                            </p:txEl>
                                          </p:spTgt>
                                        </p:tgtEl>
                                      </p:cBhvr>
                                    </p:animEffect>
                                    <p:anim calcmode="lin" valueType="num">
                                      <p:cBhvr>
                                        <p:cTn id="57" dur="1000" fill="hold"/>
                                        <p:tgtEl>
                                          <p:spTgt spid="8">
                                            <p:txEl>
                                              <p:pRg st="7" end="7"/>
                                            </p:txEl>
                                          </p:spTgt>
                                        </p:tgtEl>
                                        <p:attrNameLst>
                                          <p:attrName>ppt_x</p:attrName>
                                        </p:attrNameLst>
                                      </p:cBhvr>
                                      <p:tavLst>
                                        <p:tav tm="0">
                                          <p:val>
                                            <p:strVal val="#ppt_x"/>
                                          </p:val>
                                        </p:tav>
                                        <p:tav tm="100000">
                                          <p:val>
                                            <p:strVal val="#ppt_x"/>
                                          </p:val>
                                        </p:tav>
                                      </p:tavLst>
                                    </p:anim>
                                    <p:anim calcmode="lin" valueType="num">
                                      <p:cBhvr>
                                        <p:cTn id="58" dur="1000" fill="hold"/>
                                        <p:tgtEl>
                                          <p:spTgt spid="8">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pic>
        <p:nvPicPr>
          <p:cNvPr id="152" name="Google Shape;152;p21"/>
          <p:cNvPicPr preferRelativeResize="0"/>
          <p:nvPr/>
        </p:nvPicPr>
        <p:blipFill>
          <a:blip r:embed="rId3">
            <a:alphaModFix/>
          </a:blip>
          <a:stretch>
            <a:fillRect/>
          </a:stretch>
        </p:blipFill>
        <p:spPr>
          <a:xfrm>
            <a:off x="0" y="0"/>
            <a:ext cx="9144000" cy="5139333"/>
          </a:xfrm>
          <a:prstGeom prst="rect">
            <a:avLst/>
          </a:prstGeom>
          <a:noFill/>
          <a:ln>
            <a:noFill/>
          </a:ln>
        </p:spPr>
      </p:pic>
      <p:pic>
        <p:nvPicPr>
          <p:cNvPr id="153" name="Google Shape;153;p21"/>
          <p:cNvPicPr preferRelativeResize="0"/>
          <p:nvPr/>
        </p:nvPicPr>
        <p:blipFill>
          <a:blip r:embed="rId4">
            <a:alphaModFix/>
          </a:blip>
          <a:stretch>
            <a:fillRect/>
          </a:stretch>
        </p:blipFill>
        <p:spPr>
          <a:xfrm>
            <a:off x="4763" y="4750"/>
            <a:ext cx="9134475" cy="5133975"/>
          </a:xfrm>
          <a:prstGeom prst="rect">
            <a:avLst/>
          </a:prstGeom>
          <a:noFill/>
          <a:ln>
            <a:noFill/>
          </a:ln>
        </p:spPr>
      </p:pic>
      <p:pic>
        <p:nvPicPr>
          <p:cNvPr id="158" name="Google Shape;158;p21"/>
          <p:cNvPicPr preferRelativeResize="0"/>
          <p:nvPr/>
        </p:nvPicPr>
        <p:blipFill>
          <a:blip r:embed="rId5">
            <a:alphaModFix/>
          </a:blip>
          <a:stretch>
            <a:fillRect/>
          </a:stretch>
        </p:blipFill>
        <p:spPr>
          <a:xfrm>
            <a:off x="7363438" y="148588"/>
            <a:ext cx="1495425" cy="371475"/>
          </a:xfrm>
          <a:prstGeom prst="rect">
            <a:avLst/>
          </a:prstGeom>
          <a:noFill/>
          <a:ln>
            <a:noFill/>
          </a:ln>
        </p:spPr>
      </p:pic>
      <p:sp>
        <p:nvSpPr>
          <p:cNvPr id="159" name="Google Shape;159;p21"/>
          <p:cNvSpPr txBox="1"/>
          <p:nvPr/>
        </p:nvSpPr>
        <p:spPr>
          <a:xfrm>
            <a:off x="645925" y="134250"/>
            <a:ext cx="2651752" cy="430857"/>
          </a:xfrm>
          <a:prstGeom prst="rect">
            <a:avLst/>
          </a:prstGeom>
          <a:noFill/>
          <a:ln>
            <a:noFill/>
          </a:ln>
        </p:spPr>
        <p:txBody>
          <a:bodyPr spcFirstLastPara="1" wrap="square" lIns="91425" tIns="91425" rIns="91425" bIns="91425" anchor="t" anchorCtr="0">
            <a:spAutoFit/>
          </a:bodyPr>
          <a:lstStyle/>
          <a:p>
            <a:r>
              <a:rPr lang="en-US" sz="1600" dirty="0">
                <a:solidFill>
                  <a:srgbClr val="C00000"/>
                </a:solidFill>
                <a:latin typeface="Arial Black" pitchFamily="34" charset="0"/>
              </a:rPr>
              <a:t>Complete graph </a:t>
            </a:r>
          </a:p>
        </p:txBody>
      </p:sp>
      <p:sp>
        <p:nvSpPr>
          <p:cNvPr id="3" name="Text Placeholder 2">
            <a:extLst>
              <a:ext uri="{FF2B5EF4-FFF2-40B4-BE49-F238E27FC236}">
                <a16:creationId xmlns:a16="http://schemas.microsoft.com/office/drawing/2014/main" xmlns="" id="{0CE852F5-66EE-4E09-9BEB-0E9C4EF979E5}"/>
              </a:ext>
            </a:extLst>
          </p:cNvPr>
          <p:cNvSpPr>
            <a:spLocks noGrp="1"/>
          </p:cNvSpPr>
          <p:nvPr>
            <p:ph type="body" idx="1"/>
          </p:nvPr>
        </p:nvSpPr>
        <p:spPr/>
        <p:txBody>
          <a:bodyPr>
            <a:normAutofit/>
          </a:bodyPr>
          <a:lstStyle/>
          <a:p>
            <a:pPr marL="114300" indent="0">
              <a:buNone/>
            </a:pPr>
            <a:r>
              <a:rPr lang="en-IN" sz="1400" b="1" dirty="0">
                <a:solidFill>
                  <a:schemeClr val="bg1"/>
                </a:solidFill>
                <a:latin typeface="Bahnschrift" panose="020B0502040204020203" pitchFamily="34" charset="0"/>
              </a:rPr>
              <a:t>                      </a:t>
            </a:r>
            <a:endParaRPr lang="en-IN" sz="1400" dirty="0">
              <a:solidFill>
                <a:schemeClr val="bg1"/>
              </a:solidFill>
              <a:latin typeface="Bahnschrift" panose="020B0502040204020203" pitchFamily="34" charset="0"/>
            </a:endParaRPr>
          </a:p>
        </p:txBody>
      </p:sp>
      <p:sp>
        <p:nvSpPr>
          <p:cNvPr id="8" name="TextBox 7">
            <a:extLst>
              <a:ext uri="{FF2B5EF4-FFF2-40B4-BE49-F238E27FC236}">
                <a16:creationId xmlns:a16="http://schemas.microsoft.com/office/drawing/2014/main" xmlns="" id="{3166176E-CED6-4AB0-849B-87CD067BB6CD}"/>
              </a:ext>
            </a:extLst>
          </p:cNvPr>
          <p:cNvSpPr txBox="1"/>
          <p:nvPr/>
        </p:nvSpPr>
        <p:spPr>
          <a:xfrm>
            <a:off x="199418" y="974168"/>
            <a:ext cx="6376480" cy="738664"/>
          </a:xfrm>
          <a:prstGeom prst="rect">
            <a:avLst/>
          </a:prstGeom>
          <a:noFill/>
        </p:spPr>
        <p:txBody>
          <a:bodyPr wrap="square">
            <a:spAutoFit/>
          </a:bodyPr>
          <a:lstStyle/>
          <a:p>
            <a:r>
              <a:rPr lang="en-US" b="1" dirty="0">
                <a:solidFill>
                  <a:schemeClr val="bg1"/>
                </a:solidFill>
                <a:latin typeface="Bahnschrift" panose="020B0502040204020203" pitchFamily="34" charset="0"/>
                <a:cs typeface="Times New Roman" pitchFamily="18" charset="0"/>
              </a:rPr>
              <a:t>The simple graph is said to be complete graph if there exist an edge between each and every pair of vertices. A complete graph of n vertices is denoted by Kn.</a:t>
            </a:r>
            <a:endParaRPr lang="en-US" b="1" dirty="0">
              <a:solidFill>
                <a:schemeClr val="bg1"/>
              </a:solidFill>
              <a:latin typeface="Bahnschrift" panose="020B0502040204020203" pitchFamily="34" charset="0"/>
            </a:endParaRPr>
          </a:p>
        </p:txBody>
      </p:sp>
      <p:pic>
        <p:nvPicPr>
          <p:cNvPr id="9" name="Picture 2">
            <a:extLst>
              <a:ext uri="{FF2B5EF4-FFF2-40B4-BE49-F238E27FC236}">
                <a16:creationId xmlns:a16="http://schemas.microsoft.com/office/drawing/2014/main" xmlns="" id="{28E91522-105D-4DB3-907E-282051ECD235}"/>
              </a:ext>
            </a:extLst>
          </p:cNvPr>
          <p:cNvPicPr>
            <a:picLocks noChangeAspect="1" noChangeArrowheads="1"/>
          </p:cNvPicPr>
          <p:nvPr/>
        </p:nvPicPr>
        <p:blipFill>
          <a:blip r:embed="rId6" cstate="print"/>
          <a:srcRect/>
          <a:stretch>
            <a:fillRect/>
          </a:stretch>
        </p:blipFill>
        <p:spPr bwMode="auto">
          <a:xfrm>
            <a:off x="778213" y="2121893"/>
            <a:ext cx="2519464" cy="1472414"/>
          </a:xfrm>
          <a:prstGeom prst="rect">
            <a:avLst/>
          </a:prstGeom>
          <a:noFill/>
          <a:ln w="9525">
            <a:noFill/>
            <a:miter lim="800000"/>
            <a:headEnd/>
            <a:tailEnd/>
          </a:ln>
        </p:spPr>
      </p:pic>
      <p:pic>
        <p:nvPicPr>
          <p:cNvPr id="10" name="Picture 4">
            <a:extLst>
              <a:ext uri="{FF2B5EF4-FFF2-40B4-BE49-F238E27FC236}">
                <a16:creationId xmlns:a16="http://schemas.microsoft.com/office/drawing/2014/main" xmlns="" id="{EF30744A-5305-4735-87E5-C35447C72EE0}"/>
              </a:ext>
            </a:extLst>
          </p:cNvPr>
          <p:cNvPicPr>
            <a:picLocks noChangeAspect="1" noChangeArrowheads="1"/>
          </p:cNvPicPr>
          <p:nvPr/>
        </p:nvPicPr>
        <p:blipFill>
          <a:blip r:embed="rId7" cstate="print"/>
          <a:srcRect/>
          <a:stretch>
            <a:fillRect/>
          </a:stretch>
        </p:blipFill>
        <p:spPr bwMode="auto">
          <a:xfrm>
            <a:off x="3604614" y="2121893"/>
            <a:ext cx="2519465" cy="1501667"/>
          </a:xfrm>
          <a:prstGeom prst="rect">
            <a:avLst/>
          </a:prstGeom>
          <a:noFill/>
          <a:ln w="9525">
            <a:noFill/>
            <a:miter lim="800000"/>
            <a:headEnd/>
            <a:tailEnd/>
          </a:ln>
        </p:spPr>
      </p:pic>
    </p:spTree>
    <p:extLst>
      <p:ext uri="{BB962C8B-B14F-4D97-AF65-F5344CB8AC3E}">
        <p14:creationId xmlns:p14="http://schemas.microsoft.com/office/powerpoint/2010/main" val="727413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2" presetClass="entr" presetSubtype="4" fill="hold"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slide(fromBottom)">
                                      <p:cBhvr>
                                        <p:cTn id="14" dur="500"/>
                                        <p:tgtEl>
                                          <p:spTgt spid="9"/>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slide(fromBottom)">
                                      <p:cBhvr>
                                        <p:cTn id="1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pic>
        <p:nvPicPr>
          <p:cNvPr id="152" name="Google Shape;152;p21"/>
          <p:cNvPicPr preferRelativeResize="0"/>
          <p:nvPr/>
        </p:nvPicPr>
        <p:blipFill>
          <a:blip r:embed="rId3">
            <a:alphaModFix/>
          </a:blip>
          <a:stretch>
            <a:fillRect/>
          </a:stretch>
        </p:blipFill>
        <p:spPr>
          <a:xfrm>
            <a:off x="0" y="0"/>
            <a:ext cx="9144000" cy="5139333"/>
          </a:xfrm>
          <a:prstGeom prst="rect">
            <a:avLst/>
          </a:prstGeom>
          <a:noFill/>
          <a:ln>
            <a:noFill/>
          </a:ln>
        </p:spPr>
      </p:pic>
      <p:pic>
        <p:nvPicPr>
          <p:cNvPr id="153" name="Google Shape;153;p21"/>
          <p:cNvPicPr preferRelativeResize="0"/>
          <p:nvPr/>
        </p:nvPicPr>
        <p:blipFill>
          <a:blip r:embed="rId4">
            <a:alphaModFix/>
          </a:blip>
          <a:stretch>
            <a:fillRect/>
          </a:stretch>
        </p:blipFill>
        <p:spPr>
          <a:xfrm>
            <a:off x="4763" y="4750"/>
            <a:ext cx="9134475" cy="5133975"/>
          </a:xfrm>
          <a:prstGeom prst="rect">
            <a:avLst/>
          </a:prstGeom>
          <a:noFill/>
          <a:ln>
            <a:noFill/>
          </a:ln>
        </p:spPr>
      </p:pic>
      <p:pic>
        <p:nvPicPr>
          <p:cNvPr id="158" name="Google Shape;158;p21"/>
          <p:cNvPicPr preferRelativeResize="0"/>
          <p:nvPr/>
        </p:nvPicPr>
        <p:blipFill>
          <a:blip r:embed="rId5">
            <a:alphaModFix/>
          </a:blip>
          <a:stretch>
            <a:fillRect/>
          </a:stretch>
        </p:blipFill>
        <p:spPr>
          <a:xfrm>
            <a:off x="7363438" y="148588"/>
            <a:ext cx="1495425" cy="371475"/>
          </a:xfrm>
          <a:prstGeom prst="rect">
            <a:avLst/>
          </a:prstGeom>
          <a:noFill/>
          <a:ln>
            <a:noFill/>
          </a:ln>
        </p:spPr>
      </p:pic>
      <p:sp>
        <p:nvSpPr>
          <p:cNvPr id="159" name="Google Shape;159;p21"/>
          <p:cNvSpPr txBox="1"/>
          <p:nvPr/>
        </p:nvSpPr>
        <p:spPr>
          <a:xfrm>
            <a:off x="311700" y="134250"/>
            <a:ext cx="3413993" cy="430857"/>
          </a:xfrm>
          <a:prstGeom prst="rect">
            <a:avLst/>
          </a:prstGeom>
          <a:noFill/>
          <a:ln>
            <a:noFill/>
          </a:ln>
        </p:spPr>
        <p:txBody>
          <a:bodyPr spcFirstLastPara="1" wrap="square" lIns="91425" tIns="91425" rIns="91425" bIns="91425" anchor="t" anchorCtr="0">
            <a:spAutoFit/>
          </a:bodyPr>
          <a:lstStyle/>
          <a:p>
            <a:r>
              <a:rPr lang="en-US" sz="1600" dirty="0">
                <a:solidFill>
                  <a:srgbClr val="C00000"/>
                </a:solidFill>
                <a:latin typeface="Arial Black" pitchFamily="34" charset="0"/>
                <a:cs typeface="Times New Roman" pitchFamily="18" charset="0"/>
              </a:rPr>
              <a:t>Bipartite graph:</a:t>
            </a:r>
            <a:endParaRPr lang="en-US" sz="1600" dirty="0">
              <a:solidFill>
                <a:srgbClr val="C00000"/>
              </a:solidFill>
              <a:latin typeface="Arial Black" pitchFamily="34" charset="0"/>
            </a:endParaRPr>
          </a:p>
        </p:txBody>
      </p:sp>
      <p:sp>
        <p:nvSpPr>
          <p:cNvPr id="3" name="Text Placeholder 2">
            <a:extLst>
              <a:ext uri="{FF2B5EF4-FFF2-40B4-BE49-F238E27FC236}">
                <a16:creationId xmlns:a16="http://schemas.microsoft.com/office/drawing/2014/main" xmlns="" id="{0CE852F5-66EE-4E09-9BEB-0E9C4EF979E5}"/>
              </a:ext>
            </a:extLst>
          </p:cNvPr>
          <p:cNvSpPr>
            <a:spLocks noGrp="1"/>
          </p:cNvSpPr>
          <p:nvPr>
            <p:ph type="body" idx="1"/>
          </p:nvPr>
        </p:nvSpPr>
        <p:spPr/>
        <p:txBody>
          <a:bodyPr>
            <a:normAutofit/>
          </a:bodyPr>
          <a:lstStyle/>
          <a:p>
            <a:pPr marL="114300" indent="0">
              <a:buNone/>
            </a:pPr>
            <a:r>
              <a:rPr lang="en-IN" sz="1400" b="1" dirty="0">
                <a:solidFill>
                  <a:schemeClr val="bg1"/>
                </a:solidFill>
                <a:latin typeface="Bahnschrift" panose="020B0502040204020203" pitchFamily="34" charset="0"/>
              </a:rPr>
              <a:t>                      </a:t>
            </a:r>
            <a:endParaRPr lang="en-IN" sz="1400" dirty="0">
              <a:solidFill>
                <a:schemeClr val="bg1"/>
              </a:solidFill>
              <a:latin typeface="Bahnschrift" panose="020B0502040204020203" pitchFamily="34" charset="0"/>
            </a:endParaRP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xmlns="" id="{D7AB1E13-C8CE-4985-B285-618166D24868}"/>
                  </a:ext>
                </a:extLst>
              </p:cNvPr>
              <p:cNvSpPr txBox="1"/>
              <p:nvPr/>
            </p:nvSpPr>
            <p:spPr>
              <a:xfrm>
                <a:off x="306938" y="805562"/>
                <a:ext cx="7640560" cy="1169551"/>
              </a:xfrm>
              <a:prstGeom prst="rect">
                <a:avLst/>
              </a:prstGeom>
              <a:noFill/>
            </p:spPr>
            <p:txBody>
              <a:bodyPr wrap="square">
                <a:spAutoFit/>
              </a:bodyPr>
              <a:lstStyle/>
              <a:p>
                <a:r>
                  <a:rPr lang="en-US" b="1" dirty="0">
                    <a:solidFill>
                      <a:schemeClr val="bg1"/>
                    </a:solidFill>
                    <a:latin typeface="Bahnschrift" panose="020B0502040204020203" pitchFamily="34" charset="0"/>
                    <a:cs typeface="Times New Roman" pitchFamily="18" charset="0"/>
                  </a:rPr>
                  <a:t>A graph G(V,E) is called a bipartite graph if its vertex set V can be partitioned into two nonempty subsets V</a:t>
                </a:r>
                <a14:m>
                  <m:oMath xmlns:m="http://schemas.openxmlformats.org/officeDocument/2006/math">
                    <m:r>
                      <a:rPr lang="en-IN" b="1" i="1" baseline="-25000" dirty="0">
                        <a:solidFill>
                          <a:schemeClr val="bg1"/>
                        </a:solidFill>
                        <a:latin typeface="Cambria Math" panose="02040503050406030204" pitchFamily="18" charset="0"/>
                      </a:rPr>
                      <m:t>𝟏</m:t>
                    </m:r>
                  </m:oMath>
                </a14:m>
                <a:r>
                  <a:rPr lang="en-US" b="1" dirty="0">
                    <a:solidFill>
                      <a:schemeClr val="bg1"/>
                    </a:solidFill>
                    <a:latin typeface="Bahnschrift" panose="020B0502040204020203" pitchFamily="34" charset="0"/>
                    <a:cs typeface="Times New Roman" pitchFamily="18" charset="0"/>
                  </a:rPr>
                  <a:t> and V</a:t>
                </a:r>
                <a14:m>
                  <m:oMath xmlns:m="http://schemas.openxmlformats.org/officeDocument/2006/math">
                    <m:r>
                      <a:rPr lang="en-IN" b="1" i="1" baseline="-25000" dirty="0" smtClean="0">
                        <a:solidFill>
                          <a:schemeClr val="bg1"/>
                        </a:solidFill>
                        <a:latin typeface="Cambria Math" panose="02040503050406030204" pitchFamily="18" charset="0"/>
                      </a:rPr>
                      <m:t>𝟐</m:t>
                    </m:r>
                  </m:oMath>
                </a14:m>
                <a:r>
                  <a:rPr lang="en-US" b="1" dirty="0">
                    <a:solidFill>
                      <a:schemeClr val="bg1"/>
                    </a:solidFill>
                    <a:latin typeface="Bahnschrift" panose="020B0502040204020203" pitchFamily="34" charset="0"/>
                    <a:cs typeface="Times New Roman" pitchFamily="18" charset="0"/>
                  </a:rPr>
                  <a:t>  such that each edge of G has one end point in V</a:t>
                </a:r>
                <a14:m>
                  <m:oMath xmlns:m="http://schemas.openxmlformats.org/officeDocument/2006/math">
                    <m:r>
                      <a:rPr lang="en-IN" b="1" i="1" baseline="-25000" dirty="0" smtClean="0">
                        <a:solidFill>
                          <a:schemeClr val="bg1"/>
                        </a:solidFill>
                        <a:latin typeface="Cambria Math" panose="02040503050406030204" pitchFamily="18" charset="0"/>
                      </a:rPr>
                      <m:t>𝟏</m:t>
                    </m:r>
                  </m:oMath>
                </a14:m>
                <a:r>
                  <a:rPr lang="en-US" b="1" dirty="0">
                    <a:solidFill>
                      <a:schemeClr val="bg1"/>
                    </a:solidFill>
                    <a:latin typeface="Bahnschrift" panose="020B0502040204020203" pitchFamily="34" charset="0"/>
                    <a:cs typeface="Times New Roman" pitchFamily="18" charset="0"/>
                  </a:rPr>
                  <a:t> and the other end point in V</a:t>
                </a:r>
                <a14:m>
                  <m:oMath xmlns:m="http://schemas.openxmlformats.org/officeDocument/2006/math">
                    <m:r>
                      <a:rPr lang="en-IN" b="1" i="1" baseline="-25000" dirty="0" smtClean="0">
                        <a:solidFill>
                          <a:schemeClr val="bg1"/>
                        </a:solidFill>
                        <a:latin typeface="Cambria Math" panose="02040503050406030204" pitchFamily="18" charset="0"/>
                      </a:rPr>
                      <m:t>𝟐</m:t>
                    </m:r>
                  </m:oMath>
                </a14:m>
                <a:r>
                  <a:rPr lang="en-US" b="1" dirty="0">
                    <a:solidFill>
                      <a:schemeClr val="bg1"/>
                    </a:solidFill>
                    <a:latin typeface="Bahnschrift" panose="020B0502040204020203" pitchFamily="34" charset="0"/>
                    <a:cs typeface="Times New Roman" pitchFamily="18" charset="0"/>
                  </a:rPr>
                  <a:t>.  The partition V = V</a:t>
                </a:r>
                <a14:m>
                  <m:oMath xmlns:m="http://schemas.openxmlformats.org/officeDocument/2006/math">
                    <m:r>
                      <a:rPr lang="en-IN" b="1" i="0" baseline="-25000" dirty="0" smtClean="0">
                        <a:solidFill>
                          <a:schemeClr val="bg1"/>
                        </a:solidFill>
                        <a:latin typeface="Cambria Math" panose="02040503050406030204" pitchFamily="18" charset="0"/>
                      </a:rPr>
                      <m:t>𝟏</m:t>
                    </m:r>
                  </m:oMath>
                </a14:m>
                <a:r>
                  <a:rPr lang="en-US" b="1" dirty="0">
                    <a:solidFill>
                      <a:schemeClr val="bg1"/>
                    </a:solidFill>
                    <a:latin typeface="Bahnschrift" panose="020B0502040204020203" pitchFamily="34" charset="0"/>
                    <a:cs typeface="Times New Roman" pitchFamily="18" charset="0"/>
                  </a:rPr>
                  <a:t>UV</a:t>
                </a:r>
                <a14:m>
                  <m:oMath xmlns:m="http://schemas.openxmlformats.org/officeDocument/2006/math">
                    <m:r>
                      <a:rPr lang="en-IN" b="1" i="1" baseline="-25000" dirty="0" smtClean="0">
                        <a:solidFill>
                          <a:schemeClr val="bg1"/>
                        </a:solidFill>
                        <a:latin typeface="Cambria Math" panose="02040503050406030204" pitchFamily="18" charset="0"/>
                      </a:rPr>
                      <m:t>𝟐</m:t>
                    </m:r>
                  </m:oMath>
                </a14:m>
                <a:r>
                  <a:rPr lang="en-US" b="1" dirty="0">
                    <a:solidFill>
                      <a:schemeClr val="bg1"/>
                    </a:solidFill>
                    <a:latin typeface="Bahnschrift" panose="020B0502040204020203" pitchFamily="34" charset="0"/>
                    <a:cs typeface="Times New Roman" pitchFamily="18" charset="0"/>
                  </a:rPr>
                  <a:t>  is called bipartition of G.</a:t>
                </a:r>
              </a:p>
              <a:p>
                <a:endParaRPr lang="en-US" b="1" dirty="0">
                  <a:solidFill>
                    <a:schemeClr val="bg1"/>
                  </a:solidFill>
                  <a:latin typeface="Bahnschrift" panose="020B0502040204020203" pitchFamily="34" charset="0"/>
                  <a:cs typeface="Times New Roman" pitchFamily="18" charset="0"/>
                </a:endParaRPr>
              </a:p>
              <a:p>
                <a:endParaRPr lang="en-US" b="1" dirty="0">
                  <a:solidFill>
                    <a:schemeClr val="bg1"/>
                  </a:solidFill>
                  <a:latin typeface="Bahnschrift" panose="020B0502040204020203" pitchFamily="34" charset="0"/>
                </a:endParaRPr>
              </a:p>
            </p:txBody>
          </p:sp>
        </mc:Choice>
        <mc:Fallback xmlns="">
          <p:sp>
            <p:nvSpPr>
              <p:cNvPr id="8" name="TextBox 7">
                <a:extLst>
                  <a:ext uri="{FF2B5EF4-FFF2-40B4-BE49-F238E27FC236}">
                    <a16:creationId xmlns:a16="http://schemas.microsoft.com/office/drawing/2014/main" id="{D7AB1E13-C8CE-4985-B285-618166D24868}"/>
                  </a:ext>
                </a:extLst>
              </p:cNvPr>
              <p:cNvSpPr txBox="1">
                <a:spLocks noRot="1" noChangeAspect="1" noMove="1" noResize="1" noEditPoints="1" noAdjustHandles="1" noChangeArrowheads="1" noChangeShapeType="1" noTextEdit="1"/>
              </p:cNvSpPr>
              <p:nvPr/>
            </p:nvSpPr>
            <p:spPr>
              <a:xfrm>
                <a:off x="306938" y="805562"/>
                <a:ext cx="7640560" cy="1169551"/>
              </a:xfrm>
              <a:prstGeom prst="rect">
                <a:avLst/>
              </a:prstGeom>
              <a:blipFill>
                <a:blip r:embed="rId6"/>
                <a:stretch>
                  <a:fillRect l="-239" t="-1042"/>
                </a:stretch>
              </a:blipFill>
            </p:spPr>
            <p:txBody>
              <a:bodyPr/>
              <a:lstStyle/>
              <a:p>
                <a:r>
                  <a:rPr lang="en-IN">
                    <a:noFill/>
                  </a:rPr>
                  <a:t> </a:t>
                </a:r>
              </a:p>
            </p:txBody>
          </p:sp>
        </mc:Fallback>
      </mc:AlternateContent>
      <p:pic>
        <p:nvPicPr>
          <p:cNvPr id="9" name="Picture 8" descr="biap graph.jpg">
            <a:extLst>
              <a:ext uri="{FF2B5EF4-FFF2-40B4-BE49-F238E27FC236}">
                <a16:creationId xmlns:a16="http://schemas.microsoft.com/office/drawing/2014/main" xmlns="" id="{8C7B0A75-A61B-46DC-A1D4-4EDEF311015E}"/>
              </a:ext>
            </a:extLst>
          </p:cNvPr>
          <p:cNvPicPr>
            <a:picLocks noChangeAspect="1"/>
          </p:cNvPicPr>
          <p:nvPr/>
        </p:nvPicPr>
        <p:blipFill>
          <a:blip r:embed="rId7" cstate="print"/>
          <a:stretch>
            <a:fillRect/>
          </a:stretch>
        </p:blipFill>
        <p:spPr>
          <a:xfrm>
            <a:off x="573932" y="2440804"/>
            <a:ext cx="2869659" cy="1145426"/>
          </a:xfrm>
          <a:prstGeom prst="rect">
            <a:avLst/>
          </a:prstGeom>
        </p:spPr>
      </p:pic>
      <p:pic>
        <p:nvPicPr>
          <p:cNvPr id="10" name="Picture 2">
            <a:extLst>
              <a:ext uri="{FF2B5EF4-FFF2-40B4-BE49-F238E27FC236}">
                <a16:creationId xmlns:a16="http://schemas.microsoft.com/office/drawing/2014/main" xmlns="" id="{2EA12130-72EF-444B-9F6A-28048A00A850}"/>
              </a:ext>
            </a:extLst>
          </p:cNvPr>
          <p:cNvPicPr>
            <a:picLocks noChangeAspect="1" noChangeArrowheads="1"/>
          </p:cNvPicPr>
          <p:nvPr/>
        </p:nvPicPr>
        <p:blipFill>
          <a:blip r:embed="rId8" cstate="print"/>
          <a:srcRect/>
          <a:stretch>
            <a:fillRect/>
          </a:stretch>
        </p:blipFill>
        <p:spPr bwMode="auto">
          <a:xfrm>
            <a:off x="5343815" y="2440804"/>
            <a:ext cx="2019623" cy="1240434"/>
          </a:xfrm>
          <a:prstGeom prst="rect">
            <a:avLst/>
          </a:prstGeom>
          <a:noFill/>
          <a:ln w="9525">
            <a:noFill/>
            <a:miter lim="800000"/>
            <a:headEnd/>
            <a:tailEnd/>
          </a:ln>
        </p:spPr>
      </p:pic>
    </p:spTree>
    <p:extLst>
      <p:ext uri="{BB962C8B-B14F-4D97-AF65-F5344CB8AC3E}">
        <p14:creationId xmlns:p14="http://schemas.microsoft.com/office/powerpoint/2010/main" val="3144714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1000"/>
                                        <p:tgtEl>
                                          <p:spTgt spid="8">
                                            <p:txEl>
                                              <p:pRg st="0" end="0"/>
                                            </p:txEl>
                                          </p:spTgt>
                                        </p:tgtEl>
                                      </p:cBhvr>
                                    </p:animEffect>
                                    <p:anim calcmode="lin" valueType="num">
                                      <p:cBhvr>
                                        <p:cTn id="8"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2" presetClass="entr" presetSubtype="4" fill="hold"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slide(fromBottom)">
                                      <p:cBhvr>
                                        <p:cTn id="14" dur="500"/>
                                        <p:tgtEl>
                                          <p:spTgt spid="9"/>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slide(fromBottom)">
                                      <p:cBhvr>
                                        <p:cTn id="1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pic>
        <p:nvPicPr>
          <p:cNvPr id="152" name="Google Shape;152;p21"/>
          <p:cNvPicPr preferRelativeResize="0"/>
          <p:nvPr/>
        </p:nvPicPr>
        <p:blipFill>
          <a:blip r:embed="rId3">
            <a:alphaModFix/>
          </a:blip>
          <a:stretch>
            <a:fillRect/>
          </a:stretch>
        </p:blipFill>
        <p:spPr>
          <a:xfrm>
            <a:off x="0" y="0"/>
            <a:ext cx="9144000" cy="5139333"/>
          </a:xfrm>
          <a:prstGeom prst="rect">
            <a:avLst/>
          </a:prstGeom>
          <a:noFill/>
          <a:ln>
            <a:noFill/>
          </a:ln>
        </p:spPr>
      </p:pic>
      <p:pic>
        <p:nvPicPr>
          <p:cNvPr id="153" name="Google Shape;153;p21"/>
          <p:cNvPicPr preferRelativeResize="0"/>
          <p:nvPr/>
        </p:nvPicPr>
        <p:blipFill>
          <a:blip r:embed="rId4">
            <a:alphaModFix/>
          </a:blip>
          <a:stretch>
            <a:fillRect/>
          </a:stretch>
        </p:blipFill>
        <p:spPr>
          <a:xfrm>
            <a:off x="9525" y="0"/>
            <a:ext cx="9134475" cy="5133975"/>
          </a:xfrm>
          <a:prstGeom prst="rect">
            <a:avLst/>
          </a:prstGeom>
          <a:noFill/>
          <a:ln>
            <a:noFill/>
          </a:ln>
        </p:spPr>
      </p:pic>
      <p:pic>
        <p:nvPicPr>
          <p:cNvPr id="158" name="Google Shape;158;p21"/>
          <p:cNvPicPr preferRelativeResize="0"/>
          <p:nvPr/>
        </p:nvPicPr>
        <p:blipFill>
          <a:blip r:embed="rId5">
            <a:alphaModFix/>
          </a:blip>
          <a:stretch>
            <a:fillRect/>
          </a:stretch>
        </p:blipFill>
        <p:spPr>
          <a:xfrm>
            <a:off x="7363438" y="148588"/>
            <a:ext cx="1495425" cy="371475"/>
          </a:xfrm>
          <a:prstGeom prst="rect">
            <a:avLst/>
          </a:prstGeom>
          <a:noFill/>
          <a:ln>
            <a:noFill/>
          </a:ln>
        </p:spPr>
      </p:pic>
      <p:sp>
        <p:nvSpPr>
          <p:cNvPr id="159" name="Google Shape;159;p21"/>
          <p:cNvSpPr txBox="1"/>
          <p:nvPr/>
        </p:nvSpPr>
        <p:spPr>
          <a:xfrm>
            <a:off x="285137" y="134250"/>
            <a:ext cx="3177910" cy="430857"/>
          </a:xfrm>
          <a:prstGeom prst="rect">
            <a:avLst/>
          </a:prstGeom>
          <a:noFill/>
          <a:ln>
            <a:noFill/>
          </a:ln>
        </p:spPr>
        <p:txBody>
          <a:bodyPr spcFirstLastPara="1" wrap="square" lIns="91425" tIns="91425" rIns="91425" bIns="91425" anchor="t" anchorCtr="0">
            <a:spAutoFit/>
          </a:bodyPr>
          <a:lstStyle/>
          <a:p>
            <a:r>
              <a:rPr lang="en-IN" altLang="en-US" sz="1600" b="1" dirty="0">
                <a:solidFill>
                  <a:srgbClr val="00B0F0"/>
                </a:solidFill>
                <a:latin typeface="Arial Rounded MT Bold" panose="020F0704030504030204" pitchFamily="34" charset="0"/>
              </a:rPr>
              <a:t>Application of Graph Theory </a:t>
            </a:r>
          </a:p>
        </p:txBody>
      </p:sp>
      <p:sp>
        <p:nvSpPr>
          <p:cNvPr id="7" name="TextBox 6">
            <a:extLst>
              <a:ext uri="{FF2B5EF4-FFF2-40B4-BE49-F238E27FC236}">
                <a16:creationId xmlns:a16="http://schemas.microsoft.com/office/drawing/2014/main" xmlns="" id="{69CFDA35-4016-4CD9-BA03-B5D195A7290D}"/>
              </a:ext>
            </a:extLst>
          </p:cNvPr>
          <p:cNvSpPr txBox="1"/>
          <p:nvPr/>
        </p:nvSpPr>
        <p:spPr>
          <a:xfrm>
            <a:off x="384241" y="860340"/>
            <a:ext cx="7427070" cy="3970318"/>
          </a:xfrm>
          <a:prstGeom prst="rect">
            <a:avLst/>
          </a:prstGeom>
          <a:noFill/>
        </p:spPr>
        <p:txBody>
          <a:bodyPr wrap="square">
            <a:spAutoFit/>
          </a:bodyPr>
          <a:lstStyle/>
          <a:p>
            <a:pPr>
              <a:buFont typeface="Wingdings" panose="05000000000000000000" pitchFamily="2" charset="2"/>
              <a:buChar char="Ø"/>
            </a:pPr>
            <a:r>
              <a:rPr lang="en-IN" altLang="en-US" sz="1400" b="1" dirty="0">
                <a:solidFill>
                  <a:schemeClr val="bg1"/>
                </a:solidFill>
                <a:latin typeface="Arial Rounded MT Bold" panose="020F0704030504030204" pitchFamily="34" charset="0"/>
              </a:rPr>
              <a:t>Computer Science – Graph theory is used for the study of algorithms. For example,  </a:t>
            </a:r>
          </a:p>
          <a:p>
            <a:r>
              <a:rPr lang="en-IN" altLang="en-US" sz="1400" b="1" dirty="0">
                <a:solidFill>
                  <a:schemeClr val="bg1"/>
                </a:solidFill>
                <a:latin typeface="Arial Rounded MT Bold" panose="020F0704030504030204" pitchFamily="34" charset="0"/>
              </a:rPr>
              <a:t>    Kruskal's Algorithm </a:t>
            </a:r>
          </a:p>
          <a:p>
            <a:r>
              <a:rPr lang="en-IN" altLang="en-US" sz="1400" b="1" dirty="0">
                <a:solidFill>
                  <a:schemeClr val="bg1"/>
                </a:solidFill>
                <a:latin typeface="Arial Rounded MT Bold" panose="020F0704030504030204" pitchFamily="34" charset="0"/>
              </a:rPr>
              <a:t>    Prim's Algorithm </a:t>
            </a:r>
          </a:p>
          <a:p>
            <a:r>
              <a:rPr lang="en-IN" altLang="en-US" sz="1400" b="1" dirty="0">
                <a:solidFill>
                  <a:schemeClr val="bg1"/>
                </a:solidFill>
                <a:latin typeface="Arial Rounded MT Bold" panose="020F0704030504030204" pitchFamily="34" charset="0"/>
              </a:rPr>
              <a:t>    Dijkstra's Algorithm </a:t>
            </a:r>
          </a:p>
          <a:p>
            <a:endParaRPr lang="en-IN" altLang="en-US" sz="1400" b="1" dirty="0">
              <a:solidFill>
                <a:schemeClr val="bg1"/>
              </a:solidFill>
              <a:latin typeface="Arial Rounded MT Bold" panose="020F0704030504030204" pitchFamily="34" charset="0"/>
            </a:endParaRPr>
          </a:p>
          <a:p>
            <a:pPr>
              <a:buFont typeface="Wingdings" panose="05000000000000000000" pitchFamily="2" charset="2"/>
              <a:buChar char="Ø"/>
            </a:pPr>
            <a:r>
              <a:rPr lang="en-IN" altLang="en-US" sz="1400" b="1" dirty="0">
                <a:solidFill>
                  <a:schemeClr val="bg1"/>
                </a:solidFill>
                <a:latin typeface="Arial Rounded MT Bold" panose="020F0704030504030204" pitchFamily="34" charset="0"/>
              </a:rPr>
              <a:t>Computer Network – The relationships among interconnected computers in the network follows the principles of graph theory. </a:t>
            </a:r>
          </a:p>
          <a:p>
            <a:pPr>
              <a:buFont typeface="Wingdings" panose="05000000000000000000" pitchFamily="2" charset="2"/>
              <a:buChar char="Ø"/>
            </a:pPr>
            <a:endParaRPr lang="en-IN" altLang="en-US" sz="1400" b="1" dirty="0">
              <a:solidFill>
                <a:schemeClr val="bg1"/>
              </a:solidFill>
              <a:latin typeface="Arial Rounded MT Bold" panose="020F0704030504030204" pitchFamily="34" charset="0"/>
            </a:endParaRPr>
          </a:p>
          <a:p>
            <a:pPr>
              <a:buFont typeface="Wingdings" panose="05000000000000000000" pitchFamily="2" charset="2"/>
              <a:buChar char="Ø"/>
            </a:pPr>
            <a:r>
              <a:rPr lang="en-IN" altLang="en-US" sz="1400" b="1" dirty="0">
                <a:solidFill>
                  <a:schemeClr val="bg1"/>
                </a:solidFill>
                <a:latin typeface="Arial Rounded MT Bold" panose="020F0704030504030204" pitchFamily="34" charset="0"/>
              </a:rPr>
              <a:t>Science – The molecular structure and chemical structure of a substance, the DNA structure of an organism, etc., are represented by graphs . </a:t>
            </a:r>
          </a:p>
          <a:p>
            <a:pPr>
              <a:buFont typeface="Wingdings" panose="05000000000000000000" pitchFamily="2" charset="2"/>
              <a:buChar char="Ø"/>
            </a:pPr>
            <a:endParaRPr lang="en-IN" altLang="en-US" sz="1400" b="1" dirty="0">
              <a:solidFill>
                <a:schemeClr val="bg1"/>
              </a:solidFill>
              <a:latin typeface="Arial Rounded MT Bold" panose="020F0704030504030204" pitchFamily="34" charset="0"/>
            </a:endParaRPr>
          </a:p>
          <a:p>
            <a:pPr>
              <a:buFont typeface="Wingdings" panose="05000000000000000000" pitchFamily="2" charset="2"/>
              <a:buChar char="Ø"/>
            </a:pPr>
            <a:r>
              <a:rPr lang="en-IN" altLang="en-US" sz="1400" b="1" dirty="0">
                <a:solidFill>
                  <a:schemeClr val="bg1"/>
                </a:solidFill>
                <a:latin typeface="Arial Rounded MT Bold" panose="020F0704030504030204" pitchFamily="34" charset="0"/>
              </a:rPr>
              <a:t>Electrical Engineering – The concepts of graph theory is used  in designing circuit connections.</a:t>
            </a:r>
          </a:p>
          <a:p>
            <a:r>
              <a:rPr lang="en-IN" altLang="en-US" sz="1400" b="1" dirty="0">
                <a:solidFill>
                  <a:schemeClr val="bg1"/>
                </a:solidFill>
                <a:latin typeface="Arial Rounded MT Bold" panose="020F0704030504030204" pitchFamily="34" charset="0"/>
              </a:rPr>
              <a:t> </a:t>
            </a:r>
          </a:p>
          <a:p>
            <a:pPr>
              <a:buFont typeface="Wingdings" panose="05000000000000000000" pitchFamily="2" charset="2"/>
              <a:buChar char="Ø"/>
            </a:pPr>
            <a:r>
              <a:rPr lang="en-IN" altLang="en-US" sz="1400" b="1" dirty="0">
                <a:solidFill>
                  <a:schemeClr val="bg1"/>
                </a:solidFill>
                <a:latin typeface="Arial Rounded MT Bold" panose="020F0704030504030204" pitchFamily="34" charset="0"/>
              </a:rPr>
              <a:t>General – Routes between the cities, different places, can be represented using graphs</a:t>
            </a:r>
          </a:p>
          <a:p>
            <a:pPr>
              <a:buFont typeface="Wingdings" panose="05000000000000000000" pitchFamily="2" charset="2"/>
              <a:buChar char="Ø"/>
            </a:pPr>
            <a:endParaRPr lang="en-IN" altLang="en-US" sz="1400" b="1" dirty="0">
              <a:solidFill>
                <a:schemeClr val="bg1"/>
              </a:solidFill>
              <a:latin typeface="Arial Rounded MT Bold" panose="020F0704030504030204" pitchFamily="34" charset="0"/>
            </a:endParaRPr>
          </a:p>
        </p:txBody>
      </p:sp>
    </p:spTree>
    <p:extLst>
      <p:ext uri="{BB962C8B-B14F-4D97-AF65-F5344CB8AC3E}">
        <p14:creationId xmlns:p14="http://schemas.microsoft.com/office/powerpoint/2010/main" val="3950219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7">
                                            <p:txEl>
                                              <p:pRg st="0" end="0"/>
                                            </p:txEl>
                                          </p:spTgt>
                                        </p:tgtEl>
                                        <p:attrNameLst>
                                          <p:attrName>style.visibility</p:attrName>
                                        </p:attrNameLst>
                                      </p:cBhvr>
                                      <p:to>
                                        <p:strVal val="visible"/>
                                      </p:to>
                                    </p:set>
                                    <p:animEffect transition="in" filter="fade">
                                      <p:cBhvr>
                                        <p:cTn id="14" dur="1000"/>
                                        <p:tgtEl>
                                          <p:spTgt spid="7">
                                            <p:txEl>
                                              <p:pRg st="0" end="0"/>
                                            </p:txEl>
                                          </p:spTgt>
                                        </p:tgtEl>
                                      </p:cBhvr>
                                    </p:animEffect>
                                    <p:anim calcmode="lin" valueType="num">
                                      <p:cBhvr>
                                        <p:cTn id="15"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7">
                                            <p:txEl>
                                              <p:pRg st="0" end="0"/>
                                            </p:txEl>
                                          </p:spTgt>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7">
                                            <p:txEl>
                                              <p:pRg st="1" end="1"/>
                                            </p:txEl>
                                          </p:spTgt>
                                        </p:tgtEl>
                                        <p:attrNameLst>
                                          <p:attrName>style.visibility</p:attrName>
                                        </p:attrNameLst>
                                      </p:cBhvr>
                                      <p:to>
                                        <p:strVal val="visible"/>
                                      </p:to>
                                    </p:set>
                                    <p:animEffect transition="in" filter="fade">
                                      <p:cBhvr>
                                        <p:cTn id="19" dur="1000"/>
                                        <p:tgtEl>
                                          <p:spTgt spid="7">
                                            <p:txEl>
                                              <p:pRg st="1" end="1"/>
                                            </p:txEl>
                                          </p:spTgt>
                                        </p:tgtEl>
                                      </p:cBhvr>
                                    </p:animEffect>
                                    <p:anim calcmode="lin" valueType="num">
                                      <p:cBhvr>
                                        <p:cTn id="20" dur="1000" fill="hold"/>
                                        <p:tgtEl>
                                          <p:spTgt spid="7">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7">
                                            <p:txEl>
                                              <p:pRg st="1" end="1"/>
                                            </p:txEl>
                                          </p:spTgt>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7">
                                            <p:txEl>
                                              <p:pRg st="2" end="2"/>
                                            </p:txEl>
                                          </p:spTgt>
                                        </p:tgtEl>
                                        <p:attrNameLst>
                                          <p:attrName>style.visibility</p:attrName>
                                        </p:attrNameLst>
                                      </p:cBhvr>
                                      <p:to>
                                        <p:strVal val="visible"/>
                                      </p:to>
                                    </p:set>
                                    <p:animEffect transition="in" filter="fade">
                                      <p:cBhvr>
                                        <p:cTn id="24" dur="1000"/>
                                        <p:tgtEl>
                                          <p:spTgt spid="7">
                                            <p:txEl>
                                              <p:pRg st="2" end="2"/>
                                            </p:txEl>
                                          </p:spTgt>
                                        </p:tgtEl>
                                      </p:cBhvr>
                                    </p:animEffect>
                                    <p:anim calcmode="lin" valueType="num">
                                      <p:cBhvr>
                                        <p:cTn id="25" dur="1000" fill="hold"/>
                                        <p:tgtEl>
                                          <p:spTgt spid="7">
                                            <p:txEl>
                                              <p:pRg st="2" end="2"/>
                                            </p:txEl>
                                          </p:spTgt>
                                        </p:tgtEl>
                                        <p:attrNameLst>
                                          <p:attrName>ppt_x</p:attrName>
                                        </p:attrNameLst>
                                      </p:cBhvr>
                                      <p:tavLst>
                                        <p:tav tm="0">
                                          <p:val>
                                            <p:strVal val="#ppt_x"/>
                                          </p:val>
                                        </p:tav>
                                        <p:tav tm="100000">
                                          <p:val>
                                            <p:strVal val="#ppt_x"/>
                                          </p:val>
                                        </p:tav>
                                      </p:tavLst>
                                    </p:anim>
                                    <p:anim calcmode="lin" valueType="num">
                                      <p:cBhvr>
                                        <p:cTn id="26" dur="1000" fill="hold"/>
                                        <p:tgtEl>
                                          <p:spTgt spid="7">
                                            <p:txEl>
                                              <p:pRg st="2" end="2"/>
                                            </p:txEl>
                                          </p:spTgt>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7">
                                            <p:txEl>
                                              <p:pRg st="3" end="3"/>
                                            </p:txEl>
                                          </p:spTgt>
                                        </p:tgtEl>
                                        <p:attrNameLst>
                                          <p:attrName>style.visibility</p:attrName>
                                        </p:attrNameLst>
                                      </p:cBhvr>
                                      <p:to>
                                        <p:strVal val="visible"/>
                                      </p:to>
                                    </p:set>
                                    <p:animEffect transition="in" filter="fade">
                                      <p:cBhvr>
                                        <p:cTn id="29" dur="1000"/>
                                        <p:tgtEl>
                                          <p:spTgt spid="7">
                                            <p:txEl>
                                              <p:pRg st="3" end="3"/>
                                            </p:txEl>
                                          </p:spTgt>
                                        </p:tgtEl>
                                      </p:cBhvr>
                                    </p:animEffect>
                                    <p:anim calcmode="lin" valueType="num">
                                      <p:cBhvr>
                                        <p:cTn id="30" dur="1000" fill="hold"/>
                                        <p:tgtEl>
                                          <p:spTgt spid="7">
                                            <p:txEl>
                                              <p:pRg st="3" end="3"/>
                                            </p:txEl>
                                          </p:spTgt>
                                        </p:tgtEl>
                                        <p:attrNameLst>
                                          <p:attrName>ppt_x</p:attrName>
                                        </p:attrNameLst>
                                      </p:cBhvr>
                                      <p:tavLst>
                                        <p:tav tm="0">
                                          <p:val>
                                            <p:strVal val="#ppt_x"/>
                                          </p:val>
                                        </p:tav>
                                        <p:tav tm="100000">
                                          <p:val>
                                            <p:strVal val="#ppt_x"/>
                                          </p:val>
                                        </p:tav>
                                      </p:tavLst>
                                    </p:anim>
                                    <p:anim calcmode="lin" valueType="num">
                                      <p:cBhvr>
                                        <p:cTn id="31" dur="1000" fill="hold"/>
                                        <p:tgtEl>
                                          <p:spTgt spid="7">
                                            <p:txEl>
                                              <p:pRg st="3" end="3"/>
                                            </p:txEl>
                                          </p:spTgt>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7">
                                            <p:txEl>
                                              <p:pRg st="5" end="5"/>
                                            </p:txEl>
                                          </p:spTgt>
                                        </p:tgtEl>
                                        <p:attrNameLst>
                                          <p:attrName>style.visibility</p:attrName>
                                        </p:attrNameLst>
                                      </p:cBhvr>
                                      <p:to>
                                        <p:strVal val="visible"/>
                                      </p:to>
                                    </p:set>
                                    <p:animEffect transition="in" filter="fade">
                                      <p:cBhvr>
                                        <p:cTn id="34" dur="1000"/>
                                        <p:tgtEl>
                                          <p:spTgt spid="7">
                                            <p:txEl>
                                              <p:pRg st="5" end="5"/>
                                            </p:txEl>
                                          </p:spTgt>
                                        </p:tgtEl>
                                      </p:cBhvr>
                                    </p:animEffect>
                                    <p:anim calcmode="lin" valueType="num">
                                      <p:cBhvr>
                                        <p:cTn id="35" dur="1000" fill="hold"/>
                                        <p:tgtEl>
                                          <p:spTgt spid="7">
                                            <p:txEl>
                                              <p:pRg st="5" end="5"/>
                                            </p:txEl>
                                          </p:spTgt>
                                        </p:tgtEl>
                                        <p:attrNameLst>
                                          <p:attrName>ppt_x</p:attrName>
                                        </p:attrNameLst>
                                      </p:cBhvr>
                                      <p:tavLst>
                                        <p:tav tm="0">
                                          <p:val>
                                            <p:strVal val="#ppt_x"/>
                                          </p:val>
                                        </p:tav>
                                        <p:tav tm="100000">
                                          <p:val>
                                            <p:strVal val="#ppt_x"/>
                                          </p:val>
                                        </p:tav>
                                      </p:tavLst>
                                    </p:anim>
                                    <p:anim calcmode="lin" valueType="num">
                                      <p:cBhvr>
                                        <p:cTn id="36" dur="1000" fill="hold"/>
                                        <p:tgtEl>
                                          <p:spTgt spid="7">
                                            <p:txEl>
                                              <p:pRg st="5" end="5"/>
                                            </p:txEl>
                                          </p:spTgt>
                                        </p:tgtEl>
                                        <p:attrNameLst>
                                          <p:attrName>ppt_y</p:attrName>
                                        </p:attrNameLst>
                                      </p:cBhvr>
                                      <p:tavLst>
                                        <p:tav tm="0">
                                          <p:val>
                                            <p:strVal val="#ppt_y+.1"/>
                                          </p:val>
                                        </p:tav>
                                        <p:tav tm="100000">
                                          <p:val>
                                            <p:strVal val="#ppt_y"/>
                                          </p:val>
                                        </p:tav>
                                      </p:tavLst>
                                    </p:anim>
                                  </p:childTnLst>
                                </p:cTn>
                              </p:par>
                              <p:par>
                                <p:cTn id="37" presetID="42" presetClass="entr" presetSubtype="0" fill="hold" nodeType="withEffect">
                                  <p:stCondLst>
                                    <p:cond delay="0"/>
                                  </p:stCondLst>
                                  <p:childTnLst>
                                    <p:set>
                                      <p:cBhvr>
                                        <p:cTn id="38" dur="1" fill="hold">
                                          <p:stCondLst>
                                            <p:cond delay="0"/>
                                          </p:stCondLst>
                                        </p:cTn>
                                        <p:tgtEl>
                                          <p:spTgt spid="7">
                                            <p:txEl>
                                              <p:pRg st="7" end="7"/>
                                            </p:txEl>
                                          </p:spTgt>
                                        </p:tgtEl>
                                        <p:attrNameLst>
                                          <p:attrName>style.visibility</p:attrName>
                                        </p:attrNameLst>
                                      </p:cBhvr>
                                      <p:to>
                                        <p:strVal val="visible"/>
                                      </p:to>
                                    </p:set>
                                    <p:animEffect transition="in" filter="fade">
                                      <p:cBhvr>
                                        <p:cTn id="39" dur="1000"/>
                                        <p:tgtEl>
                                          <p:spTgt spid="7">
                                            <p:txEl>
                                              <p:pRg st="7" end="7"/>
                                            </p:txEl>
                                          </p:spTgt>
                                        </p:tgtEl>
                                      </p:cBhvr>
                                    </p:animEffect>
                                    <p:anim calcmode="lin" valueType="num">
                                      <p:cBhvr>
                                        <p:cTn id="40" dur="1000" fill="hold"/>
                                        <p:tgtEl>
                                          <p:spTgt spid="7">
                                            <p:txEl>
                                              <p:pRg st="7" end="7"/>
                                            </p:txEl>
                                          </p:spTgt>
                                        </p:tgtEl>
                                        <p:attrNameLst>
                                          <p:attrName>ppt_x</p:attrName>
                                        </p:attrNameLst>
                                      </p:cBhvr>
                                      <p:tavLst>
                                        <p:tav tm="0">
                                          <p:val>
                                            <p:strVal val="#ppt_x"/>
                                          </p:val>
                                        </p:tav>
                                        <p:tav tm="100000">
                                          <p:val>
                                            <p:strVal val="#ppt_x"/>
                                          </p:val>
                                        </p:tav>
                                      </p:tavLst>
                                    </p:anim>
                                    <p:anim calcmode="lin" valueType="num">
                                      <p:cBhvr>
                                        <p:cTn id="41" dur="1000" fill="hold"/>
                                        <p:tgtEl>
                                          <p:spTgt spid="7">
                                            <p:txEl>
                                              <p:pRg st="7" end="7"/>
                                            </p:txEl>
                                          </p:spTgt>
                                        </p:tgtEl>
                                        <p:attrNameLst>
                                          <p:attrName>ppt_y</p:attrName>
                                        </p:attrNameLst>
                                      </p:cBhvr>
                                      <p:tavLst>
                                        <p:tav tm="0">
                                          <p:val>
                                            <p:strVal val="#ppt_y+.1"/>
                                          </p:val>
                                        </p:tav>
                                        <p:tav tm="100000">
                                          <p:val>
                                            <p:strVal val="#ppt_y"/>
                                          </p:val>
                                        </p:tav>
                                      </p:tavLst>
                                    </p:anim>
                                  </p:childTnLst>
                                </p:cTn>
                              </p:par>
                              <p:par>
                                <p:cTn id="42" presetID="42" presetClass="entr" presetSubtype="0" fill="hold" nodeType="withEffect">
                                  <p:stCondLst>
                                    <p:cond delay="0"/>
                                  </p:stCondLst>
                                  <p:childTnLst>
                                    <p:set>
                                      <p:cBhvr>
                                        <p:cTn id="43" dur="1" fill="hold">
                                          <p:stCondLst>
                                            <p:cond delay="0"/>
                                          </p:stCondLst>
                                        </p:cTn>
                                        <p:tgtEl>
                                          <p:spTgt spid="7">
                                            <p:txEl>
                                              <p:pRg st="9" end="9"/>
                                            </p:txEl>
                                          </p:spTgt>
                                        </p:tgtEl>
                                        <p:attrNameLst>
                                          <p:attrName>style.visibility</p:attrName>
                                        </p:attrNameLst>
                                      </p:cBhvr>
                                      <p:to>
                                        <p:strVal val="visible"/>
                                      </p:to>
                                    </p:set>
                                    <p:animEffect transition="in" filter="fade">
                                      <p:cBhvr>
                                        <p:cTn id="44" dur="1000"/>
                                        <p:tgtEl>
                                          <p:spTgt spid="7">
                                            <p:txEl>
                                              <p:pRg st="9" end="9"/>
                                            </p:txEl>
                                          </p:spTgt>
                                        </p:tgtEl>
                                      </p:cBhvr>
                                    </p:animEffect>
                                    <p:anim calcmode="lin" valueType="num">
                                      <p:cBhvr>
                                        <p:cTn id="45" dur="1000" fill="hold"/>
                                        <p:tgtEl>
                                          <p:spTgt spid="7">
                                            <p:txEl>
                                              <p:pRg st="9" end="9"/>
                                            </p:txEl>
                                          </p:spTgt>
                                        </p:tgtEl>
                                        <p:attrNameLst>
                                          <p:attrName>ppt_x</p:attrName>
                                        </p:attrNameLst>
                                      </p:cBhvr>
                                      <p:tavLst>
                                        <p:tav tm="0">
                                          <p:val>
                                            <p:strVal val="#ppt_x"/>
                                          </p:val>
                                        </p:tav>
                                        <p:tav tm="100000">
                                          <p:val>
                                            <p:strVal val="#ppt_x"/>
                                          </p:val>
                                        </p:tav>
                                      </p:tavLst>
                                    </p:anim>
                                    <p:anim calcmode="lin" valueType="num">
                                      <p:cBhvr>
                                        <p:cTn id="46" dur="1000" fill="hold"/>
                                        <p:tgtEl>
                                          <p:spTgt spid="7">
                                            <p:txEl>
                                              <p:pRg st="9" end="9"/>
                                            </p:txEl>
                                          </p:spTgt>
                                        </p:tgtEl>
                                        <p:attrNameLst>
                                          <p:attrName>ppt_y</p:attrName>
                                        </p:attrNameLst>
                                      </p:cBhvr>
                                      <p:tavLst>
                                        <p:tav tm="0">
                                          <p:val>
                                            <p:strVal val="#ppt_y+.1"/>
                                          </p:val>
                                        </p:tav>
                                        <p:tav tm="100000">
                                          <p:val>
                                            <p:strVal val="#ppt_y"/>
                                          </p:val>
                                        </p:tav>
                                      </p:tavLst>
                                    </p:anim>
                                  </p:childTnLst>
                                </p:cTn>
                              </p:par>
                              <p:par>
                                <p:cTn id="47" presetID="42" presetClass="entr" presetSubtype="0" fill="hold" nodeType="withEffect">
                                  <p:stCondLst>
                                    <p:cond delay="0"/>
                                  </p:stCondLst>
                                  <p:childTnLst>
                                    <p:set>
                                      <p:cBhvr>
                                        <p:cTn id="48" dur="1" fill="hold">
                                          <p:stCondLst>
                                            <p:cond delay="0"/>
                                          </p:stCondLst>
                                        </p:cTn>
                                        <p:tgtEl>
                                          <p:spTgt spid="7">
                                            <p:txEl>
                                              <p:pRg st="10" end="10"/>
                                            </p:txEl>
                                          </p:spTgt>
                                        </p:tgtEl>
                                        <p:attrNameLst>
                                          <p:attrName>style.visibility</p:attrName>
                                        </p:attrNameLst>
                                      </p:cBhvr>
                                      <p:to>
                                        <p:strVal val="visible"/>
                                      </p:to>
                                    </p:set>
                                    <p:animEffect transition="in" filter="fade">
                                      <p:cBhvr>
                                        <p:cTn id="49" dur="1000"/>
                                        <p:tgtEl>
                                          <p:spTgt spid="7">
                                            <p:txEl>
                                              <p:pRg st="10" end="10"/>
                                            </p:txEl>
                                          </p:spTgt>
                                        </p:tgtEl>
                                      </p:cBhvr>
                                    </p:animEffect>
                                    <p:anim calcmode="lin" valueType="num">
                                      <p:cBhvr>
                                        <p:cTn id="50" dur="1000" fill="hold"/>
                                        <p:tgtEl>
                                          <p:spTgt spid="7">
                                            <p:txEl>
                                              <p:pRg st="10" end="10"/>
                                            </p:txEl>
                                          </p:spTgt>
                                        </p:tgtEl>
                                        <p:attrNameLst>
                                          <p:attrName>ppt_x</p:attrName>
                                        </p:attrNameLst>
                                      </p:cBhvr>
                                      <p:tavLst>
                                        <p:tav tm="0">
                                          <p:val>
                                            <p:strVal val="#ppt_x"/>
                                          </p:val>
                                        </p:tav>
                                        <p:tav tm="100000">
                                          <p:val>
                                            <p:strVal val="#ppt_x"/>
                                          </p:val>
                                        </p:tav>
                                      </p:tavLst>
                                    </p:anim>
                                    <p:anim calcmode="lin" valueType="num">
                                      <p:cBhvr>
                                        <p:cTn id="51" dur="1000" fill="hold"/>
                                        <p:tgtEl>
                                          <p:spTgt spid="7">
                                            <p:txEl>
                                              <p:pRg st="10" end="10"/>
                                            </p:txEl>
                                          </p:spTgt>
                                        </p:tgtEl>
                                        <p:attrNameLst>
                                          <p:attrName>ppt_y</p:attrName>
                                        </p:attrNameLst>
                                      </p:cBhvr>
                                      <p:tavLst>
                                        <p:tav tm="0">
                                          <p:val>
                                            <p:strVal val="#ppt_y+.1"/>
                                          </p:val>
                                        </p:tav>
                                        <p:tav tm="100000">
                                          <p:val>
                                            <p:strVal val="#ppt_y"/>
                                          </p:val>
                                        </p:tav>
                                      </p:tavLst>
                                    </p:anim>
                                  </p:childTnLst>
                                </p:cTn>
                              </p:par>
                              <p:par>
                                <p:cTn id="52" presetID="42" presetClass="entr" presetSubtype="0" fill="hold" nodeType="withEffect">
                                  <p:stCondLst>
                                    <p:cond delay="0"/>
                                  </p:stCondLst>
                                  <p:childTnLst>
                                    <p:set>
                                      <p:cBhvr>
                                        <p:cTn id="53" dur="1" fill="hold">
                                          <p:stCondLst>
                                            <p:cond delay="0"/>
                                          </p:stCondLst>
                                        </p:cTn>
                                        <p:tgtEl>
                                          <p:spTgt spid="7">
                                            <p:txEl>
                                              <p:pRg st="11" end="11"/>
                                            </p:txEl>
                                          </p:spTgt>
                                        </p:tgtEl>
                                        <p:attrNameLst>
                                          <p:attrName>style.visibility</p:attrName>
                                        </p:attrNameLst>
                                      </p:cBhvr>
                                      <p:to>
                                        <p:strVal val="visible"/>
                                      </p:to>
                                    </p:set>
                                    <p:animEffect transition="in" filter="fade">
                                      <p:cBhvr>
                                        <p:cTn id="54" dur="1000"/>
                                        <p:tgtEl>
                                          <p:spTgt spid="7">
                                            <p:txEl>
                                              <p:pRg st="11" end="11"/>
                                            </p:txEl>
                                          </p:spTgt>
                                        </p:tgtEl>
                                      </p:cBhvr>
                                    </p:animEffect>
                                    <p:anim calcmode="lin" valueType="num">
                                      <p:cBhvr>
                                        <p:cTn id="55" dur="1000" fill="hold"/>
                                        <p:tgtEl>
                                          <p:spTgt spid="7">
                                            <p:txEl>
                                              <p:pRg st="11" end="11"/>
                                            </p:txEl>
                                          </p:spTgt>
                                        </p:tgtEl>
                                        <p:attrNameLst>
                                          <p:attrName>ppt_x</p:attrName>
                                        </p:attrNameLst>
                                      </p:cBhvr>
                                      <p:tavLst>
                                        <p:tav tm="0">
                                          <p:val>
                                            <p:strVal val="#ppt_x"/>
                                          </p:val>
                                        </p:tav>
                                        <p:tav tm="100000">
                                          <p:val>
                                            <p:strVal val="#ppt_x"/>
                                          </p:val>
                                        </p:tav>
                                      </p:tavLst>
                                    </p:anim>
                                    <p:anim calcmode="lin" valueType="num">
                                      <p:cBhvr>
                                        <p:cTn id="56" dur="1000" fill="hold"/>
                                        <p:tgtEl>
                                          <p:spTgt spid="7">
                                            <p:txEl>
                                              <p:pRg st="11" end="1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pic>
        <p:nvPicPr>
          <p:cNvPr id="152" name="Google Shape;152;p21"/>
          <p:cNvPicPr preferRelativeResize="0"/>
          <p:nvPr/>
        </p:nvPicPr>
        <p:blipFill>
          <a:blip r:embed="rId3">
            <a:alphaModFix/>
          </a:blip>
          <a:stretch>
            <a:fillRect/>
          </a:stretch>
        </p:blipFill>
        <p:spPr>
          <a:xfrm>
            <a:off x="0" y="0"/>
            <a:ext cx="9144000" cy="5139333"/>
          </a:xfrm>
          <a:prstGeom prst="rect">
            <a:avLst/>
          </a:prstGeom>
          <a:noFill/>
          <a:ln>
            <a:noFill/>
          </a:ln>
        </p:spPr>
      </p:pic>
      <p:pic>
        <p:nvPicPr>
          <p:cNvPr id="153" name="Google Shape;153;p21"/>
          <p:cNvPicPr preferRelativeResize="0"/>
          <p:nvPr/>
        </p:nvPicPr>
        <p:blipFill>
          <a:blip r:embed="rId4">
            <a:alphaModFix/>
          </a:blip>
          <a:stretch>
            <a:fillRect/>
          </a:stretch>
        </p:blipFill>
        <p:spPr>
          <a:xfrm>
            <a:off x="4763" y="4750"/>
            <a:ext cx="9134475" cy="5133975"/>
          </a:xfrm>
          <a:prstGeom prst="rect">
            <a:avLst/>
          </a:prstGeom>
          <a:noFill/>
          <a:ln>
            <a:noFill/>
          </a:ln>
        </p:spPr>
      </p:pic>
      <p:pic>
        <p:nvPicPr>
          <p:cNvPr id="158" name="Google Shape;158;p21"/>
          <p:cNvPicPr preferRelativeResize="0"/>
          <p:nvPr/>
        </p:nvPicPr>
        <p:blipFill>
          <a:blip r:embed="rId5">
            <a:alphaModFix/>
          </a:blip>
          <a:stretch>
            <a:fillRect/>
          </a:stretch>
        </p:blipFill>
        <p:spPr>
          <a:xfrm>
            <a:off x="7363438" y="148588"/>
            <a:ext cx="1495425" cy="371475"/>
          </a:xfrm>
          <a:prstGeom prst="rect">
            <a:avLst/>
          </a:prstGeom>
          <a:noFill/>
          <a:ln>
            <a:noFill/>
          </a:ln>
        </p:spPr>
      </p:pic>
      <p:sp>
        <p:nvSpPr>
          <p:cNvPr id="159" name="Google Shape;159;p21"/>
          <p:cNvSpPr txBox="1"/>
          <p:nvPr/>
        </p:nvSpPr>
        <p:spPr>
          <a:xfrm>
            <a:off x="285137" y="250663"/>
            <a:ext cx="4024216" cy="430857"/>
          </a:xfrm>
          <a:prstGeom prst="rect">
            <a:avLst/>
          </a:prstGeom>
          <a:noFill/>
          <a:ln>
            <a:noFill/>
          </a:ln>
        </p:spPr>
        <p:txBody>
          <a:bodyPr spcFirstLastPara="1" wrap="square" lIns="91425" tIns="91425" rIns="91425" bIns="91425" anchor="t" anchorCtr="0">
            <a:spAutoFit/>
          </a:bodyPr>
          <a:lstStyle/>
          <a:p>
            <a:r>
              <a:rPr lang="en-US" sz="1600" dirty="0">
                <a:solidFill>
                  <a:srgbClr val="C00000"/>
                </a:solidFill>
                <a:latin typeface="Arial Black" pitchFamily="34" charset="0"/>
              </a:rPr>
              <a:t>Complete bipartite graph </a:t>
            </a:r>
            <a:endParaRPr lang="en-US" sz="1600" dirty="0">
              <a:solidFill>
                <a:srgbClr val="C00000"/>
              </a:solidFill>
            </a:endParaRPr>
          </a:p>
        </p:txBody>
      </p:sp>
      <p:sp>
        <p:nvSpPr>
          <p:cNvPr id="3" name="Text Placeholder 2">
            <a:extLst>
              <a:ext uri="{FF2B5EF4-FFF2-40B4-BE49-F238E27FC236}">
                <a16:creationId xmlns:a16="http://schemas.microsoft.com/office/drawing/2014/main" xmlns="" id="{0CE852F5-66EE-4E09-9BEB-0E9C4EF979E5}"/>
              </a:ext>
            </a:extLst>
          </p:cNvPr>
          <p:cNvSpPr>
            <a:spLocks noGrp="1"/>
          </p:cNvSpPr>
          <p:nvPr>
            <p:ph type="body" idx="1"/>
          </p:nvPr>
        </p:nvSpPr>
        <p:spPr/>
        <p:txBody>
          <a:bodyPr>
            <a:normAutofit/>
          </a:bodyPr>
          <a:lstStyle/>
          <a:p>
            <a:pPr marL="114300" indent="0">
              <a:buNone/>
            </a:pPr>
            <a:r>
              <a:rPr lang="en-IN" sz="1400" b="1" dirty="0">
                <a:solidFill>
                  <a:schemeClr val="bg1"/>
                </a:solidFill>
                <a:latin typeface="Bahnschrift" panose="020B0502040204020203" pitchFamily="34" charset="0"/>
              </a:rPr>
              <a:t>                      </a:t>
            </a:r>
            <a:endParaRPr lang="en-IN" sz="1400" dirty="0">
              <a:solidFill>
                <a:schemeClr val="bg1"/>
              </a:solidFill>
              <a:latin typeface="Bahnschrift" panose="020B0502040204020203" pitchFamily="34" charset="0"/>
            </a:endParaRPr>
          </a:p>
        </p:txBody>
      </p:sp>
      <p:sp>
        <p:nvSpPr>
          <p:cNvPr id="8" name="TextBox 7">
            <a:extLst>
              <a:ext uri="{FF2B5EF4-FFF2-40B4-BE49-F238E27FC236}">
                <a16:creationId xmlns:a16="http://schemas.microsoft.com/office/drawing/2014/main" xmlns="" id="{854EC39D-F001-4002-B091-4C69A3D6D4A4}"/>
              </a:ext>
            </a:extLst>
          </p:cNvPr>
          <p:cNvSpPr txBox="1"/>
          <p:nvPr/>
        </p:nvSpPr>
        <p:spPr>
          <a:xfrm>
            <a:off x="199417" y="927433"/>
            <a:ext cx="7086600" cy="523220"/>
          </a:xfrm>
          <a:prstGeom prst="rect">
            <a:avLst/>
          </a:prstGeom>
          <a:noFill/>
        </p:spPr>
        <p:txBody>
          <a:bodyPr wrap="square">
            <a:spAutoFit/>
          </a:bodyPr>
          <a:lstStyle/>
          <a:p>
            <a:r>
              <a:rPr lang="en-IN" b="1" dirty="0">
                <a:solidFill>
                  <a:schemeClr val="bg1"/>
                </a:solidFill>
                <a:latin typeface="Bahnschrift" panose="020B0502040204020203" pitchFamily="34" charset="0"/>
              </a:rPr>
              <a:t>A bipartite graph ‘G’, G = (V, E) with partition V = {V1, V2} is said to be a complete bipartite graph if every vertex in V1 is connected to every vertex </a:t>
            </a:r>
            <a:r>
              <a:rPr lang="en-IN" b="1">
                <a:solidFill>
                  <a:schemeClr val="bg1"/>
                </a:solidFill>
                <a:latin typeface="Bahnschrift" panose="020B0502040204020203" pitchFamily="34" charset="0"/>
              </a:rPr>
              <a:t>of V2 by an edge. </a:t>
            </a:r>
            <a:endParaRPr lang="en-IN" dirty="0">
              <a:solidFill>
                <a:schemeClr val="bg1"/>
              </a:solidFill>
              <a:latin typeface="Bahnschrift" panose="020B0502040204020203"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xmlns="" id="{A36993F4-B6BF-4A73-85B5-B3B803BDAE64}"/>
                  </a:ext>
                </a:extLst>
              </p:cNvPr>
              <p:cNvSpPr txBox="1"/>
              <p:nvPr/>
            </p:nvSpPr>
            <p:spPr>
              <a:xfrm>
                <a:off x="285137" y="1731174"/>
                <a:ext cx="4640094" cy="720967"/>
              </a:xfrm>
              <a:prstGeom prst="rect">
                <a:avLst/>
              </a:prstGeom>
              <a:noFill/>
            </p:spPr>
            <p:txBody>
              <a:bodyPr wrap="square">
                <a:spAutoFit/>
              </a:bodyPr>
              <a:lstStyle/>
              <a:p>
                <a:pPr>
                  <a:lnSpc>
                    <a:spcPct val="150000"/>
                  </a:lnSpc>
                </a:pPr>
                <a:r>
                  <a:rPr lang="en-IN" b="1" dirty="0">
                    <a:solidFill>
                      <a:schemeClr val="bg1"/>
                    </a:solidFill>
                    <a:latin typeface="Bahnschrift" panose="020B0502040204020203" pitchFamily="34" charset="0"/>
                  </a:rPr>
                  <a:t>If |V1| = m and |V2| = n, then the complete bipartite graph  it is denoted by   </a:t>
                </a:r>
                <a14:m>
                  <m:oMath xmlns:m="http://schemas.openxmlformats.org/officeDocument/2006/math">
                    <m:sSub>
                      <m:sSubPr>
                        <m:ctrlPr>
                          <a:rPr lang="en-IN" b="1" i="1" smtClean="0">
                            <a:solidFill>
                              <a:schemeClr val="bg1"/>
                            </a:solidFill>
                            <a:latin typeface="Cambria Math" panose="02040503050406030204" pitchFamily="18" charset="0"/>
                          </a:rPr>
                        </m:ctrlPr>
                      </m:sSubPr>
                      <m:e>
                        <m:r>
                          <a:rPr lang="en-IN" b="1" i="1" smtClean="0">
                            <a:solidFill>
                              <a:schemeClr val="bg1"/>
                            </a:solidFill>
                            <a:latin typeface="Cambria Math" panose="02040503050406030204" pitchFamily="18" charset="0"/>
                          </a:rPr>
                          <m:t>𝑲</m:t>
                        </m:r>
                      </m:e>
                      <m:sub>
                        <m:r>
                          <a:rPr lang="en-IN" b="1" i="1" smtClean="0">
                            <a:solidFill>
                              <a:schemeClr val="bg1"/>
                            </a:solidFill>
                            <a:latin typeface="Cambria Math" panose="02040503050406030204" pitchFamily="18" charset="0"/>
                          </a:rPr>
                          <m:t>𝒎</m:t>
                        </m:r>
                        <m:r>
                          <a:rPr lang="en-IN" b="1" i="1" smtClean="0">
                            <a:solidFill>
                              <a:schemeClr val="bg1"/>
                            </a:solidFill>
                            <a:latin typeface="Cambria Math" panose="02040503050406030204" pitchFamily="18" charset="0"/>
                          </a:rPr>
                          <m:t>,</m:t>
                        </m:r>
                        <m:r>
                          <a:rPr lang="en-IN" b="1" i="1" smtClean="0">
                            <a:solidFill>
                              <a:schemeClr val="bg1"/>
                            </a:solidFill>
                            <a:latin typeface="Cambria Math" panose="02040503050406030204" pitchFamily="18" charset="0"/>
                          </a:rPr>
                          <m:t>𝒏</m:t>
                        </m:r>
                      </m:sub>
                    </m:sSub>
                  </m:oMath>
                </a14:m>
                <a:endParaRPr lang="en-US" dirty="0">
                  <a:solidFill>
                    <a:schemeClr val="bg1"/>
                  </a:solidFill>
                  <a:latin typeface="Bahnschrift" panose="020B0502040204020203" pitchFamily="34" charset="0"/>
                </a:endParaRPr>
              </a:p>
            </p:txBody>
          </p:sp>
        </mc:Choice>
        <mc:Fallback xmlns="">
          <p:sp>
            <p:nvSpPr>
              <p:cNvPr id="10" name="TextBox 9">
                <a:extLst>
                  <a:ext uri="{FF2B5EF4-FFF2-40B4-BE49-F238E27FC236}">
                    <a16:creationId xmlns:a16="http://schemas.microsoft.com/office/drawing/2014/main" id="{A36993F4-B6BF-4A73-85B5-B3B803BDAE64}"/>
                  </a:ext>
                </a:extLst>
              </p:cNvPr>
              <p:cNvSpPr txBox="1">
                <a:spLocks noRot="1" noChangeAspect="1" noMove="1" noResize="1" noEditPoints="1" noAdjustHandles="1" noChangeArrowheads="1" noChangeShapeType="1" noTextEdit="1"/>
              </p:cNvSpPr>
              <p:nvPr/>
            </p:nvSpPr>
            <p:spPr>
              <a:xfrm>
                <a:off x="285137" y="1731174"/>
                <a:ext cx="4640094" cy="720967"/>
              </a:xfrm>
              <a:prstGeom prst="rect">
                <a:avLst/>
              </a:prstGeom>
              <a:blipFill>
                <a:blip r:embed="rId6"/>
                <a:stretch>
                  <a:fillRect l="-394" r="-2365" b="-5932"/>
                </a:stretch>
              </a:blipFill>
            </p:spPr>
            <p:txBody>
              <a:bodyPr/>
              <a:lstStyle/>
              <a:p>
                <a:r>
                  <a:rPr lang="en-IN">
                    <a:noFill/>
                  </a:rPr>
                  <a:t> </a:t>
                </a:r>
              </a:p>
            </p:txBody>
          </p:sp>
        </mc:Fallback>
      </mc:AlternateContent>
      <p:pic>
        <p:nvPicPr>
          <p:cNvPr id="11" name="Picture 3">
            <a:extLst>
              <a:ext uri="{FF2B5EF4-FFF2-40B4-BE49-F238E27FC236}">
                <a16:creationId xmlns:a16="http://schemas.microsoft.com/office/drawing/2014/main" xmlns="" id="{ECEBEBD2-0405-40CA-843E-2C0F0F5BA6C2}"/>
              </a:ext>
            </a:extLst>
          </p:cNvPr>
          <p:cNvPicPr>
            <a:picLocks noChangeAspect="1" noChangeArrowheads="1"/>
          </p:cNvPicPr>
          <p:nvPr/>
        </p:nvPicPr>
        <p:blipFill>
          <a:blip r:embed="rId7" cstate="print"/>
          <a:srcRect/>
          <a:stretch>
            <a:fillRect/>
          </a:stretch>
        </p:blipFill>
        <p:spPr bwMode="auto">
          <a:xfrm>
            <a:off x="395462" y="2934205"/>
            <a:ext cx="2209722" cy="1190323"/>
          </a:xfrm>
          <a:prstGeom prst="rect">
            <a:avLst/>
          </a:prstGeom>
          <a:noFill/>
          <a:ln w="9525">
            <a:noFill/>
            <a:miter lim="800000"/>
            <a:headEnd/>
            <a:tailEnd/>
          </a:ln>
        </p:spPr>
      </p:pic>
      <p:pic>
        <p:nvPicPr>
          <p:cNvPr id="12" name="Picture 4">
            <a:extLst>
              <a:ext uri="{FF2B5EF4-FFF2-40B4-BE49-F238E27FC236}">
                <a16:creationId xmlns:a16="http://schemas.microsoft.com/office/drawing/2014/main" xmlns="" id="{781E7E85-4E15-44AF-B008-0802B5FA2F9D}"/>
              </a:ext>
            </a:extLst>
          </p:cNvPr>
          <p:cNvPicPr>
            <a:picLocks noChangeAspect="1" noChangeArrowheads="1"/>
          </p:cNvPicPr>
          <p:nvPr/>
        </p:nvPicPr>
        <p:blipFill>
          <a:blip r:embed="rId8" cstate="print"/>
          <a:srcRect/>
          <a:stretch>
            <a:fillRect/>
          </a:stretch>
        </p:blipFill>
        <p:spPr bwMode="auto">
          <a:xfrm>
            <a:off x="2803958" y="2929347"/>
            <a:ext cx="2575438" cy="1190323"/>
          </a:xfrm>
          <a:prstGeom prst="rect">
            <a:avLst/>
          </a:prstGeom>
          <a:noFill/>
          <a:ln w="9525">
            <a:noFill/>
            <a:miter lim="800000"/>
            <a:headEnd/>
            <a:tailEnd/>
          </a:ln>
        </p:spPr>
      </p:pic>
      <p:pic>
        <p:nvPicPr>
          <p:cNvPr id="13" name="Picture 5">
            <a:extLst>
              <a:ext uri="{FF2B5EF4-FFF2-40B4-BE49-F238E27FC236}">
                <a16:creationId xmlns:a16="http://schemas.microsoft.com/office/drawing/2014/main" xmlns="" id="{30A431C8-7F33-4D88-8FC7-96157C134DD6}"/>
              </a:ext>
            </a:extLst>
          </p:cNvPr>
          <p:cNvPicPr>
            <a:picLocks noChangeAspect="1" noChangeArrowheads="1"/>
          </p:cNvPicPr>
          <p:nvPr/>
        </p:nvPicPr>
        <p:blipFill>
          <a:blip r:embed="rId9" cstate="print"/>
          <a:srcRect/>
          <a:stretch>
            <a:fillRect/>
          </a:stretch>
        </p:blipFill>
        <p:spPr bwMode="auto">
          <a:xfrm>
            <a:off x="5578170" y="2929347"/>
            <a:ext cx="2388783" cy="1190323"/>
          </a:xfrm>
          <a:prstGeom prst="rect">
            <a:avLst/>
          </a:prstGeom>
          <a:noFill/>
          <a:ln w="9525">
            <a:noFill/>
            <a:miter lim="800000"/>
            <a:headEnd/>
            <a:tailEnd/>
          </a:ln>
        </p:spPr>
      </p:pic>
    </p:spTree>
    <p:extLst>
      <p:ext uri="{BB962C8B-B14F-4D97-AF65-F5344CB8AC3E}">
        <p14:creationId xmlns:p14="http://schemas.microsoft.com/office/powerpoint/2010/main" val="4198647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1000"/>
                                        <p:tgtEl>
                                          <p:spTgt spid="8">
                                            <p:txEl>
                                              <p:pRg st="0" end="0"/>
                                            </p:txEl>
                                          </p:spTgt>
                                        </p:tgtEl>
                                      </p:cBhvr>
                                    </p:animEffect>
                                    <p:anim calcmode="lin" valueType="num">
                                      <p:cBhvr>
                                        <p:cTn id="8"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0">
                                            <p:txEl>
                                              <p:pRg st="0" end="0"/>
                                            </p:txEl>
                                          </p:spTgt>
                                        </p:tgtEl>
                                        <p:attrNameLst>
                                          <p:attrName>style.visibility</p:attrName>
                                        </p:attrNameLst>
                                      </p:cBhvr>
                                      <p:to>
                                        <p:strVal val="visible"/>
                                      </p:to>
                                    </p:set>
                                    <p:animEffect transition="in" filter="fade">
                                      <p:cBhvr>
                                        <p:cTn id="14" dur="1000"/>
                                        <p:tgtEl>
                                          <p:spTgt spid="10">
                                            <p:txEl>
                                              <p:pRg st="0" end="0"/>
                                            </p:txEl>
                                          </p:spTgt>
                                        </p:tgtEl>
                                      </p:cBhvr>
                                    </p:animEffect>
                                    <p:anim calcmode="lin" valueType="num">
                                      <p:cBhvr>
                                        <p:cTn id="15" dur="1000" fill="hold"/>
                                        <p:tgtEl>
                                          <p:spTgt spid="10">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10">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2" presetClass="entr" presetSubtype="4" fill="hold" nodeType="click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slide(fromBottom)">
                                      <p:cBhvr>
                                        <p:cTn id="21" dur="500"/>
                                        <p:tgtEl>
                                          <p:spTgt spid="11"/>
                                        </p:tgtEl>
                                      </p:cBhvr>
                                    </p:animEffect>
                                  </p:childTnLst>
                                </p:cTn>
                              </p:par>
                            </p:childTnLst>
                          </p:cTn>
                        </p:par>
                      </p:childTnLst>
                    </p:cTn>
                  </p:par>
                  <p:par>
                    <p:cTn id="22" fill="hold">
                      <p:stCondLst>
                        <p:cond delay="indefinite"/>
                      </p:stCondLst>
                      <p:childTnLst>
                        <p:par>
                          <p:cTn id="23" fill="hold">
                            <p:stCondLst>
                              <p:cond delay="0"/>
                            </p:stCondLst>
                            <p:childTnLst>
                              <p:par>
                                <p:cTn id="24" presetID="12" presetClass="entr" presetSubtype="4" fill="hold" nodeType="click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slide(fromBottom)">
                                      <p:cBhvr>
                                        <p:cTn id="26" dur="500"/>
                                        <p:tgtEl>
                                          <p:spTgt spid="12"/>
                                        </p:tgtEl>
                                      </p:cBhvr>
                                    </p:animEffect>
                                  </p:childTnLst>
                                </p:cTn>
                              </p:par>
                            </p:childTnLst>
                          </p:cTn>
                        </p:par>
                      </p:childTnLst>
                    </p:cTn>
                  </p:par>
                  <p:par>
                    <p:cTn id="27" fill="hold">
                      <p:stCondLst>
                        <p:cond delay="indefinite"/>
                      </p:stCondLst>
                      <p:childTnLst>
                        <p:par>
                          <p:cTn id="28" fill="hold">
                            <p:stCondLst>
                              <p:cond delay="0"/>
                            </p:stCondLst>
                            <p:childTnLst>
                              <p:par>
                                <p:cTn id="29" presetID="12" presetClass="entr" presetSubtype="4" fill="hold" nodeType="click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slide(fromBottom)">
                                      <p:cBhvr>
                                        <p:cTn id="3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pic>
        <p:nvPicPr>
          <p:cNvPr id="152" name="Google Shape;152;p21"/>
          <p:cNvPicPr preferRelativeResize="0"/>
          <p:nvPr/>
        </p:nvPicPr>
        <p:blipFill>
          <a:blip r:embed="rId3">
            <a:alphaModFix/>
          </a:blip>
          <a:stretch>
            <a:fillRect/>
          </a:stretch>
        </p:blipFill>
        <p:spPr>
          <a:xfrm>
            <a:off x="0" y="0"/>
            <a:ext cx="9144000" cy="5139333"/>
          </a:xfrm>
          <a:prstGeom prst="rect">
            <a:avLst/>
          </a:prstGeom>
          <a:noFill/>
          <a:ln>
            <a:noFill/>
          </a:ln>
        </p:spPr>
      </p:pic>
      <p:pic>
        <p:nvPicPr>
          <p:cNvPr id="153" name="Google Shape;153;p21"/>
          <p:cNvPicPr preferRelativeResize="0"/>
          <p:nvPr/>
        </p:nvPicPr>
        <p:blipFill>
          <a:blip r:embed="rId4">
            <a:alphaModFix/>
          </a:blip>
          <a:stretch>
            <a:fillRect/>
          </a:stretch>
        </p:blipFill>
        <p:spPr>
          <a:xfrm>
            <a:off x="4763" y="4750"/>
            <a:ext cx="9134475" cy="5133975"/>
          </a:xfrm>
          <a:prstGeom prst="rect">
            <a:avLst/>
          </a:prstGeom>
          <a:noFill/>
          <a:ln>
            <a:noFill/>
          </a:ln>
        </p:spPr>
      </p:pic>
      <p:pic>
        <p:nvPicPr>
          <p:cNvPr id="158" name="Google Shape;158;p21"/>
          <p:cNvPicPr preferRelativeResize="0"/>
          <p:nvPr/>
        </p:nvPicPr>
        <p:blipFill>
          <a:blip r:embed="rId5">
            <a:alphaModFix/>
          </a:blip>
          <a:stretch>
            <a:fillRect/>
          </a:stretch>
        </p:blipFill>
        <p:spPr>
          <a:xfrm>
            <a:off x="7363438" y="148588"/>
            <a:ext cx="1495425" cy="371475"/>
          </a:xfrm>
          <a:prstGeom prst="rect">
            <a:avLst/>
          </a:prstGeom>
          <a:noFill/>
          <a:ln>
            <a:noFill/>
          </a:ln>
        </p:spPr>
      </p:pic>
      <p:sp>
        <p:nvSpPr>
          <p:cNvPr id="159" name="Google Shape;159;p21"/>
          <p:cNvSpPr txBox="1"/>
          <p:nvPr/>
        </p:nvSpPr>
        <p:spPr>
          <a:xfrm>
            <a:off x="285137" y="148588"/>
            <a:ext cx="2545612" cy="430857"/>
          </a:xfrm>
          <a:prstGeom prst="rect">
            <a:avLst/>
          </a:prstGeom>
          <a:noFill/>
          <a:ln>
            <a:noFill/>
          </a:ln>
        </p:spPr>
        <p:txBody>
          <a:bodyPr spcFirstLastPara="1" wrap="square" lIns="91425" tIns="91425" rIns="91425" bIns="91425" anchor="t" anchorCtr="0">
            <a:spAutoFit/>
          </a:bodyPr>
          <a:lstStyle/>
          <a:p>
            <a:r>
              <a:rPr lang="en-US" sz="1600" dirty="0">
                <a:solidFill>
                  <a:srgbClr val="C00000"/>
                </a:solidFill>
                <a:latin typeface="Arial Black" pitchFamily="34" charset="0"/>
              </a:rPr>
              <a:t>Sub graph  </a:t>
            </a:r>
            <a:endParaRPr lang="en-US" sz="1600" dirty="0">
              <a:solidFill>
                <a:srgbClr val="C00000"/>
              </a:solidFill>
            </a:endParaRPr>
          </a:p>
        </p:txBody>
      </p:sp>
      <p:sp>
        <p:nvSpPr>
          <p:cNvPr id="3" name="Text Placeholder 2">
            <a:extLst>
              <a:ext uri="{FF2B5EF4-FFF2-40B4-BE49-F238E27FC236}">
                <a16:creationId xmlns:a16="http://schemas.microsoft.com/office/drawing/2014/main" xmlns="" id="{0CE852F5-66EE-4E09-9BEB-0E9C4EF979E5}"/>
              </a:ext>
            </a:extLst>
          </p:cNvPr>
          <p:cNvSpPr>
            <a:spLocks noGrp="1"/>
          </p:cNvSpPr>
          <p:nvPr>
            <p:ph type="body" idx="1"/>
          </p:nvPr>
        </p:nvSpPr>
        <p:spPr/>
        <p:txBody>
          <a:bodyPr>
            <a:normAutofit/>
          </a:bodyPr>
          <a:lstStyle/>
          <a:p>
            <a:pPr marL="114300" indent="0">
              <a:buNone/>
            </a:pPr>
            <a:r>
              <a:rPr lang="en-IN" sz="1400" b="1" dirty="0">
                <a:solidFill>
                  <a:schemeClr val="bg1"/>
                </a:solidFill>
                <a:latin typeface="Bahnschrift" panose="020B0502040204020203" pitchFamily="34" charset="0"/>
              </a:rPr>
              <a:t>                      </a:t>
            </a:r>
            <a:endParaRPr lang="en-IN" sz="1400" dirty="0">
              <a:solidFill>
                <a:schemeClr val="bg1"/>
              </a:solidFill>
              <a:latin typeface="Bahnschrift" panose="020B0502040204020203" pitchFamily="34" charset="0"/>
            </a:endParaRP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xmlns="" id="{BB8D5C2B-CBDE-4DA7-9E99-A4D53652BCD3}"/>
                  </a:ext>
                </a:extLst>
              </p:cNvPr>
              <p:cNvSpPr txBox="1"/>
              <p:nvPr/>
            </p:nvSpPr>
            <p:spPr>
              <a:xfrm>
                <a:off x="199415" y="831799"/>
                <a:ext cx="6658585" cy="694870"/>
              </a:xfrm>
              <a:prstGeom prst="rect">
                <a:avLst/>
              </a:prstGeom>
              <a:noFill/>
            </p:spPr>
            <p:txBody>
              <a:bodyPr wrap="square">
                <a:spAutoFit/>
              </a:bodyPr>
              <a:lstStyle/>
              <a:p>
                <a:pPr>
                  <a:lnSpc>
                    <a:spcPct val="150000"/>
                  </a:lnSpc>
                </a:pPr>
                <a:r>
                  <a:rPr lang="en-IN" b="1" dirty="0">
                    <a:solidFill>
                      <a:schemeClr val="bg1"/>
                    </a:solidFill>
                    <a:latin typeface="Bahnschrift" panose="020B0502040204020203" pitchFamily="34" charset="0"/>
                  </a:rPr>
                  <a:t>A graph </a:t>
                </a:r>
                <a14:m>
                  <m:oMath xmlns:m="http://schemas.openxmlformats.org/officeDocument/2006/math">
                    <m:r>
                      <a:rPr lang="en-IN" i="1" smtClean="0">
                        <a:solidFill>
                          <a:schemeClr val="bg1"/>
                        </a:solidFill>
                        <a:latin typeface="Cambria Math" panose="02040503050406030204" pitchFamily="18" charset="0"/>
                      </a:rPr>
                      <m:t>𝐻</m:t>
                    </m:r>
                    <m:r>
                      <a:rPr lang="en-IN">
                        <a:solidFill>
                          <a:schemeClr val="bg1"/>
                        </a:solidFill>
                        <a:latin typeface="Cambria Math" panose="02040503050406030204" pitchFamily="18" charset="0"/>
                      </a:rPr>
                      <m:t>=</m:t>
                    </m:r>
                    <m:d>
                      <m:dPr>
                        <m:begChr m:val=""/>
                        <m:endChr m:val=""/>
                        <m:ctrlPr>
                          <a:rPr lang="en-IN" i="1">
                            <a:solidFill>
                              <a:schemeClr val="bg1"/>
                            </a:solidFill>
                            <a:latin typeface="Cambria Math" panose="02040503050406030204" pitchFamily="18" charset="0"/>
                          </a:rPr>
                        </m:ctrlPr>
                      </m:dPr>
                      <m:e>
                        <m:r>
                          <a:rPr lang="en-IN">
                            <a:solidFill>
                              <a:schemeClr val="bg1"/>
                            </a:solidFill>
                            <a:latin typeface="Cambria Math" panose="02040503050406030204" pitchFamily="18" charset="0"/>
                          </a:rPr>
                          <m:t>(</m:t>
                        </m:r>
                      </m:e>
                    </m:d>
                    <m:sSub>
                      <m:sSubPr>
                        <m:ctrlPr>
                          <a:rPr lang="en-IN" i="1">
                            <a:solidFill>
                              <a:schemeClr val="bg1"/>
                            </a:solidFill>
                            <a:latin typeface="Cambria Math" panose="02040503050406030204" pitchFamily="18" charset="0"/>
                          </a:rPr>
                        </m:ctrlPr>
                      </m:sSubPr>
                      <m:e>
                        <m:r>
                          <a:rPr lang="en-IN" i="1">
                            <a:solidFill>
                              <a:schemeClr val="bg1"/>
                            </a:solidFill>
                            <a:latin typeface="Cambria Math" panose="02040503050406030204" pitchFamily="18" charset="0"/>
                          </a:rPr>
                          <m:t>𝑉</m:t>
                        </m:r>
                      </m:e>
                      <m:sub>
                        <m:r>
                          <a:rPr lang="en-IN">
                            <a:solidFill>
                              <a:schemeClr val="bg1"/>
                            </a:solidFill>
                            <a:latin typeface="Cambria Math" panose="02040503050406030204" pitchFamily="18" charset="0"/>
                          </a:rPr>
                          <m:t>1</m:t>
                        </m:r>
                      </m:sub>
                    </m:sSub>
                    <m:r>
                      <a:rPr lang="en-IN">
                        <a:solidFill>
                          <a:schemeClr val="bg1"/>
                        </a:solidFill>
                        <a:latin typeface="Cambria Math" panose="02040503050406030204" pitchFamily="18" charset="0"/>
                      </a:rPr>
                      <m:t>,</m:t>
                    </m:r>
                    <m:sSub>
                      <m:sSubPr>
                        <m:ctrlPr>
                          <a:rPr lang="en-IN" i="1">
                            <a:solidFill>
                              <a:schemeClr val="bg1"/>
                            </a:solidFill>
                            <a:latin typeface="Cambria Math" panose="02040503050406030204" pitchFamily="18" charset="0"/>
                          </a:rPr>
                        </m:ctrlPr>
                      </m:sSubPr>
                      <m:e>
                        <m:r>
                          <a:rPr lang="en-IN" i="1">
                            <a:solidFill>
                              <a:schemeClr val="bg1"/>
                            </a:solidFill>
                            <a:latin typeface="Cambria Math" panose="02040503050406030204" pitchFamily="18" charset="0"/>
                          </a:rPr>
                          <m:t>𝐸</m:t>
                        </m:r>
                      </m:e>
                      <m:sub>
                        <m:r>
                          <a:rPr lang="en-IN">
                            <a:solidFill>
                              <a:schemeClr val="bg1"/>
                            </a:solidFill>
                            <a:latin typeface="Cambria Math" panose="02040503050406030204" pitchFamily="18" charset="0"/>
                          </a:rPr>
                          <m:t>1</m:t>
                        </m:r>
                      </m:sub>
                    </m:sSub>
                    <m:r>
                      <a:rPr lang="en-IN">
                        <a:solidFill>
                          <a:schemeClr val="bg1"/>
                        </a:solidFill>
                        <a:latin typeface="Cambria Math" panose="02040503050406030204" pitchFamily="18" charset="0"/>
                      </a:rPr>
                      <m:t>)</m:t>
                    </m:r>
                    <m:r>
                      <a:rPr lang="en-IN" i="1">
                        <a:latin typeface="Cambria Math" panose="02040503050406030204" pitchFamily="18" charset="0"/>
                      </a:rPr>
                      <m:t> </m:t>
                    </m:r>
                  </m:oMath>
                </a14:m>
                <a:r>
                  <a:rPr lang="en-IN" b="1" dirty="0">
                    <a:solidFill>
                      <a:schemeClr val="bg1"/>
                    </a:solidFill>
                    <a:latin typeface="Bahnschrift" panose="020B0502040204020203" pitchFamily="34" charset="0"/>
                  </a:rPr>
                  <a:t>is called sub graph of graph G = (V, E) if    is subset of V and  is       subset of E</a:t>
                </a:r>
                <a:endParaRPr lang="en-IN" dirty="0">
                  <a:solidFill>
                    <a:schemeClr val="bg1"/>
                  </a:solidFill>
                  <a:latin typeface="Bahnschrift" panose="020B0502040204020203" pitchFamily="34" charset="0"/>
                </a:endParaRPr>
              </a:p>
            </p:txBody>
          </p:sp>
        </mc:Choice>
        <mc:Fallback xmlns="">
          <p:sp>
            <p:nvSpPr>
              <p:cNvPr id="8" name="TextBox 7">
                <a:extLst>
                  <a:ext uri="{FF2B5EF4-FFF2-40B4-BE49-F238E27FC236}">
                    <a16:creationId xmlns:a16="http://schemas.microsoft.com/office/drawing/2014/main" id="{BB8D5C2B-CBDE-4DA7-9E99-A4D53652BCD3}"/>
                  </a:ext>
                </a:extLst>
              </p:cNvPr>
              <p:cNvSpPr txBox="1">
                <a:spLocks noRot="1" noChangeAspect="1" noMove="1" noResize="1" noEditPoints="1" noAdjustHandles="1" noChangeArrowheads="1" noChangeShapeType="1" noTextEdit="1"/>
              </p:cNvSpPr>
              <p:nvPr/>
            </p:nvSpPr>
            <p:spPr>
              <a:xfrm>
                <a:off x="199415" y="831799"/>
                <a:ext cx="6658585" cy="694870"/>
              </a:xfrm>
              <a:prstGeom prst="rect">
                <a:avLst/>
              </a:prstGeom>
              <a:blipFill>
                <a:blip r:embed="rId6"/>
                <a:stretch>
                  <a:fillRect l="-275" b="-8772"/>
                </a:stretch>
              </a:blipFill>
            </p:spPr>
            <p:txBody>
              <a:bodyPr/>
              <a:lstStyle/>
              <a:p>
                <a:r>
                  <a:rPr lang="en-IN">
                    <a:noFill/>
                  </a:rPr>
                  <a:t> </a:t>
                </a:r>
              </a:p>
            </p:txBody>
          </p:sp>
        </mc:Fallback>
      </mc:AlternateContent>
      <p:pic>
        <p:nvPicPr>
          <p:cNvPr id="9" name="Picture 3">
            <a:extLst>
              <a:ext uri="{FF2B5EF4-FFF2-40B4-BE49-F238E27FC236}">
                <a16:creationId xmlns:a16="http://schemas.microsoft.com/office/drawing/2014/main" xmlns="" id="{0AD756D7-EC18-4145-B3B6-5627A4B234F2}"/>
              </a:ext>
            </a:extLst>
          </p:cNvPr>
          <p:cNvPicPr>
            <a:picLocks noChangeAspect="1" noChangeArrowheads="1"/>
          </p:cNvPicPr>
          <p:nvPr/>
        </p:nvPicPr>
        <p:blipFill>
          <a:blip r:embed="rId7" cstate="print"/>
          <a:srcRect/>
          <a:stretch>
            <a:fillRect/>
          </a:stretch>
        </p:blipFill>
        <p:spPr bwMode="auto">
          <a:xfrm>
            <a:off x="386672" y="2176174"/>
            <a:ext cx="6147881" cy="2393005"/>
          </a:xfrm>
          <a:prstGeom prst="rect">
            <a:avLst/>
          </a:prstGeom>
          <a:noFill/>
          <a:ln w="9525">
            <a:noFill/>
            <a:miter lim="800000"/>
            <a:headEnd/>
            <a:tailEnd/>
          </a:ln>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xmlns="" id="{671EE5AC-F20D-062B-BBC0-0AD11611ED51}"/>
                  </a:ext>
                </a:extLst>
              </p:cNvPr>
              <p:cNvSpPr txBox="1"/>
              <p:nvPr/>
            </p:nvSpPr>
            <p:spPr>
              <a:xfrm>
                <a:off x="2286000" y="2416512"/>
                <a:ext cx="4572000"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en-IN" i="1" smtClean="0">
                              <a:latin typeface="Cambria Math" panose="02040503050406030204" pitchFamily="18" charset="0"/>
                            </a:rPr>
                          </m:ctrlPr>
                        </m:dPr>
                        <m:e/>
                      </m:d>
                    </m:oMath>
                  </m:oMathPara>
                </a14:m>
                <a:endParaRPr lang="en-IN" dirty="0"/>
              </a:p>
            </p:txBody>
          </p:sp>
        </mc:Choice>
        <mc:Fallback xmlns="">
          <p:sp>
            <p:nvSpPr>
              <p:cNvPr id="4" name="TextBox 3">
                <a:extLst>
                  <a:ext uri="{FF2B5EF4-FFF2-40B4-BE49-F238E27FC236}">
                    <a16:creationId xmlns:a16="http://schemas.microsoft.com/office/drawing/2014/main" id="{671EE5AC-F20D-062B-BBC0-0AD11611ED51}"/>
                  </a:ext>
                </a:extLst>
              </p:cNvPr>
              <p:cNvSpPr txBox="1">
                <a:spLocks noRot="1" noChangeAspect="1" noMove="1" noResize="1" noEditPoints="1" noAdjustHandles="1" noChangeArrowheads="1" noChangeShapeType="1" noTextEdit="1"/>
              </p:cNvSpPr>
              <p:nvPr/>
            </p:nvSpPr>
            <p:spPr>
              <a:xfrm>
                <a:off x="2286000" y="2416512"/>
                <a:ext cx="4572000" cy="307777"/>
              </a:xfrm>
              <a:prstGeom prst="rect">
                <a:avLst/>
              </a:prstGeom>
              <a:blipFill>
                <a:blip r:embed="rId8"/>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xmlns="" id="{1172557D-6E18-1770-DA39-51B8BB67CA6E}"/>
                  </a:ext>
                </a:extLst>
              </p:cNvPr>
              <p:cNvSpPr txBox="1"/>
              <p:nvPr/>
            </p:nvSpPr>
            <p:spPr>
              <a:xfrm>
                <a:off x="2830749" y="921173"/>
                <a:ext cx="4572000"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IN" i="1" smtClean="0">
                              <a:solidFill>
                                <a:schemeClr val="bg1"/>
                              </a:solidFill>
                              <a:latin typeface="Cambria Math" panose="02040503050406030204" pitchFamily="18" charset="0"/>
                            </a:rPr>
                          </m:ctrlPr>
                        </m:sSubPr>
                        <m:e>
                          <m:r>
                            <a:rPr lang="en-IN" b="0" i="1" smtClean="0">
                              <a:solidFill>
                                <a:schemeClr val="bg1"/>
                              </a:solidFill>
                              <a:latin typeface="Cambria Math" panose="02040503050406030204" pitchFamily="18" charset="0"/>
                            </a:rPr>
                            <m:t>  </m:t>
                          </m:r>
                          <m:r>
                            <a:rPr lang="en-IN" i="1">
                              <a:solidFill>
                                <a:schemeClr val="bg1"/>
                              </a:solidFill>
                              <a:latin typeface="Cambria Math" panose="02040503050406030204" pitchFamily="18" charset="0"/>
                            </a:rPr>
                            <m:t>𝑉</m:t>
                          </m:r>
                        </m:e>
                        <m:sub>
                          <m:r>
                            <a:rPr lang="en-IN" i="0">
                              <a:solidFill>
                                <a:schemeClr val="bg1"/>
                              </a:solidFill>
                              <a:latin typeface="Cambria Math" panose="02040503050406030204" pitchFamily="18" charset="0"/>
                            </a:rPr>
                            <m:t>1</m:t>
                          </m:r>
                        </m:sub>
                      </m:sSub>
                    </m:oMath>
                  </m:oMathPara>
                </a14:m>
                <a:endParaRPr lang="en-IN" dirty="0">
                  <a:solidFill>
                    <a:schemeClr val="bg1"/>
                  </a:solidFill>
                </a:endParaRPr>
              </a:p>
            </p:txBody>
          </p:sp>
        </mc:Choice>
        <mc:Fallback xmlns="">
          <p:sp>
            <p:nvSpPr>
              <p:cNvPr id="6" name="TextBox 5">
                <a:extLst>
                  <a:ext uri="{FF2B5EF4-FFF2-40B4-BE49-F238E27FC236}">
                    <a16:creationId xmlns:a16="http://schemas.microsoft.com/office/drawing/2014/main" id="{1172557D-6E18-1770-DA39-51B8BB67CA6E}"/>
                  </a:ext>
                </a:extLst>
              </p:cNvPr>
              <p:cNvSpPr txBox="1">
                <a:spLocks noRot="1" noChangeAspect="1" noMove="1" noResize="1" noEditPoints="1" noAdjustHandles="1" noChangeArrowheads="1" noChangeShapeType="1" noTextEdit="1"/>
              </p:cNvSpPr>
              <p:nvPr/>
            </p:nvSpPr>
            <p:spPr>
              <a:xfrm>
                <a:off x="2830749" y="921173"/>
                <a:ext cx="4572000" cy="307777"/>
              </a:xfrm>
              <a:prstGeom prst="rect">
                <a:avLst/>
              </a:prstGeom>
              <a:blipFill>
                <a:blip r:embed="rId9"/>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xmlns="" id="{B6349744-3AA3-278F-7F77-4199DF7F7B20}"/>
                  </a:ext>
                </a:extLst>
              </p:cNvPr>
              <p:cNvSpPr txBox="1"/>
              <p:nvPr/>
            </p:nvSpPr>
            <p:spPr>
              <a:xfrm>
                <a:off x="-1659600" y="1252605"/>
                <a:ext cx="4572000"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IN" i="1" smtClean="0">
                              <a:solidFill>
                                <a:schemeClr val="bg1"/>
                              </a:solidFill>
                              <a:latin typeface="Cambria Math" panose="02040503050406030204" pitchFamily="18" charset="0"/>
                            </a:rPr>
                          </m:ctrlPr>
                        </m:sSubPr>
                        <m:e>
                          <m:r>
                            <a:rPr lang="en-IN" i="1">
                              <a:solidFill>
                                <a:schemeClr val="bg1"/>
                              </a:solidFill>
                              <a:latin typeface="Cambria Math" panose="02040503050406030204" pitchFamily="18" charset="0"/>
                            </a:rPr>
                            <m:t>𝐸</m:t>
                          </m:r>
                        </m:e>
                        <m:sub>
                          <m:r>
                            <a:rPr lang="en-IN" i="0">
                              <a:solidFill>
                                <a:schemeClr val="bg1"/>
                              </a:solidFill>
                              <a:latin typeface="Cambria Math" panose="02040503050406030204" pitchFamily="18" charset="0"/>
                            </a:rPr>
                            <m:t>1</m:t>
                          </m:r>
                        </m:sub>
                      </m:sSub>
                    </m:oMath>
                  </m:oMathPara>
                </a14:m>
                <a:endParaRPr lang="en-IN" dirty="0">
                  <a:solidFill>
                    <a:schemeClr val="bg1"/>
                  </a:solidFill>
                </a:endParaRPr>
              </a:p>
            </p:txBody>
          </p:sp>
        </mc:Choice>
        <mc:Fallback xmlns="">
          <p:sp>
            <p:nvSpPr>
              <p:cNvPr id="12" name="TextBox 11">
                <a:extLst>
                  <a:ext uri="{FF2B5EF4-FFF2-40B4-BE49-F238E27FC236}">
                    <a16:creationId xmlns:a16="http://schemas.microsoft.com/office/drawing/2014/main" id="{B6349744-3AA3-278F-7F77-4199DF7F7B20}"/>
                  </a:ext>
                </a:extLst>
              </p:cNvPr>
              <p:cNvSpPr txBox="1">
                <a:spLocks noRot="1" noChangeAspect="1" noMove="1" noResize="1" noEditPoints="1" noAdjustHandles="1" noChangeArrowheads="1" noChangeShapeType="1" noTextEdit="1"/>
              </p:cNvSpPr>
              <p:nvPr/>
            </p:nvSpPr>
            <p:spPr>
              <a:xfrm>
                <a:off x="-1659600" y="1252605"/>
                <a:ext cx="4572000" cy="307777"/>
              </a:xfrm>
              <a:prstGeom prst="rect">
                <a:avLst/>
              </a:prstGeom>
              <a:blipFill>
                <a:blip r:embed="rId10"/>
                <a:stretch>
                  <a:fillRect/>
                </a:stretch>
              </a:blipFill>
            </p:spPr>
            <p:txBody>
              <a:bodyPr/>
              <a:lstStyle/>
              <a:p>
                <a:r>
                  <a:rPr lang="en-IN">
                    <a:noFill/>
                  </a:rPr>
                  <a:t> </a:t>
                </a:r>
              </a:p>
            </p:txBody>
          </p:sp>
        </mc:Fallback>
      </mc:AlternateContent>
    </p:spTree>
    <p:extLst>
      <p:ext uri="{BB962C8B-B14F-4D97-AF65-F5344CB8AC3E}">
        <p14:creationId xmlns:p14="http://schemas.microsoft.com/office/powerpoint/2010/main" val="626363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1000"/>
                                        <p:tgtEl>
                                          <p:spTgt spid="8">
                                            <p:txEl>
                                              <p:pRg st="0" end="0"/>
                                            </p:txEl>
                                          </p:spTgt>
                                        </p:tgtEl>
                                      </p:cBhvr>
                                    </p:animEffect>
                                    <p:anim calcmode="lin" valueType="num">
                                      <p:cBhvr>
                                        <p:cTn id="8"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barn(inVertical)">
                                      <p:cBhvr>
                                        <p:cTn id="1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Shape 151"/>
        <p:cNvGrpSpPr/>
        <p:nvPr/>
      </p:nvGrpSpPr>
      <p:grpSpPr>
        <a:xfrm>
          <a:off x="0" y="0"/>
          <a:ext cx="0" cy="0"/>
          <a:chOff x="0" y="0"/>
          <a:chExt cx="0" cy="0"/>
        </a:xfrm>
      </p:grpSpPr>
      <p:pic>
        <p:nvPicPr>
          <p:cNvPr id="152" name="Google Shape;152;p21"/>
          <p:cNvPicPr preferRelativeResize="0"/>
          <p:nvPr/>
        </p:nvPicPr>
        <p:blipFill>
          <a:blip r:embed="rId3">
            <a:alphaModFix/>
          </a:blip>
          <a:stretch>
            <a:fillRect/>
          </a:stretch>
        </p:blipFill>
        <p:spPr>
          <a:xfrm>
            <a:off x="0" y="0"/>
            <a:ext cx="9144000" cy="5139333"/>
          </a:xfrm>
          <a:prstGeom prst="rect">
            <a:avLst/>
          </a:prstGeom>
          <a:noFill/>
          <a:ln>
            <a:noFill/>
          </a:ln>
        </p:spPr>
      </p:pic>
      <p:pic>
        <p:nvPicPr>
          <p:cNvPr id="153" name="Google Shape;153;p21"/>
          <p:cNvPicPr preferRelativeResize="0"/>
          <p:nvPr/>
        </p:nvPicPr>
        <p:blipFill>
          <a:blip r:embed="rId4">
            <a:alphaModFix/>
          </a:blip>
          <a:stretch>
            <a:fillRect/>
          </a:stretch>
        </p:blipFill>
        <p:spPr>
          <a:xfrm>
            <a:off x="4763" y="4750"/>
            <a:ext cx="9134475" cy="5133975"/>
          </a:xfrm>
          <a:prstGeom prst="rect">
            <a:avLst/>
          </a:prstGeom>
          <a:noFill/>
          <a:ln>
            <a:noFill/>
          </a:ln>
        </p:spPr>
      </p:pic>
      <p:pic>
        <p:nvPicPr>
          <p:cNvPr id="158" name="Google Shape;158;p21"/>
          <p:cNvPicPr preferRelativeResize="0"/>
          <p:nvPr/>
        </p:nvPicPr>
        <p:blipFill>
          <a:blip r:embed="rId5">
            <a:alphaModFix/>
          </a:blip>
          <a:stretch>
            <a:fillRect/>
          </a:stretch>
        </p:blipFill>
        <p:spPr>
          <a:xfrm>
            <a:off x="7363438" y="148588"/>
            <a:ext cx="1495425" cy="371475"/>
          </a:xfrm>
          <a:prstGeom prst="rect">
            <a:avLst/>
          </a:prstGeom>
          <a:noFill/>
          <a:ln>
            <a:noFill/>
          </a:ln>
        </p:spPr>
      </p:pic>
      <p:sp>
        <p:nvSpPr>
          <p:cNvPr id="159" name="Google Shape;159;p21"/>
          <p:cNvSpPr txBox="1"/>
          <p:nvPr/>
        </p:nvSpPr>
        <p:spPr>
          <a:xfrm>
            <a:off x="645925" y="134250"/>
            <a:ext cx="1743600" cy="492412"/>
          </a:xfrm>
          <a:prstGeom prst="rect">
            <a:avLst/>
          </a:prstGeom>
          <a:noFill/>
          <a:ln>
            <a:noFill/>
          </a:ln>
        </p:spPr>
        <p:txBody>
          <a:bodyPr spcFirstLastPara="1" wrap="square" lIns="91425" tIns="91425" rIns="91425" bIns="91425" anchor="t" anchorCtr="0">
            <a:spAutoFit/>
          </a:bodyPr>
          <a:lstStyle/>
          <a:p>
            <a:r>
              <a:rPr lang="en-US" sz="2000" b="1" dirty="0">
                <a:solidFill>
                  <a:srgbClr val="C00000"/>
                </a:solidFill>
                <a:latin typeface="Arial Black" pitchFamily="34" charset="0"/>
                <a:cs typeface="Times New Roman" pitchFamily="18" charset="0"/>
              </a:rPr>
              <a:t>Examples </a:t>
            </a:r>
            <a:endParaRPr lang="en-US" sz="2000" dirty="0"/>
          </a:p>
        </p:txBody>
      </p:sp>
      <p:sp>
        <p:nvSpPr>
          <p:cNvPr id="3" name="Text Placeholder 2">
            <a:extLst>
              <a:ext uri="{FF2B5EF4-FFF2-40B4-BE49-F238E27FC236}">
                <a16:creationId xmlns:a16="http://schemas.microsoft.com/office/drawing/2014/main" xmlns="" id="{0CE852F5-66EE-4E09-9BEB-0E9C4EF979E5}"/>
              </a:ext>
            </a:extLst>
          </p:cNvPr>
          <p:cNvSpPr>
            <a:spLocks noGrp="1"/>
          </p:cNvSpPr>
          <p:nvPr>
            <p:ph type="body" idx="1"/>
          </p:nvPr>
        </p:nvSpPr>
        <p:spPr/>
        <p:txBody>
          <a:bodyPr>
            <a:normAutofit/>
          </a:bodyPr>
          <a:lstStyle/>
          <a:p>
            <a:pPr marL="114300" indent="0">
              <a:buNone/>
            </a:pPr>
            <a:r>
              <a:rPr lang="en-IN" sz="1400" b="1" dirty="0">
                <a:solidFill>
                  <a:schemeClr val="bg1"/>
                </a:solidFill>
                <a:latin typeface="Bahnschrift" panose="020B0502040204020203" pitchFamily="34" charset="0"/>
              </a:rPr>
              <a:t>                      </a:t>
            </a:r>
            <a:endParaRPr lang="en-IN" sz="1400" dirty="0">
              <a:solidFill>
                <a:schemeClr val="bg1"/>
              </a:solidFill>
              <a:latin typeface="Bahnschrift" panose="020B0502040204020203" pitchFamily="34" charset="0"/>
            </a:endParaRPr>
          </a:p>
        </p:txBody>
      </p:sp>
      <p:sp>
        <p:nvSpPr>
          <p:cNvPr id="8" name="TextBox 7">
            <a:extLst>
              <a:ext uri="{FF2B5EF4-FFF2-40B4-BE49-F238E27FC236}">
                <a16:creationId xmlns:a16="http://schemas.microsoft.com/office/drawing/2014/main" xmlns="" id="{D2B9359D-19EE-461B-83E3-25D5F83DC1D5}"/>
              </a:ext>
            </a:extLst>
          </p:cNvPr>
          <p:cNvSpPr txBox="1"/>
          <p:nvPr/>
        </p:nvSpPr>
        <p:spPr>
          <a:xfrm>
            <a:off x="69477" y="756162"/>
            <a:ext cx="7206811" cy="307777"/>
          </a:xfrm>
          <a:prstGeom prst="rect">
            <a:avLst/>
          </a:prstGeom>
          <a:noFill/>
        </p:spPr>
        <p:txBody>
          <a:bodyPr wrap="square">
            <a:spAutoFit/>
          </a:bodyPr>
          <a:lstStyle/>
          <a:p>
            <a:r>
              <a:rPr lang="en-US" dirty="0">
                <a:solidFill>
                  <a:schemeClr val="bg1"/>
                </a:solidFill>
                <a:latin typeface="Bahnschrift" panose="020B0502040204020203" pitchFamily="34" charset="0"/>
                <a:cs typeface="Times New Roman" pitchFamily="18" charset="0"/>
              </a:rPr>
              <a:t>    1) Find the number of edges in graph G, if it has 5 vertices each of degree 4.</a:t>
            </a:r>
          </a:p>
        </p:txBody>
      </p:sp>
      <p:sp>
        <p:nvSpPr>
          <p:cNvPr id="10" name="TextBox 9">
            <a:extLst>
              <a:ext uri="{FF2B5EF4-FFF2-40B4-BE49-F238E27FC236}">
                <a16:creationId xmlns:a16="http://schemas.microsoft.com/office/drawing/2014/main" xmlns="" id="{491E405B-A2A1-4697-B4F0-ADDF82D1FDEB}"/>
              </a:ext>
            </a:extLst>
          </p:cNvPr>
          <p:cNvSpPr txBox="1"/>
          <p:nvPr/>
        </p:nvSpPr>
        <p:spPr>
          <a:xfrm>
            <a:off x="306937" y="1259074"/>
            <a:ext cx="6628883" cy="1384995"/>
          </a:xfrm>
          <a:prstGeom prst="rect">
            <a:avLst/>
          </a:prstGeom>
          <a:noFill/>
        </p:spPr>
        <p:txBody>
          <a:bodyPr wrap="square">
            <a:spAutoFit/>
          </a:bodyPr>
          <a:lstStyle/>
          <a:p>
            <a:r>
              <a:rPr lang="en-US" dirty="0">
                <a:solidFill>
                  <a:schemeClr val="bg1"/>
                </a:solidFill>
                <a:latin typeface="Bahnschrift" panose="020B0502040204020203" pitchFamily="34" charset="0"/>
                <a:cs typeface="Times New Roman" pitchFamily="18" charset="0"/>
              </a:rPr>
              <a:t>ANS: Let e be the number of edges in G.</a:t>
            </a:r>
          </a:p>
          <a:p>
            <a:r>
              <a:rPr lang="en-US" dirty="0">
                <a:solidFill>
                  <a:schemeClr val="bg1"/>
                </a:solidFill>
                <a:latin typeface="Bahnschrift" panose="020B0502040204020203" pitchFamily="34" charset="0"/>
                <a:cs typeface="Times New Roman" pitchFamily="18" charset="0"/>
              </a:rPr>
              <a:t>	   </a:t>
            </a:r>
            <a:r>
              <a:rPr lang="en-IN" b="1" dirty="0">
                <a:solidFill>
                  <a:schemeClr val="bg1"/>
                </a:solidFill>
                <a:latin typeface="Bahnschrift" panose="020B0502040204020203" pitchFamily="34" charset="0"/>
              </a:rPr>
              <a:t>By the first theorem</a:t>
            </a:r>
            <a:endParaRPr lang="en-US" dirty="0">
              <a:solidFill>
                <a:schemeClr val="bg1"/>
              </a:solidFill>
              <a:latin typeface="Bahnschrift" panose="020B0502040204020203" pitchFamily="34" charset="0"/>
              <a:cs typeface="Times New Roman" pitchFamily="18" charset="0"/>
            </a:endParaRPr>
          </a:p>
          <a:p>
            <a:pPr marL="136525" indent="0">
              <a:buNone/>
            </a:pPr>
            <a:r>
              <a:rPr lang="en-US" dirty="0">
                <a:solidFill>
                  <a:schemeClr val="bg1"/>
                </a:solidFill>
                <a:latin typeface="Bahnschrift" panose="020B0502040204020203" pitchFamily="34" charset="0"/>
                <a:cs typeface="Times New Roman" pitchFamily="18" charset="0"/>
              </a:rPr>
              <a:t>       deg(V1)+deg(V2)+deg(V3)+deg(V4)+deg(V5)= 2e</a:t>
            </a:r>
          </a:p>
          <a:p>
            <a:pPr marL="136525" indent="0">
              <a:buNone/>
            </a:pPr>
            <a:r>
              <a:rPr lang="en-US" dirty="0">
                <a:solidFill>
                  <a:schemeClr val="bg1"/>
                </a:solidFill>
                <a:latin typeface="Bahnschrift" panose="020B0502040204020203" pitchFamily="34" charset="0"/>
                <a:cs typeface="Times New Roman" pitchFamily="18" charset="0"/>
              </a:rPr>
              <a:t>                        4+4+4+4+4= 2e</a:t>
            </a:r>
          </a:p>
          <a:p>
            <a:pPr marL="136525" indent="0">
              <a:buNone/>
            </a:pPr>
            <a:r>
              <a:rPr lang="en-US" dirty="0">
                <a:solidFill>
                  <a:schemeClr val="bg1"/>
                </a:solidFill>
                <a:latin typeface="Bahnschrift" panose="020B0502040204020203" pitchFamily="34" charset="0"/>
                <a:cs typeface="Times New Roman" pitchFamily="18" charset="0"/>
              </a:rPr>
              <a:t>	       20=2e</a:t>
            </a:r>
          </a:p>
          <a:p>
            <a:pPr marL="136525" indent="0">
              <a:buNone/>
            </a:pPr>
            <a:r>
              <a:rPr lang="en-US" dirty="0">
                <a:solidFill>
                  <a:schemeClr val="bg1"/>
                </a:solidFill>
                <a:latin typeface="Bahnschrift" panose="020B0502040204020203" pitchFamily="34" charset="0"/>
                <a:cs typeface="Times New Roman" pitchFamily="18" charset="0"/>
              </a:rPr>
              <a:t>                          e = 10.</a:t>
            </a:r>
            <a:endParaRPr lang="en-IN" dirty="0">
              <a:solidFill>
                <a:schemeClr val="bg1"/>
              </a:solidFill>
              <a:latin typeface="Bahnschrift" panose="020B0502040204020203" pitchFamily="34" charset="0"/>
            </a:endParaRPr>
          </a:p>
        </p:txBody>
      </p:sp>
      <p:sp>
        <p:nvSpPr>
          <p:cNvPr id="12" name="TextBox 11">
            <a:extLst>
              <a:ext uri="{FF2B5EF4-FFF2-40B4-BE49-F238E27FC236}">
                <a16:creationId xmlns:a16="http://schemas.microsoft.com/office/drawing/2014/main" xmlns="" id="{0A598825-6E4E-4D45-8AC6-841FB37BEDD7}"/>
              </a:ext>
            </a:extLst>
          </p:cNvPr>
          <p:cNvSpPr txBox="1"/>
          <p:nvPr/>
        </p:nvSpPr>
        <p:spPr>
          <a:xfrm>
            <a:off x="306937" y="2750668"/>
            <a:ext cx="5899310" cy="523220"/>
          </a:xfrm>
          <a:prstGeom prst="rect">
            <a:avLst/>
          </a:prstGeom>
          <a:noFill/>
        </p:spPr>
        <p:txBody>
          <a:bodyPr wrap="square">
            <a:spAutoFit/>
          </a:bodyPr>
          <a:lstStyle/>
          <a:p>
            <a:r>
              <a:rPr lang="en-US" dirty="0">
                <a:solidFill>
                  <a:schemeClr val="bg1"/>
                </a:solidFill>
                <a:latin typeface="Bahnschrift" panose="020B0502040204020203" pitchFamily="34" charset="0"/>
                <a:cs typeface="Times New Roman" pitchFamily="18" charset="0"/>
              </a:rPr>
              <a:t>2) Find the number of edges in graph G, if it has 3 vertices of degree 3,        	2 vertices of degree 2 and 1 vertex of degree 5.</a:t>
            </a:r>
            <a:endParaRPr lang="en-IN" dirty="0">
              <a:solidFill>
                <a:schemeClr val="bg1"/>
              </a:solidFill>
              <a:latin typeface="Bahnschrift" panose="020B0502040204020203" pitchFamily="34" charset="0"/>
            </a:endParaRPr>
          </a:p>
        </p:txBody>
      </p:sp>
      <p:sp>
        <p:nvSpPr>
          <p:cNvPr id="14" name="TextBox 13">
            <a:extLst>
              <a:ext uri="{FF2B5EF4-FFF2-40B4-BE49-F238E27FC236}">
                <a16:creationId xmlns:a16="http://schemas.microsoft.com/office/drawing/2014/main" xmlns="" id="{2A748E6A-0413-4777-AE43-6B7767C8A8FB}"/>
              </a:ext>
            </a:extLst>
          </p:cNvPr>
          <p:cNvSpPr txBox="1"/>
          <p:nvPr/>
        </p:nvSpPr>
        <p:spPr>
          <a:xfrm>
            <a:off x="302175" y="3260855"/>
            <a:ext cx="5563604" cy="1384995"/>
          </a:xfrm>
          <a:prstGeom prst="rect">
            <a:avLst/>
          </a:prstGeom>
          <a:noFill/>
        </p:spPr>
        <p:txBody>
          <a:bodyPr wrap="square">
            <a:spAutoFit/>
          </a:bodyPr>
          <a:lstStyle/>
          <a:p>
            <a:r>
              <a:rPr lang="en-US" dirty="0">
                <a:solidFill>
                  <a:schemeClr val="bg1"/>
                </a:solidFill>
                <a:latin typeface="Bahnschrift" panose="020B0502040204020203" pitchFamily="34" charset="0"/>
                <a:cs typeface="Times New Roman" pitchFamily="18" charset="0"/>
              </a:rPr>
              <a:t>ANS: Let e be the number of edges in G.</a:t>
            </a:r>
          </a:p>
          <a:p>
            <a:r>
              <a:rPr lang="en-US" dirty="0">
                <a:solidFill>
                  <a:schemeClr val="bg1"/>
                </a:solidFill>
                <a:latin typeface="Bahnschrift" panose="020B0502040204020203" pitchFamily="34" charset="0"/>
                <a:cs typeface="Times New Roman" pitchFamily="18" charset="0"/>
              </a:rPr>
              <a:t>	   </a:t>
            </a:r>
            <a:r>
              <a:rPr lang="en-IN" b="1" dirty="0">
                <a:solidFill>
                  <a:schemeClr val="bg1"/>
                </a:solidFill>
                <a:latin typeface="Bahnschrift" panose="020B0502040204020203" pitchFamily="34" charset="0"/>
              </a:rPr>
              <a:t>By the first theorem</a:t>
            </a:r>
            <a:endParaRPr lang="en-US" dirty="0">
              <a:solidFill>
                <a:schemeClr val="bg1"/>
              </a:solidFill>
              <a:latin typeface="Bahnschrift" panose="020B0502040204020203" pitchFamily="34" charset="0"/>
              <a:cs typeface="Times New Roman" pitchFamily="18" charset="0"/>
            </a:endParaRPr>
          </a:p>
          <a:p>
            <a:pPr marL="136525" indent="0">
              <a:buNone/>
            </a:pPr>
            <a:r>
              <a:rPr lang="en-US" dirty="0">
                <a:solidFill>
                  <a:schemeClr val="bg1"/>
                </a:solidFill>
                <a:latin typeface="Bahnschrift" panose="020B0502040204020203" pitchFamily="34" charset="0"/>
                <a:cs typeface="Times New Roman" pitchFamily="18" charset="0"/>
              </a:rPr>
              <a:t>       3deg(Vi)+2deg(</a:t>
            </a:r>
            <a:r>
              <a:rPr lang="en-US" dirty="0" err="1">
                <a:solidFill>
                  <a:schemeClr val="bg1"/>
                </a:solidFill>
                <a:latin typeface="Bahnschrift" panose="020B0502040204020203" pitchFamily="34" charset="0"/>
                <a:cs typeface="Times New Roman" pitchFamily="18" charset="0"/>
              </a:rPr>
              <a:t>Vj</a:t>
            </a:r>
            <a:r>
              <a:rPr lang="en-US" dirty="0">
                <a:solidFill>
                  <a:schemeClr val="bg1"/>
                </a:solidFill>
                <a:latin typeface="Bahnschrift" panose="020B0502040204020203" pitchFamily="34" charset="0"/>
                <a:cs typeface="Times New Roman" pitchFamily="18" charset="0"/>
              </a:rPr>
              <a:t>)+deg(</a:t>
            </a:r>
            <a:r>
              <a:rPr lang="en-US" dirty="0" err="1">
                <a:solidFill>
                  <a:schemeClr val="bg1"/>
                </a:solidFill>
                <a:latin typeface="Bahnschrift" panose="020B0502040204020203" pitchFamily="34" charset="0"/>
                <a:cs typeface="Times New Roman" pitchFamily="18" charset="0"/>
              </a:rPr>
              <a:t>Vk</a:t>
            </a:r>
            <a:r>
              <a:rPr lang="en-US" dirty="0">
                <a:solidFill>
                  <a:schemeClr val="bg1"/>
                </a:solidFill>
                <a:latin typeface="Bahnschrift" panose="020B0502040204020203" pitchFamily="34" charset="0"/>
                <a:cs typeface="Times New Roman" pitchFamily="18" charset="0"/>
              </a:rPr>
              <a:t>)= 2e</a:t>
            </a:r>
          </a:p>
          <a:p>
            <a:pPr marL="136525" indent="0">
              <a:buNone/>
            </a:pPr>
            <a:r>
              <a:rPr lang="en-US" dirty="0">
                <a:solidFill>
                  <a:schemeClr val="bg1"/>
                </a:solidFill>
                <a:latin typeface="Bahnschrift" panose="020B0502040204020203" pitchFamily="34" charset="0"/>
                <a:cs typeface="Times New Roman" pitchFamily="18" charset="0"/>
              </a:rPr>
              <a:t>        3(3)+2(2)+5= 2e</a:t>
            </a:r>
          </a:p>
          <a:p>
            <a:pPr marL="136525" indent="0">
              <a:buNone/>
            </a:pPr>
            <a:r>
              <a:rPr lang="en-US" dirty="0">
                <a:solidFill>
                  <a:schemeClr val="bg1"/>
                </a:solidFill>
                <a:latin typeface="Bahnschrift" panose="020B0502040204020203" pitchFamily="34" charset="0"/>
                <a:cs typeface="Times New Roman" pitchFamily="18" charset="0"/>
              </a:rPr>
              <a:t>         18=2e</a:t>
            </a:r>
          </a:p>
          <a:p>
            <a:pPr marL="136525" indent="0">
              <a:buNone/>
            </a:pPr>
            <a:r>
              <a:rPr lang="en-US" dirty="0">
                <a:solidFill>
                  <a:schemeClr val="bg1"/>
                </a:solidFill>
                <a:latin typeface="Bahnschrift" panose="020B0502040204020203" pitchFamily="34" charset="0"/>
                <a:cs typeface="Times New Roman" pitchFamily="18" charset="0"/>
              </a:rPr>
              <a:t>         e = 9.</a:t>
            </a:r>
          </a:p>
        </p:txBody>
      </p:sp>
    </p:spTree>
    <p:extLst>
      <p:ext uri="{BB962C8B-B14F-4D97-AF65-F5344CB8AC3E}">
        <p14:creationId xmlns:p14="http://schemas.microsoft.com/office/powerpoint/2010/main" val="121416275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1000"/>
                                        <p:tgtEl>
                                          <p:spTgt spid="8">
                                            <p:txEl>
                                              <p:pRg st="0" end="0"/>
                                            </p:txEl>
                                          </p:spTgt>
                                        </p:tgtEl>
                                      </p:cBhvr>
                                    </p:animEffect>
                                    <p:anim calcmode="lin" valueType="num">
                                      <p:cBhvr>
                                        <p:cTn id="8"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0">
                                            <p:txEl>
                                              <p:pRg st="0" end="0"/>
                                            </p:txEl>
                                          </p:spTgt>
                                        </p:tgtEl>
                                        <p:attrNameLst>
                                          <p:attrName>style.visibility</p:attrName>
                                        </p:attrNameLst>
                                      </p:cBhvr>
                                      <p:to>
                                        <p:strVal val="visible"/>
                                      </p:to>
                                    </p:set>
                                    <p:animEffect transition="in" filter="fade">
                                      <p:cBhvr>
                                        <p:cTn id="14" dur="1000"/>
                                        <p:tgtEl>
                                          <p:spTgt spid="10">
                                            <p:txEl>
                                              <p:pRg st="0" end="0"/>
                                            </p:txEl>
                                          </p:spTgt>
                                        </p:tgtEl>
                                      </p:cBhvr>
                                    </p:animEffect>
                                    <p:anim calcmode="lin" valueType="num">
                                      <p:cBhvr>
                                        <p:cTn id="15" dur="1000" fill="hold"/>
                                        <p:tgtEl>
                                          <p:spTgt spid="10">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10">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0">
                                            <p:txEl>
                                              <p:pRg st="1" end="1"/>
                                            </p:txEl>
                                          </p:spTgt>
                                        </p:tgtEl>
                                        <p:attrNameLst>
                                          <p:attrName>style.visibility</p:attrName>
                                        </p:attrNameLst>
                                      </p:cBhvr>
                                      <p:to>
                                        <p:strVal val="visible"/>
                                      </p:to>
                                    </p:set>
                                    <p:animEffect transition="in" filter="fade">
                                      <p:cBhvr>
                                        <p:cTn id="21" dur="1000"/>
                                        <p:tgtEl>
                                          <p:spTgt spid="10">
                                            <p:txEl>
                                              <p:pRg st="1" end="1"/>
                                            </p:txEl>
                                          </p:spTgt>
                                        </p:tgtEl>
                                      </p:cBhvr>
                                    </p:animEffect>
                                    <p:anim calcmode="lin" valueType="num">
                                      <p:cBhvr>
                                        <p:cTn id="22" dur="1000" fill="hold"/>
                                        <p:tgtEl>
                                          <p:spTgt spid="10">
                                            <p:txEl>
                                              <p:pRg st="1" end="1"/>
                                            </p:txEl>
                                          </p:spTgt>
                                        </p:tgtEl>
                                        <p:attrNameLst>
                                          <p:attrName>ppt_x</p:attrName>
                                        </p:attrNameLst>
                                      </p:cBhvr>
                                      <p:tavLst>
                                        <p:tav tm="0">
                                          <p:val>
                                            <p:strVal val="#ppt_x"/>
                                          </p:val>
                                        </p:tav>
                                        <p:tav tm="100000">
                                          <p:val>
                                            <p:strVal val="#ppt_x"/>
                                          </p:val>
                                        </p:tav>
                                      </p:tavLst>
                                    </p:anim>
                                    <p:anim calcmode="lin" valueType="num">
                                      <p:cBhvr>
                                        <p:cTn id="23" dur="1000" fill="hold"/>
                                        <p:tgtEl>
                                          <p:spTgt spid="10">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0">
                                            <p:txEl>
                                              <p:pRg st="2" end="2"/>
                                            </p:txEl>
                                          </p:spTgt>
                                        </p:tgtEl>
                                        <p:attrNameLst>
                                          <p:attrName>style.visibility</p:attrName>
                                        </p:attrNameLst>
                                      </p:cBhvr>
                                      <p:to>
                                        <p:strVal val="visible"/>
                                      </p:to>
                                    </p:set>
                                    <p:animEffect transition="in" filter="fade">
                                      <p:cBhvr>
                                        <p:cTn id="28" dur="1000"/>
                                        <p:tgtEl>
                                          <p:spTgt spid="10">
                                            <p:txEl>
                                              <p:pRg st="2" end="2"/>
                                            </p:txEl>
                                          </p:spTgt>
                                        </p:tgtEl>
                                      </p:cBhvr>
                                    </p:animEffect>
                                    <p:anim calcmode="lin" valueType="num">
                                      <p:cBhvr>
                                        <p:cTn id="29" dur="1000" fill="hold"/>
                                        <p:tgtEl>
                                          <p:spTgt spid="10">
                                            <p:txEl>
                                              <p:pRg st="2" end="2"/>
                                            </p:txEl>
                                          </p:spTgt>
                                        </p:tgtEl>
                                        <p:attrNameLst>
                                          <p:attrName>ppt_x</p:attrName>
                                        </p:attrNameLst>
                                      </p:cBhvr>
                                      <p:tavLst>
                                        <p:tav tm="0">
                                          <p:val>
                                            <p:strVal val="#ppt_x"/>
                                          </p:val>
                                        </p:tav>
                                        <p:tav tm="100000">
                                          <p:val>
                                            <p:strVal val="#ppt_x"/>
                                          </p:val>
                                        </p:tav>
                                      </p:tavLst>
                                    </p:anim>
                                    <p:anim calcmode="lin" valueType="num">
                                      <p:cBhvr>
                                        <p:cTn id="30" dur="1000" fill="hold"/>
                                        <p:tgtEl>
                                          <p:spTgt spid="10">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10">
                                            <p:txEl>
                                              <p:pRg st="3" end="3"/>
                                            </p:txEl>
                                          </p:spTgt>
                                        </p:tgtEl>
                                        <p:attrNameLst>
                                          <p:attrName>style.visibility</p:attrName>
                                        </p:attrNameLst>
                                      </p:cBhvr>
                                      <p:to>
                                        <p:strVal val="visible"/>
                                      </p:to>
                                    </p:set>
                                    <p:animEffect transition="in" filter="fade">
                                      <p:cBhvr>
                                        <p:cTn id="35" dur="1000"/>
                                        <p:tgtEl>
                                          <p:spTgt spid="10">
                                            <p:txEl>
                                              <p:pRg st="3" end="3"/>
                                            </p:txEl>
                                          </p:spTgt>
                                        </p:tgtEl>
                                      </p:cBhvr>
                                    </p:animEffect>
                                    <p:anim calcmode="lin" valueType="num">
                                      <p:cBhvr>
                                        <p:cTn id="36" dur="1000" fill="hold"/>
                                        <p:tgtEl>
                                          <p:spTgt spid="10">
                                            <p:txEl>
                                              <p:pRg st="3" end="3"/>
                                            </p:txEl>
                                          </p:spTgt>
                                        </p:tgtEl>
                                        <p:attrNameLst>
                                          <p:attrName>ppt_x</p:attrName>
                                        </p:attrNameLst>
                                      </p:cBhvr>
                                      <p:tavLst>
                                        <p:tav tm="0">
                                          <p:val>
                                            <p:strVal val="#ppt_x"/>
                                          </p:val>
                                        </p:tav>
                                        <p:tav tm="100000">
                                          <p:val>
                                            <p:strVal val="#ppt_x"/>
                                          </p:val>
                                        </p:tav>
                                      </p:tavLst>
                                    </p:anim>
                                    <p:anim calcmode="lin" valueType="num">
                                      <p:cBhvr>
                                        <p:cTn id="37" dur="1000" fill="hold"/>
                                        <p:tgtEl>
                                          <p:spTgt spid="10">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10">
                                            <p:txEl>
                                              <p:pRg st="4" end="4"/>
                                            </p:txEl>
                                          </p:spTgt>
                                        </p:tgtEl>
                                        <p:attrNameLst>
                                          <p:attrName>style.visibility</p:attrName>
                                        </p:attrNameLst>
                                      </p:cBhvr>
                                      <p:to>
                                        <p:strVal val="visible"/>
                                      </p:to>
                                    </p:set>
                                    <p:animEffect transition="in" filter="fade">
                                      <p:cBhvr>
                                        <p:cTn id="42" dur="1000"/>
                                        <p:tgtEl>
                                          <p:spTgt spid="10">
                                            <p:txEl>
                                              <p:pRg st="4" end="4"/>
                                            </p:txEl>
                                          </p:spTgt>
                                        </p:tgtEl>
                                      </p:cBhvr>
                                    </p:animEffect>
                                    <p:anim calcmode="lin" valueType="num">
                                      <p:cBhvr>
                                        <p:cTn id="43" dur="1000" fill="hold"/>
                                        <p:tgtEl>
                                          <p:spTgt spid="10">
                                            <p:txEl>
                                              <p:pRg st="4" end="4"/>
                                            </p:txEl>
                                          </p:spTgt>
                                        </p:tgtEl>
                                        <p:attrNameLst>
                                          <p:attrName>ppt_x</p:attrName>
                                        </p:attrNameLst>
                                      </p:cBhvr>
                                      <p:tavLst>
                                        <p:tav tm="0">
                                          <p:val>
                                            <p:strVal val="#ppt_x"/>
                                          </p:val>
                                        </p:tav>
                                        <p:tav tm="100000">
                                          <p:val>
                                            <p:strVal val="#ppt_x"/>
                                          </p:val>
                                        </p:tav>
                                      </p:tavLst>
                                    </p:anim>
                                    <p:anim calcmode="lin" valueType="num">
                                      <p:cBhvr>
                                        <p:cTn id="44" dur="1000" fill="hold"/>
                                        <p:tgtEl>
                                          <p:spTgt spid="10">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10">
                                            <p:txEl>
                                              <p:pRg st="5" end="5"/>
                                            </p:txEl>
                                          </p:spTgt>
                                        </p:tgtEl>
                                        <p:attrNameLst>
                                          <p:attrName>style.visibility</p:attrName>
                                        </p:attrNameLst>
                                      </p:cBhvr>
                                      <p:to>
                                        <p:strVal val="visible"/>
                                      </p:to>
                                    </p:set>
                                    <p:animEffect transition="in" filter="fade">
                                      <p:cBhvr>
                                        <p:cTn id="49" dur="1000"/>
                                        <p:tgtEl>
                                          <p:spTgt spid="10">
                                            <p:txEl>
                                              <p:pRg st="5" end="5"/>
                                            </p:txEl>
                                          </p:spTgt>
                                        </p:tgtEl>
                                      </p:cBhvr>
                                    </p:animEffect>
                                    <p:anim calcmode="lin" valueType="num">
                                      <p:cBhvr>
                                        <p:cTn id="50" dur="1000" fill="hold"/>
                                        <p:tgtEl>
                                          <p:spTgt spid="10">
                                            <p:txEl>
                                              <p:pRg st="5" end="5"/>
                                            </p:txEl>
                                          </p:spTgt>
                                        </p:tgtEl>
                                        <p:attrNameLst>
                                          <p:attrName>ppt_x</p:attrName>
                                        </p:attrNameLst>
                                      </p:cBhvr>
                                      <p:tavLst>
                                        <p:tav tm="0">
                                          <p:val>
                                            <p:strVal val="#ppt_x"/>
                                          </p:val>
                                        </p:tav>
                                        <p:tav tm="100000">
                                          <p:val>
                                            <p:strVal val="#ppt_x"/>
                                          </p:val>
                                        </p:tav>
                                      </p:tavLst>
                                    </p:anim>
                                    <p:anim calcmode="lin" valueType="num">
                                      <p:cBhvr>
                                        <p:cTn id="51" dur="1000" fill="hold"/>
                                        <p:tgtEl>
                                          <p:spTgt spid="10">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nodeType="clickEffect">
                                  <p:stCondLst>
                                    <p:cond delay="0"/>
                                  </p:stCondLst>
                                  <p:childTnLst>
                                    <p:set>
                                      <p:cBhvr>
                                        <p:cTn id="55" dur="1" fill="hold">
                                          <p:stCondLst>
                                            <p:cond delay="0"/>
                                          </p:stCondLst>
                                        </p:cTn>
                                        <p:tgtEl>
                                          <p:spTgt spid="12">
                                            <p:txEl>
                                              <p:pRg st="0" end="0"/>
                                            </p:txEl>
                                          </p:spTgt>
                                        </p:tgtEl>
                                        <p:attrNameLst>
                                          <p:attrName>style.visibility</p:attrName>
                                        </p:attrNameLst>
                                      </p:cBhvr>
                                      <p:to>
                                        <p:strVal val="visible"/>
                                      </p:to>
                                    </p:set>
                                    <p:animEffect transition="in" filter="fade">
                                      <p:cBhvr>
                                        <p:cTn id="56" dur="1000"/>
                                        <p:tgtEl>
                                          <p:spTgt spid="12">
                                            <p:txEl>
                                              <p:pRg st="0" end="0"/>
                                            </p:txEl>
                                          </p:spTgt>
                                        </p:tgtEl>
                                      </p:cBhvr>
                                    </p:animEffect>
                                    <p:anim calcmode="lin" valueType="num">
                                      <p:cBhvr>
                                        <p:cTn id="57" dur="1000" fill="hold"/>
                                        <p:tgtEl>
                                          <p:spTgt spid="12">
                                            <p:txEl>
                                              <p:pRg st="0" end="0"/>
                                            </p:txEl>
                                          </p:spTgt>
                                        </p:tgtEl>
                                        <p:attrNameLst>
                                          <p:attrName>ppt_x</p:attrName>
                                        </p:attrNameLst>
                                      </p:cBhvr>
                                      <p:tavLst>
                                        <p:tav tm="0">
                                          <p:val>
                                            <p:strVal val="#ppt_x"/>
                                          </p:val>
                                        </p:tav>
                                        <p:tav tm="100000">
                                          <p:val>
                                            <p:strVal val="#ppt_x"/>
                                          </p:val>
                                        </p:tav>
                                      </p:tavLst>
                                    </p:anim>
                                    <p:anim calcmode="lin" valueType="num">
                                      <p:cBhvr>
                                        <p:cTn id="58" dur="1000" fill="hold"/>
                                        <p:tgtEl>
                                          <p:spTgt spid="1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nodeType="clickEffect">
                                  <p:stCondLst>
                                    <p:cond delay="0"/>
                                  </p:stCondLst>
                                  <p:childTnLst>
                                    <p:set>
                                      <p:cBhvr>
                                        <p:cTn id="62" dur="1" fill="hold">
                                          <p:stCondLst>
                                            <p:cond delay="0"/>
                                          </p:stCondLst>
                                        </p:cTn>
                                        <p:tgtEl>
                                          <p:spTgt spid="14">
                                            <p:txEl>
                                              <p:pRg st="0" end="0"/>
                                            </p:txEl>
                                          </p:spTgt>
                                        </p:tgtEl>
                                        <p:attrNameLst>
                                          <p:attrName>style.visibility</p:attrName>
                                        </p:attrNameLst>
                                      </p:cBhvr>
                                      <p:to>
                                        <p:strVal val="visible"/>
                                      </p:to>
                                    </p:set>
                                    <p:animEffect transition="in" filter="fade">
                                      <p:cBhvr>
                                        <p:cTn id="63" dur="1000"/>
                                        <p:tgtEl>
                                          <p:spTgt spid="14">
                                            <p:txEl>
                                              <p:pRg st="0" end="0"/>
                                            </p:txEl>
                                          </p:spTgt>
                                        </p:tgtEl>
                                      </p:cBhvr>
                                    </p:animEffect>
                                    <p:anim calcmode="lin" valueType="num">
                                      <p:cBhvr>
                                        <p:cTn id="64" dur="1000" fill="hold"/>
                                        <p:tgtEl>
                                          <p:spTgt spid="14">
                                            <p:txEl>
                                              <p:pRg st="0" end="0"/>
                                            </p:txEl>
                                          </p:spTgt>
                                        </p:tgtEl>
                                        <p:attrNameLst>
                                          <p:attrName>ppt_x</p:attrName>
                                        </p:attrNameLst>
                                      </p:cBhvr>
                                      <p:tavLst>
                                        <p:tav tm="0">
                                          <p:val>
                                            <p:strVal val="#ppt_x"/>
                                          </p:val>
                                        </p:tav>
                                        <p:tav tm="100000">
                                          <p:val>
                                            <p:strVal val="#ppt_x"/>
                                          </p:val>
                                        </p:tav>
                                      </p:tavLst>
                                    </p:anim>
                                    <p:anim calcmode="lin" valueType="num">
                                      <p:cBhvr>
                                        <p:cTn id="65" dur="1000" fill="hold"/>
                                        <p:tgtEl>
                                          <p:spTgt spid="1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42" presetClass="entr" presetSubtype="0" fill="hold" nodeType="clickEffect">
                                  <p:stCondLst>
                                    <p:cond delay="0"/>
                                  </p:stCondLst>
                                  <p:childTnLst>
                                    <p:set>
                                      <p:cBhvr>
                                        <p:cTn id="69" dur="1" fill="hold">
                                          <p:stCondLst>
                                            <p:cond delay="0"/>
                                          </p:stCondLst>
                                        </p:cTn>
                                        <p:tgtEl>
                                          <p:spTgt spid="14">
                                            <p:txEl>
                                              <p:pRg st="1" end="1"/>
                                            </p:txEl>
                                          </p:spTgt>
                                        </p:tgtEl>
                                        <p:attrNameLst>
                                          <p:attrName>style.visibility</p:attrName>
                                        </p:attrNameLst>
                                      </p:cBhvr>
                                      <p:to>
                                        <p:strVal val="visible"/>
                                      </p:to>
                                    </p:set>
                                    <p:animEffect transition="in" filter="fade">
                                      <p:cBhvr>
                                        <p:cTn id="70" dur="1000"/>
                                        <p:tgtEl>
                                          <p:spTgt spid="14">
                                            <p:txEl>
                                              <p:pRg st="1" end="1"/>
                                            </p:txEl>
                                          </p:spTgt>
                                        </p:tgtEl>
                                      </p:cBhvr>
                                    </p:animEffect>
                                    <p:anim calcmode="lin" valueType="num">
                                      <p:cBhvr>
                                        <p:cTn id="71" dur="1000" fill="hold"/>
                                        <p:tgtEl>
                                          <p:spTgt spid="14">
                                            <p:txEl>
                                              <p:pRg st="1" end="1"/>
                                            </p:txEl>
                                          </p:spTgt>
                                        </p:tgtEl>
                                        <p:attrNameLst>
                                          <p:attrName>ppt_x</p:attrName>
                                        </p:attrNameLst>
                                      </p:cBhvr>
                                      <p:tavLst>
                                        <p:tav tm="0">
                                          <p:val>
                                            <p:strVal val="#ppt_x"/>
                                          </p:val>
                                        </p:tav>
                                        <p:tav tm="100000">
                                          <p:val>
                                            <p:strVal val="#ppt_x"/>
                                          </p:val>
                                        </p:tav>
                                      </p:tavLst>
                                    </p:anim>
                                    <p:anim calcmode="lin" valueType="num">
                                      <p:cBhvr>
                                        <p:cTn id="72" dur="1000" fill="hold"/>
                                        <p:tgtEl>
                                          <p:spTgt spid="1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42" presetClass="entr" presetSubtype="0" fill="hold" nodeType="clickEffect">
                                  <p:stCondLst>
                                    <p:cond delay="0"/>
                                  </p:stCondLst>
                                  <p:childTnLst>
                                    <p:set>
                                      <p:cBhvr>
                                        <p:cTn id="76" dur="1" fill="hold">
                                          <p:stCondLst>
                                            <p:cond delay="0"/>
                                          </p:stCondLst>
                                        </p:cTn>
                                        <p:tgtEl>
                                          <p:spTgt spid="14">
                                            <p:txEl>
                                              <p:pRg st="2" end="2"/>
                                            </p:txEl>
                                          </p:spTgt>
                                        </p:tgtEl>
                                        <p:attrNameLst>
                                          <p:attrName>style.visibility</p:attrName>
                                        </p:attrNameLst>
                                      </p:cBhvr>
                                      <p:to>
                                        <p:strVal val="visible"/>
                                      </p:to>
                                    </p:set>
                                    <p:animEffect transition="in" filter="fade">
                                      <p:cBhvr>
                                        <p:cTn id="77" dur="1000"/>
                                        <p:tgtEl>
                                          <p:spTgt spid="14">
                                            <p:txEl>
                                              <p:pRg st="2" end="2"/>
                                            </p:txEl>
                                          </p:spTgt>
                                        </p:tgtEl>
                                      </p:cBhvr>
                                    </p:animEffect>
                                    <p:anim calcmode="lin" valueType="num">
                                      <p:cBhvr>
                                        <p:cTn id="78" dur="1000" fill="hold"/>
                                        <p:tgtEl>
                                          <p:spTgt spid="14">
                                            <p:txEl>
                                              <p:pRg st="2" end="2"/>
                                            </p:txEl>
                                          </p:spTgt>
                                        </p:tgtEl>
                                        <p:attrNameLst>
                                          <p:attrName>ppt_x</p:attrName>
                                        </p:attrNameLst>
                                      </p:cBhvr>
                                      <p:tavLst>
                                        <p:tav tm="0">
                                          <p:val>
                                            <p:strVal val="#ppt_x"/>
                                          </p:val>
                                        </p:tav>
                                        <p:tav tm="100000">
                                          <p:val>
                                            <p:strVal val="#ppt_x"/>
                                          </p:val>
                                        </p:tav>
                                      </p:tavLst>
                                    </p:anim>
                                    <p:anim calcmode="lin" valueType="num">
                                      <p:cBhvr>
                                        <p:cTn id="79" dur="1000" fill="hold"/>
                                        <p:tgtEl>
                                          <p:spTgt spid="14">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80" fill="hold">
                      <p:stCondLst>
                        <p:cond delay="indefinite"/>
                      </p:stCondLst>
                      <p:childTnLst>
                        <p:par>
                          <p:cTn id="81" fill="hold">
                            <p:stCondLst>
                              <p:cond delay="0"/>
                            </p:stCondLst>
                            <p:childTnLst>
                              <p:par>
                                <p:cTn id="82" presetID="42" presetClass="entr" presetSubtype="0" fill="hold" nodeType="clickEffect">
                                  <p:stCondLst>
                                    <p:cond delay="0"/>
                                  </p:stCondLst>
                                  <p:childTnLst>
                                    <p:set>
                                      <p:cBhvr>
                                        <p:cTn id="83" dur="1" fill="hold">
                                          <p:stCondLst>
                                            <p:cond delay="0"/>
                                          </p:stCondLst>
                                        </p:cTn>
                                        <p:tgtEl>
                                          <p:spTgt spid="14">
                                            <p:txEl>
                                              <p:pRg st="3" end="3"/>
                                            </p:txEl>
                                          </p:spTgt>
                                        </p:tgtEl>
                                        <p:attrNameLst>
                                          <p:attrName>style.visibility</p:attrName>
                                        </p:attrNameLst>
                                      </p:cBhvr>
                                      <p:to>
                                        <p:strVal val="visible"/>
                                      </p:to>
                                    </p:set>
                                    <p:animEffect transition="in" filter="fade">
                                      <p:cBhvr>
                                        <p:cTn id="84" dur="1000"/>
                                        <p:tgtEl>
                                          <p:spTgt spid="14">
                                            <p:txEl>
                                              <p:pRg st="3" end="3"/>
                                            </p:txEl>
                                          </p:spTgt>
                                        </p:tgtEl>
                                      </p:cBhvr>
                                    </p:animEffect>
                                    <p:anim calcmode="lin" valueType="num">
                                      <p:cBhvr>
                                        <p:cTn id="85" dur="1000" fill="hold"/>
                                        <p:tgtEl>
                                          <p:spTgt spid="14">
                                            <p:txEl>
                                              <p:pRg st="3" end="3"/>
                                            </p:txEl>
                                          </p:spTgt>
                                        </p:tgtEl>
                                        <p:attrNameLst>
                                          <p:attrName>ppt_x</p:attrName>
                                        </p:attrNameLst>
                                      </p:cBhvr>
                                      <p:tavLst>
                                        <p:tav tm="0">
                                          <p:val>
                                            <p:strVal val="#ppt_x"/>
                                          </p:val>
                                        </p:tav>
                                        <p:tav tm="100000">
                                          <p:val>
                                            <p:strVal val="#ppt_x"/>
                                          </p:val>
                                        </p:tav>
                                      </p:tavLst>
                                    </p:anim>
                                    <p:anim calcmode="lin" valueType="num">
                                      <p:cBhvr>
                                        <p:cTn id="86" dur="1000" fill="hold"/>
                                        <p:tgtEl>
                                          <p:spTgt spid="14">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42" presetClass="entr" presetSubtype="0" fill="hold" nodeType="clickEffect">
                                  <p:stCondLst>
                                    <p:cond delay="0"/>
                                  </p:stCondLst>
                                  <p:childTnLst>
                                    <p:set>
                                      <p:cBhvr>
                                        <p:cTn id="90" dur="1" fill="hold">
                                          <p:stCondLst>
                                            <p:cond delay="0"/>
                                          </p:stCondLst>
                                        </p:cTn>
                                        <p:tgtEl>
                                          <p:spTgt spid="14">
                                            <p:txEl>
                                              <p:pRg st="4" end="4"/>
                                            </p:txEl>
                                          </p:spTgt>
                                        </p:tgtEl>
                                        <p:attrNameLst>
                                          <p:attrName>style.visibility</p:attrName>
                                        </p:attrNameLst>
                                      </p:cBhvr>
                                      <p:to>
                                        <p:strVal val="visible"/>
                                      </p:to>
                                    </p:set>
                                    <p:animEffect transition="in" filter="fade">
                                      <p:cBhvr>
                                        <p:cTn id="91" dur="1000"/>
                                        <p:tgtEl>
                                          <p:spTgt spid="14">
                                            <p:txEl>
                                              <p:pRg st="4" end="4"/>
                                            </p:txEl>
                                          </p:spTgt>
                                        </p:tgtEl>
                                      </p:cBhvr>
                                    </p:animEffect>
                                    <p:anim calcmode="lin" valueType="num">
                                      <p:cBhvr>
                                        <p:cTn id="92" dur="1000" fill="hold"/>
                                        <p:tgtEl>
                                          <p:spTgt spid="14">
                                            <p:txEl>
                                              <p:pRg st="4" end="4"/>
                                            </p:txEl>
                                          </p:spTgt>
                                        </p:tgtEl>
                                        <p:attrNameLst>
                                          <p:attrName>ppt_x</p:attrName>
                                        </p:attrNameLst>
                                      </p:cBhvr>
                                      <p:tavLst>
                                        <p:tav tm="0">
                                          <p:val>
                                            <p:strVal val="#ppt_x"/>
                                          </p:val>
                                        </p:tav>
                                        <p:tav tm="100000">
                                          <p:val>
                                            <p:strVal val="#ppt_x"/>
                                          </p:val>
                                        </p:tav>
                                      </p:tavLst>
                                    </p:anim>
                                    <p:anim calcmode="lin" valueType="num">
                                      <p:cBhvr>
                                        <p:cTn id="93" dur="1000" fill="hold"/>
                                        <p:tgtEl>
                                          <p:spTgt spid="14">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94" fill="hold">
                      <p:stCondLst>
                        <p:cond delay="indefinite"/>
                      </p:stCondLst>
                      <p:childTnLst>
                        <p:par>
                          <p:cTn id="95" fill="hold">
                            <p:stCondLst>
                              <p:cond delay="0"/>
                            </p:stCondLst>
                            <p:childTnLst>
                              <p:par>
                                <p:cTn id="96" presetID="42" presetClass="entr" presetSubtype="0" fill="hold" nodeType="clickEffect">
                                  <p:stCondLst>
                                    <p:cond delay="0"/>
                                  </p:stCondLst>
                                  <p:childTnLst>
                                    <p:set>
                                      <p:cBhvr>
                                        <p:cTn id="97" dur="1" fill="hold">
                                          <p:stCondLst>
                                            <p:cond delay="0"/>
                                          </p:stCondLst>
                                        </p:cTn>
                                        <p:tgtEl>
                                          <p:spTgt spid="14">
                                            <p:txEl>
                                              <p:pRg st="5" end="5"/>
                                            </p:txEl>
                                          </p:spTgt>
                                        </p:tgtEl>
                                        <p:attrNameLst>
                                          <p:attrName>style.visibility</p:attrName>
                                        </p:attrNameLst>
                                      </p:cBhvr>
                                      <p:to>
                                        <p:strVal val="visible"/>
                                      </p:to>
                                    </p:set>
                                    <p:animEffect transition="in" filter="fade">
                                      <p:cBhvr>
                                        <p:cTn id="98" dur="1000"/>
                                        <p:tgtEl>
                                          <p:spTgt spid="14">
                                            <p:txEl>
                                              <p:pRg st="5" end="5"/>
                                            </p:txEl>
                                          </p:spTgt>
                                        </p:tgtEl>
                                      </p:cBhvr>
                                    </p:animEffect>
                                    <p:anim calcmode="lin" valueType="num">
                                      <p:cBhvr>
                                        <p:cTn id="99" dur="1000" fill="hold"/>
                                        <p:tgtEl>
                                          <p:spTgt spid="14">
                                            <p:txEl>
                                              <p:pRg st="5" end="5"/>
                                            </p:txEl>
                                          </p:spTgt>
                                        </p:tgtEl>
                                        <p:attrNameLst>
                                          <p:attrName>ppt_x</p:attrName>
                                        </p:attrNameLst>
                                      </p:cBhvr>
                                      <p:tavLst>
                                        <p:tav tm="0">
                                          <p:val>
                                            <p:strVal val="#ppt_x"/>
                                          </p:val>
                                        </p:tav>
                                        <p:tav tm="100000">
                                          <p:val>
                                            <p:strVal val="#ppt_x"/>
                                          </p:val>
                                        </p:tav>
                                      </p:tavLst>
                                    </p:anim>
                                    <p:anim calcmode="lin" valueType="num">
                                      <p:cBhvr>
                                        <p:cTn id="100" dur="1000" fill="hold"/>
                                        <p:tgtEl>
                                          <p:spTgt spid="14">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Shape 151"/>
        <p:cNvGrpSpPr/>
        <p:nvPr/>
      </p:nvGrpSpPr>
      <p:grpSpPr>
        <a:xfrm>
          <a:off x="0" y="0"/>
          <a:ext cx="0" cy="0"/>
          <a:chOff x="0" y="0"/>
          <a:chExt cx="0" cy="0"/>
        </a:xfrm>
      </p:grpSpPr>
      <p:pic>
        <p:nvPicPr>
          <p:cNvPr id="152" name="Google Shape;152;p21"/>
          <p:cNvPicPr preferRelativeResize="0"/>
          <p:nvPr/>
        </p:nvPicPr>
        <p:blipFill>
          <a:blip r:embed="rId3">
            <a:alphaModFix/>
          </a:blip>
          <a:stretch>
            <a:fillRect/>
          </a:stretch>
        </p:blipFill>
        <p:spPr>
          <a:xfrm>
            <a:off x="0" y="0"/>
            <a:ext cx="9144000" cy="5139333"/>
          </a:xfrm>
          <a:prstGeom prst="rect">
            <a:avLst/>
          </a:prstGeom>
          <a:noFill/>
          <a:ln>
            <a:noFill/>
          </a:ln>
        </p:spPr>
      </p:pic>
      <p:pic>
        <p:nvPicPr>
          <p:cNvPr id="153" name="Google Shape;153;p21"/>
          <p:cNvPicPr preferRelativeResize="0"/>
          <p:nvPr/>
        </p:nvPicPr>
        <p:blipFill>
          <a:blip r:embed="rId4">
            <a:alphaModFix/>
          </a:blip>
          <a:stretch>
            <a:fillRect/>
          </a:stretch>
        </p:blipFill>
        <p:spPr>
          <a:xfrm>
            <a:off x="4763" y="4750"/>
            <a:ext cx="9134475" cy="5133975"/>
          </a:xfrm>
          <a:prstGeom prst="rect">
            <a:avLst/>
          </a:prstGeom>
          <a:noFill/>
          <a:ln>
            <a:noFill/>
          </a:ln>
        </p:spPr>
      </p:pic>
      <p:pic>
        <p:nvPicPr>
          <p:cNvPr id="158" name="Google Shape;158;p21"/>
          <p:cNvPicPr preferRelativeResize="0"/>
          <p:nvPr/>
        </p:nvPicPr>
        <p:blipFill>
          <a:blip r:embed="rId5">
            <a:alphaModFix/>
          </a:blip>
          <a:stretch>
            <a:fillRect/>
          </a:stretch>
        </p:blipFill>
        <p:spPr>
          <a:xfrm>
            <a:off x="7363438" y="148588"/>
            <a:ext cx="1495425" cy="371475"/>
          </a:xfrm>
          <a:prstGeom prst="rect">
            <a:avLst/>
          </a:prstGeom>
          <a:noFill/>
          <a:ln>
            <a:noFill/>
          </a:ln>
        </p:spPr>
      </p:pic>
      <p:sp>
        <p:nvSpPr>
          <p:cNvPr id="3" name="Text Placeholder 2">
            <a:extLst>
              <a:ext uri="{FF2B5EF4-FFF2-40B4-BE49-F238E27FC236}">
                <a16:creationId xmlns:a16="http://schemas.microsoft.com/office/drawing/2014/main" xmlns="" id="{0CE852F5-66EE-4E09-9BEB-0E9C4EF979E5}"/>
              </a:ext>
            </a:extLst>
          </p:cNvPr>
          <p:cNvSpPr>
            <a:spLocks noGrp="1"/>
          </p:cNvSpPr>
          <p:nvPr>
            <p:ph type="body" idx="1"/>
          </p:nvPr>
        </p:nvSpPr>
        <p:spPr/>
        <p:txBody>
          <a:bodyPr>
            <a:normAutofit/>
          </a:bodyPr>
          <a:lstStyle/>
          <a:p>
            <a:pPr marL="114300" indent="0">
              <a:buNone/>
            </a:pPr>
            <a:r>
              <a:rPr lang="en-IN" sz="1400" b="1" dirty="0">
                <a:solidFill>
                  <a:schemeClr val="bg1"/>
                </a:solidFill>
                <a:latin typeface="Bahnschrift" panose="020B0502040204020203" pitchFamily="34" charset="0"/>
              </a:rPr>
              <a:t>                      </a:t>
            </a:r>
            <a:endParaRPr lang="en-IN" sz="1400" dirty="0">
              <a:solidFill>
                <a:schemeClr val="bg1"/>
              </a:solidFill>
              <a:latin typeface="Bahnschrift" panose="020B0502040204020203" pitchFamily="34" charset="0"/>
            </a:endParaRP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xmlns="" id="{885097F0-0DF4-4883-A371-2610B6998141}"/>
                  </a:ext>
                </a:extLst>
              </p:cNvPr>
              <p:cNvSpPr txBox="1"/>
              <p:nvPr/>
            </p:nvSpPr>
            <p:spPr>
              <a:xfrm>
                <a:off x="189689" y="844090"/>
                <a:ext cx="4640094" cy="317203"/>
              </a:xfrm>
              <a:prstGeom prst="rect">
                <a:avLst/>
              </a:prstGeom>
              <a:noFill/>
            </p:spPr>
            <p:txBody>
              <a:bodyPr wrap="square">
                <a:spAutoFit/>
              </a:bodyPr>
              <a:lstStyle/>
              <a:p>
                <a:r>
                  <a:rPr lang="en-US" dirty="0">
                    <a:solidFill>
                      <a:schemeClr val="bg1"/>
                    </a:solidFill>
                    <a:latin typeface="Bahnschrift" panose="020B0502040204020203" pitchFamily="34" charset="0"/>
                    <a:cs typeface="Times New Roman" pitchFamily="18" charset="0"/>
                  </a:rPr>
                  <a:t>Que. Find the number of edges in graph </a:t>
                </a:r>
                <a14:m>
                  <m:oMath xmlns:m="http://schemas.openxmlformats.org/officeDocument/2006/math">
                    <m:r>
                      <a:rPr lang="en-IN" b="0" i="0" smtClean="0">
                        <a:solidFill>
                          <a:schemeClr val="bg1"/>
                        </a:solidFill>
                        <a:latin typeface="Cambria Math" panose="02040503050406030204" pitchFamily="18" charset="0"/>
                        <a:cs typeface="Times New Roman" pitchFamily="18" charset="0"/>
                      </a:rPr>
                      <m:t> </m:t>
                    </m:r>
                    <m:sSub>
                      <m:sSubPr>
                        <m:ctrlPr>
                          <a:rPr lang="en-US" i="1" smtClean="0">
                            <a:solidFill>
                              <a:schemeClr val="bg1"/>
                            </a:solidFill>
                            <a:latin typeface="Cambria Math" panose="02040503050406030204" pitchFamily="18" charset="0"/>
                            <a:cs typeface="Times New Roman" pitchFamily="18" charset="0"/>
                          </a:rPr>
                        </m:ctrlPr>
                      </m:sSubPr>
                      <m:e>
                        <m:r>
                          <a:rPr lang="en-IN" b="0" i="1" smtClean="0">
                            <a:solidFill>
                              <a:schemeClr val="bg1"/>
                            </a:solidFill>
                            <a:latin typeface="Cambria Math" panose="02040503050406030204" pitchFamily="18" charset="0"/>
                            <a:cs typeface="Times New Roman" pitchFamily="18" charset="0"/>
                          </a:rPr>
                          <m:t>𝐾</m:t>
                        </m:r>
                      </m:e>
                      <m:sub>
                        <m:r>
                          <a:rPr lang="en-IN" b="0" i="1" smtClean="0">
                            <a:solidFill>
                              <a:schemeClr val="bg1"/>
                            </a:solidFill>
                            <a:latin typeface="Cambria Math" panose="02040503050406030204" pitchFamily="18" charset="0"/>
                            <a:cs typeface="Times New Roman" pitchFamily="18" charset="0"/>
                          </a:rPr>
                          <m:t>6</m:t>
                        </m:r>
                      </m:sub>
                    </m:sSub>
                  </m:oMath>
                </a14:m>
                <a:r>
                  <a:rPr lang="en-US" dirty="0">
                    <a:solidFill>
                      <a:schemeClr val="bg1"/>
                    </a:solidFill>
                    <a:latin typeface="Bahnschrift" panose="020B0502040204020203" pitchFamily="34" charset="0"/>
                    <a:cs typeface="Times New Roman" pitchFamily="18" charset="0"/>
                  </a:rPr>
                  <a:t>  and  </a:t>
                </a:r>
                <a14:m>
                  <m:oMath xmlns:m="http://schemas.openxmlformats.org/officeDocument/2006/math">
                    <m:sSub>
                      <m:sSubPr>
                        <m:ctrlPr>
                          <a:rPr lang="en-IN" b="0" i="1" smtClean="0">
                            <a:solidFill>
                              <a:schemeClr val="bg1"/>
                            </a:solidFill>
                            <a:latin typeface="Cambria Math" panose="02040503050406030204" pitchFamily="18" charset="0"/>
                            <a:cs typeface="Times New Roman" pitchFamily="18" charset="0"/>
                          </a:rPr>
                        </m:ctrlPr>
                      </m:sSubPr>
                      <m:e>
                        <m:r>
                          <a:rPr lang="en-IN" b="0" i="1" smtClean="0">
                            <a:solidFill>
                              <a:schemeClr val="bg1"/>
                            </a:solidFill>
                            <a:latin typeface="Cambria Math" panose="02040503050406030204" pitchFamily="18" charset="0"/>
                            <a:cs typeface="Times New Roman" pitchFamily="18" charset="0"/>
                          </a:rPr>
                          <m:t>𝐾</m:t>
                        </m:r>
                      </m:e>
                      <m:sub>
                        <m:r>
                          <a:rPr lang="en-IN" b="0" i="1" smtClean="0">
                            <a:solidFill>
                              <a:schemeClr val="bg1"/>
                            </a:solidFill>
                            <a:latin typeface="Cambria Math" panose="02040503050406030204" pitchFamily="18" charset="0"/>
                            <a:cs typeface="Times New Roman" pitchFamily="18" charset="0"/>
                          </a:rPr>
                          <m:t>2,3</m:t>
                        </m:r>
                      </m:sub>
                    </m:sSub>
                  </m:oMath>
                </a14:m>
                <a:r>
                  <a:rPr lang="en-US" dirty="0">
                    <a:solidFill>
                      <a:schemeClr val="bg1"/>
                    </a:solidFill>
                    <a:latin typeface="Bahnschrift" panose="020B0502040204020203" pitchFamily="34" charset="0"/>
                    <a:cs typeface="Times New Roman" pitchFamily="18" charset="0"/>
                  </a:rPr>
                  <a:t> </a:t>
                </a:r>
                <a:endParaRPr lang="en-IN" dirty="0">
                  <a:solidFill>
                    <a:schemeClr val="bg1"/>
                  </a:solidFill>
                  <a:latin typeface="Bahnschrift" panose="020B0502040204020203" pitchFamily="34" charset="0"/>
                </a:endParaRPr>
              </a:p>
            </p:txBody>
          </p:sp>
        </mc:Choice>
        <mc:Fallback xmlns="">
          <p:sp>
            <p:nvSpPr>
              <p:cNvPr id="8" name="TextBox 7">
                <a:extLst>
                  <a:ext uri="{FF2B5EF4-FFF2-40B4-BE49-F238E27FC236}">
                    <a16:creationId xmlns:a16="http://schemas.microsoft.com/office/drawing/2014/main" id="{885097F0-0DF4-4883-A371-2610B6998141}"/>
                  </a:ext>
                </a:extLst>
              </p:cNvPr>
              <p:cNvSpPr txBox="1">
                <a:spLocks noRot="1" noChangeAspect="1" noMove="1" noResize="1" noEditPoints="1" noAdjustHandles="1" noChangeArrowheads="1" noChangeShapeType="1" noTextEdit="1"/>
              </p:cNvSpPr>
              <p:nvPr/>
            </p:nvSpPr>
            <p:spPr>
              <a:xfrm>
                <a:off x="189689" y="844090"/>
                <a:ext cx="4640094" cy="317203"/>
              </a:xfrm>
              <a:prstGeom prst="rect">
                <a:avLst/>
              </a:prstGeom>
              <a:blipFill>
                <a:blip r:embed="rId6"/>
                <a:stretch>
                  <a:fillRect l="-394" t="-3774" b="-132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xmlns="" id="{79575675-0B38-4863-8902-0B5B5662F245}"/>
                  </a:ext>
                </a:extLst>
              </p:cNvPr>
              <p:cNvSpPr txBox="1"/>
              <p:nvPr/>
            </p:nvSpPr>
            <p:spPr>
              <a:xfrm>
                <a:off x="306938" y="2309018"/>
                <a:ext cx="4640094" cy="317203"/>
              </a:xfrm>
              <a:prstGeom prst="rect">
                <a:avLst/>
              </a:prstGeom>
              <a:noFill/>
            </p:spPr>
            <p:txBody>
              <a:bodyPr wrap="square">
                <a:spAutoFit/>
              </a:bodyPr>
              <a:lstStyle/>
              <a:p>
                <a:r>
                  <a:rPr lang="en-US" dirty="0">
                    <a:solidFill>
                      <a:schemeClr val="bg1"/>
                    </a:solidFill>
                    <a:latin typeface="Bahnschrift" panose="020B0502040204020203" pitchFamily="34" charset="0"/>
                    <a:cs typeface="Times New Roman" pitchFamily="18" charset="0"/>
                  </a:rPr>
                  <a:t>Que. Draw </a:t>
                </a:r>
                <a14:m>
                  <m:oMath xmlns:m="http://schemas.openxmlformats.org/officeDocument/2006/math">
                    <m:sSub>
                      <m:sSubPr>
                        <m:ctrlPr>
                          <a:rPr lang="en-US" i="1" smtClean="0">
                            <a:solidFill>
                              <a:schemeClr val="bg1"/>
                            </a:solidFill>
                            <a:latin typeface="Cambria Math" panose="02040503050406030204" pitchFamily="18" charset="0"/>
                            <a:cs typeface="Times New Roman" pitchFamily="18" charset="0"/>
                          </a:rPr>
                        </m:ctrlPr>
                      </m:sSubPr>
                      <m:e>
                        <m:r>
                          <a:rPr lang="en-IN" b="0" i="1" smtClean="0">
                            <a:solidFill>
                              <a:schemeClr val="bg1"/>
                            </a:solidFill>
                            <a:latin typeface="Cambria Math" panose="02040503050406030204" pitchFamily="18" charset="0"/>
                            <a:cs typeface="Times New Roman" pitchFamily="18" charset="0"/>
                          </a:rPr>
                          <m:t>𝐾</m:t>
                        </m:r>
                      </m:e>
                      <m:sub>
                        <m:r>
                          <a:rPr lang="en-IN" b="0" i="1" smtClean="0">
                            <a:solidFill>
                              <a:schemeClr val="bg1"/>
                            </a:solidFill>
                            <a:latin typeface="Cambria Math" panose="02040503050406030204" pitchFamily="18" charset="0"/>
                            <a:cs typeface="Times New Roman" pitchFamily="18" charset="0"/>
                          </a:rPr>
                          <m:t>4</m:t>
                        </m:r>
                      </m:sub>
                    </m:sSub>
                  </m:oMath>
                </a14:m>
                <a:r>
                  <a:rPr lang="en-IN" dirty="0">
                    <a:solidFill>
                      <a:schemeClr val="bg1"/>
                    </a:solidFill>
                    <a:latin typeface="Bahnschrift" panose="020B0502040204020203" pitchFamily="34" charset="0"/>
                  </a:rPr>
                  <a:t>  , </a:t>
                </a:r>
                <a14:m>
                  <m:oMath xmlns:m="http://schemas.openxmlformats.org/officeDocument/2006/math">
                    <m:sSub>
                      <m:sSubPr>
                        <m:ctrlPr>
                          <a:rPr lang="en-US" i="1">
                            <a:solidFill>
                              <a:schemeClr val="bg1"/>
                            </a:solidFill>
                            <a:latin typeface="Cambria Math" panose="02040503050406030204" pitchFamily="18" charset="0"/>
                            <a:cs typeface="Times New Roman" pitchFamily="18" charset="0"/>
                          </a:rPr>
                        </m:ctrlPr>
                      </m:sSubPr>
                      <m:e>
                        <m:r>
                          <a:rPr lang="en-IN" i="1">
                            <a:solidFill>
                              <a:schemeClr val="bg1"/>
                            </a:solidFill>
                            <a:latin typeface="Cambria Math" panose="02040503050406030204" pitchFamily="18" charset="0"/>
                            <a:cs typeface="Times New Roman" pitchFamily="18" charset="0"/>
                          </a:rPr>
                          <m:t>𝐾</m:t>
                        </m:r>
                      </m:e>
                      <m:sub>
                        <m:r>
                          <a:rPr lang="en-IN" b="0" i="1" smtClean="0">
                            <a:solidFill>
                              <a:schemeClr val="bg1"/>
                            </a:solidFill>
                            <a:latin typeface="Cambria Math" panose="02040503050406030204" pitchFamily="18" charset="0"/>
                            <a:cs typeface="Times New Roman" pitchFamily="18" charset="0"/>
                          </a:rPr>
                          <m:t>7</m:t>
                        </m:r>
                      </m:sub>
                    </m:sSub>
                  </m:oMath>
                </a14:m>
                <a:r>
                  <a:rPr lang="en-IN" dirty="0">
                    <a:solidFill>
                      <a:schemeClr val="bg1"/>
                    </a:solidFill>
                    <a:latin typeface="Bahnschrift" panose="020B0502040204020203" pitchFamily="34" charset="0"/>
                  </a:rPr>
                  <a:t>  ,  </a:t>
                </a:r>
                <a14:m>
                  <m:oMath xmlns:m="http://schemas.openxmlformats.org/officeDocument/2006/math">
                    <m:sSub>
                      <m:sSubPr>
                        <m:ctrlPr>
                          <a:rPr lang="en-US" i="1">
                            <a:solidFill>
                              <a:schemeClr val="bg1"/>
                            </a:solidFill>
                            <a:latin typeface="Cambria Math" panose="02040503050406030204" pitchFamily="18" charset="0"/>
                            <a:cs typeface="Times New Roman" pitchFamily="18" charset="0"/>
                          </a:rPr>
                        </m:ctrlPr>
                      </m:sSubPr>
                      <m:e>
                        <m:r>
                          <a:rPr lang="en-IN" i="1">
                            <a:solidFill>
                              <a:schemeClr val="bg1"/>
                            </a:solidFill>
                            <a:latin typeface="Cambria Math" panose="02040503050406030204" pitchFamily="18" charset="0"/>
                            <a:cs typeface="Times New Roman" pitchFamily="18" charset="0"/>
                          </a:rPr>
                          <m:t>𝐾</m:t>
                        </m:r>
                      </m:e>
                      <m:sub>
                        <m:r>
                          <a:rPr lang="en-IN" b="0" i="1" smtClean="0">
                            <a:solidFill>
                              <a:schemeClr val="bg1"/>
                            </a:solidFill>
                            <a:latin typeface="Cambria Math" panose="02040503050406030204" pitchFamily="18" charset="0"/>
                            <a:cs typeface="Times New Roman" pitchFamily="18" charset="0"/>
                          </a:rPr>
                          <m:t>3, 5 </m:t>
                        </m:r>
                      </m:sub>
                    </m:sSub>
                    <m:r>
                      <a:rPr lang="en-IN" b="0" i="1" smtClean="0">
                        <a:solidFill>
                          <a:schemeClr val="bg1"/>
                        </a:solidFill>
                        <a:latin typeface="Cambria Math" panose="02040503050406030204" pitchFamily="18" charset="0"/>
                        <a:cs typeface="Times New Roman" pitchFamily="18" charset="0"/>
                      </a:rPr>
                      <m:t>  </m:t>
                    </m:r>
                    <m:r>
                      <a:rPr lang="en-IN" b="0" i="1" smtClean="0">
                        <a:solidFill>
                          <a:schemeClr val="bg1"/>
                        </a:solidFill>
                        <a:latin typeface="Cambria Math" panose="02040503050406030204" pitchFamily="18" charset="0"/>
                        <a:cs typeface="Times New Roman" pitchFamily="18" charset="0"/>
                      </a:rPr>
                      <m:t>𝑎𝑛𝑑</m:t>
                    </m:r>
                    <m:r>
                      <a:rPr lang="en-IN" b="0" i="1" smtClean="0">
                        <a:solidFill>
                          <a:schemeClr val="bg1"/>
                        </a:solidFill>
                        <a:latin typeface="Cambria Math" panose="02040503050406030204" pitchFamily="18" charset="0"/>
                        <a:cs typeface="Times New Roman" pitchFamily="18" charset="0"/>
                      </a:rPr>
                      <m:t>  </m:t>
                    </m:r>
                  </m:oMath>
                </a14:m>
                <a:r>
                  <a:rPr lang="en-IN" dirty="0">
                    <a:solidFill>
                      <a:schemeClr val="bg1"/>
                    </a:solidFill>
                    <a:latin typeface="Bahnschrift" panose="020B0502040204020203" pitchFamily="34" charset="0"/>
                  </a:rPr>
                  <a:t> </a:t>
                </a:r>
                <a14:m>
                  <m:oMath xmlns:m="http://schemas.openxmlformats.org/officeDocument/2006/math">
                    <m:sSub>
                      <m:sSubPr>
                        <m:ctrlPr>
                          <a:rPr lang="en-US" i="1">
                            <a:solidFill>
                              <a:schemeClr val="bg1"/>
                            </a:solidFill>
                            <a:latin typeface="Cambria Math" panose="02040503050406030204" pitchFamily="18" charset="0"/>
                            <a:cs typeface="Times New Roman" pitchFamily="18" charset="0"/>
                          </a:rPr>
                        </m:ctrlPr>
                      </m:sSubPr>
                      <m:e>
                        <m:r>
                          <a:rPr lang="en-IN" i="1">
                            <a:solidFill>
                              <a:schemeClr val="bg1"/>
                            </a:solidFill>
                            <a:latin typeface="Cambria Math" panose="02040503050406030204" pitchFamily="18" charset="0"/>
                            <a:cs typeface="Times New Roman" pitchFamily="18" charset="0"/>
                          </a:rPr>
                          <m:t>𝐾</m:t>
                        </m:r>
                      </m:e>
                      <m:sub>
                        <m:r>
                          <a:rPr lang="en-IN" b="0" i="1" smtClean="0">
                            <a:solidFill>
                              <a:schemeClr val="bg1"/>
                            </a:solidFill>
                            <a:latin typeface="Cambria Math" panose="02040503050406030204" pitchFamily="18" charset="0"/>
                            <a:cs typeface="Times New Roman" pitchFamily="18" charset="0"/>
                          </a:rPr>
                          <m:t>6, 4 </m:t>
                        </m:r>
                      </m:sub>
                    </m:sSub>
                  </m:oMath>
                </a14:m>
                <a:r>
                  <a:rPr lang="en-IN" dirty="0">
                    <a:solidFill>
                      <a:schemeClr val="bg1"/>
                    </a:solidFill>
                    <a:latin typeface="Bahnschrift" panose="020B0502040204020203" pitchFamily="34" charset="0"/>
                  </a:rPr>
                  <a:t>  </a:t>
                </a:r>
              </a:p>
            </p:txBody>
          </p:sp>
        </mc:Choice>
        <mc:Fallback xmlns="">
          <p:sp>
            <p:nvSpPr>
              <p:cNvPr id="10" name="TextBox 9">
                <a:extLst>
                  <a:ext uri="{FF2B5EF4-FFF2-40B4-BE49-F238E27FC236}">
                    <a16:creationId xmlns:a16="http://schemas.microsoft.com/office/drawing/2014/main" id="{79575675-0B38-4863-8902-0B5B5662F245}"/>
                  </a:ext>
                </a:extLst>
              </p:cNvPr>
              <p:cNvSpPr txBox="1">
                <a:spLocks noRot="1" noChangeAspect="1" noMove="1" noResize="1" noEditPoints="1" noAdjustHandles="1" noChangeArrowheads="1" noChangeShapeType="1" noTextEdit="1"/>
              </p:cNvSpPr>
              <p:nvPr/>
            </p:nvSpPr>
            <p:spPr>
              <a:xfrm>
                <a:off x="306938" y="2309018"/>
                <a:ext cx="4640094" cy="317203"/>
              </a:xfrm>
              <a:prstGeom prst="rect">
                <a:avLst/>
              </a:prstGeom>
              <a:blipFill>
                <a:blip r:embed="rId7"/>
                <a:stretch>
                  <a:fillRect l="-394" t="-5769" b="-13462"/>
                </a:stretch>
              </a:blipFill>
            </p:spPr>
            <p:txBody>
              <a:bodyPr/>
              <a:lstStyle/>
              <a:p>
                <a:r>
                  <a:rPr lang="en-US">
                    <a:noFill/>
                  </a:rPr>
                  <a:t> </a:t>
                </a:r>
              </a:p>
            </p:txBody>
          </p:sp>
        </mc:Fallback>
      </mc:AlternateContent>
    </p:spTree>
    <p:extLst>
      <p:ext uri="{BB962C8B-B14F-4D97-AF65-F5344CB8AC3E}">
        <p14:creationId xmlns:p14="http://schemas.microsoft.com/office/powerpoint/2010/main" val="362126506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pic>
        <p:nvPicPr>
          <p:cNvPr id="152" name="Google Shape;152;p21"/>
          <p:cNvPicPr preferRelativeResize="0"/>
          <p:nvPr/>
        </p:nvPicPr>
        <p:blipFill>
          <a:blip r:embed="rId3">
            <a:alphaModFix/>
          </a:blip>
          <a:stretch>
            <a:fillRect/>
          </a:stretch>
        </p:blipFill>
        <p:spPr>
          <a:xfrm>
            <a:off x="0" y="0"/>
            <a:ext cx="9144000" cy="5139333"/>
          </a:xfrm>
          <a:prstGeom prst="rect">
            <a:avLst/>
          </a:prstGeom>
          <a:noFill/>
          <a:ln>
            <a:noFill/>
          </a:ln>
        </p:spPr>
      </p:pic>
      <p:pic>
        <p:nvPicPr>
          <p:cNvPr id="153" name="Google Shape;153;p21"/>
          <p:cNvPicPr preferRelativeResize="0"/>
          <p:nvPr/>
        </p:nvPicPr>
        <p:blipFill>
          <a:blip r:embed="rId4">
            <a:alphaModFix/>
          </a:blip>
          <a:stretch>
            <a:fillRect/>
          </a:stretch>
        </p:blipFill>
        <p:spPr>
          <a:xfrm>
            <a:off x="4763" y="4750"/>
            <a:ext cx="9134475" cy="5133975"/>
          </a:xfrm>
          <a:prstGeom prst="rect">
            <a:avLst/>
          </a:prstGeom>
          <a:noFill/>
          <a:ln>
            <a:noFill/>
          </a:ln>
        </p:spPr>
      </p:pic>
      <p:pic>
        <p:nvPicPr>
          <p:cNvPr id="158" name="Google Shape;158;p21"/>
          <p:cNvPicPr preferRelativeResize="0"/>
          <p:nvPr/>
        </p:nvPicPr>
        <p:blipFill>
          <a:blip r:embed="rId5">
            <a:alphaModFix/>
          </a:blip>
          <a:stretch>
            <a:fillRect/>
          </a:stretch>
        </p:blipFill>
        <p:spPr>
          <a:xfrm>
            <a:off x="7363438" y="148588"/>
            <a:ext cx="1495425" cy="371475"/>
          </a:xfrm>
          <a:prstGeom prst="rect">
            <a:avLst/>
          </a:prstGeom>
          <a:noFill/>
          <a:ln>
            <a:noFill/>
          </a:ln>
        </p:spPr>
      </p:pic>
      <p:sp>
        <p:nvSpPr>
          <p:cNvPr id="159" name="Google Shape;159;p21"/>
          <p:cNvSpPr txBox="1"/>
          <p:nvPr/>
        </p:nvSpPr>
        <p:spPr>
          <a:xfrm>
            <a:off x="311700" y="180444"/>
            <a:ext cx="2963037" cy="430857"/>
          </a:xfrm>
          <a:prstGeom prst="rect">
            <a:avLst/>
          </a:prstGeom>
          <a:noFill/>
          <a:ln>
            <a:noFill/>
          </a:ln>
        </p:spPr>
        <p:txBody>
          <a:bodyPr spcFirstLastPara="1" wrap="square" lIns="91425" tIns="91425" rIns="91425" bIns="91425" anchor="t" anchorCtr="0">
            <a:spAutoFit/>
          </a:bodyPr>
          <a:lstStyle/>
          <a:p>
            <a:r>
              <a:rPr lang="en-US" altLang="en-US" sz="1600" b="1" dirty="0">
                <a:solidFill>
                  <a:schemeClr val="tx1">
                    <a:lumMod val="95000"/>
                    <a:lumOff val="5000"/>
                  </a:schemeClr>
                </a:solidFill>
                <a:latin typeface="Bahnschrift" panose="020B0502040204020203" pitchFamily="34" charset="0"/>
              </a:rPr>
              <a:t>Definition- Walk</a:t>
            </a:r>
          </a:p>
        </p:txBody>
      </p:sp>
      <p:sp>
        <p:nvSpPr>
          <p:cNvPr id="3" name="Text Placeholder 2">
            <a:extLst>
              <a:ext uri="{FF2B5EF4-FFF2-40B4-BE49-F238E27FC236}">
                <a16:creationId xmlns:a16="http://schemas.microsoft.com/office/drawing/2014/main" xmlns="" id="{0CE852F5-66EE-4E09-9BEB-0E9C4EF979E5}"/>
              </a:ext>
            </a:extLst>
          </p:cNvPr>
          <p:cNvSpPr>
            <a:spLocks noGrp="1"/>
          </p:cNvSpPr>
          <p:nvPr>
            <p:ph type="body" idx="1"/>
          </p:nvPr>
        </p:nvSpPr>
        <p:spPr/>
        <p:txBody>
          <a:bodyPr>
            <a:normAutofit/>
          </a:bodyPr>
          <a:lstStyle/>
          <a:p>
            <a:pPr marL="114300" indent="0">
              <a:buNone/>
            </a:pPr>
            <a:r>
              <a:rPr lang="en-IN" sz="1400" b="1" dirty="0">
                <a:solidFill>
                  <a:schemeClr val="bg1"/>
                </a:solidFill>
                <a:latin typeface="Bahnschrift" panose="020B0502040204020203" pitchFamily="34" charset="0"/>
              </a:rPr>
              <a:t>                      </a:t>
            </a:r>
            <a:endParaRPr lang="en-IN" sz="1400" dirty="0">
              <a:solidFill>
                <a:schemeClr val="bg1"/>
              </a:solidFill>
              <a:latin typeface="Bahnschrift" panose="020B0502040204020203" pitchFamily="34" charset="0"/>
            </a:endParaRPr>
          </a:p>
        </p:txBody>
      </p:sp>
      <p:sp>
        <p:nvSpPr>
          <p:cNvPr id="8" name="TextBox 7">
            <a:extLst>
              <a:ext uri="{FF2B5EF4-FFF2-40B4-BE49-F238E27FC236}">
                <a16:creationId xmlns:a16="http://schemas.microsoft.com/office/drawing/2014/main" xmlns="" id="{032C7E64-B945-4F94-8F31-F6AC8A03E3C5}"/>
              </a:ext>
            </a:extLst>
          </p:cNvPr>
          <p:cNvSpPr txBox="1"/>
          <p:nvPr/>
        </p:nvSpPr>
        <p:spPr>
          <a:xfrm>
            <a:off x="481519" y="926999"/>
            <a:ext cx="5491264" cy="1815882"/>
          </a:xfrm>
          <a:prstGeom prst="rect">
            <a:avLst/>
          </a:prstGeom>
          <a:noFill/>
        </p:spPr>
        <p:txBody>
          <a:bodyPr wrap="square">
            <a:spAutoFit/>
          </a:bodyPr>
          <a:lstStyle/>
          <a:p>
            <a:pPr marL="342900" indent="-342900">
              <a:buFont typeface="Wingdings" panose="05000000000000000000" pitchFamily="2" charset="2"/>
              <a:buChar char="Ø"/>
            </a:pPr>
            <a:r>
              <a:rPr lang="en-IN" altLang="en-US" sz="1400" b="1" dirty="0">
                <a:solidFill>
                  <a:schemeClr val="bg1"/>
                </a:solidFill>
                <a:latin typeface="Bahnschrift" panose="020B0502040204020203" pitchFamily="34" charset="0"/>
              </a:rPr>
              <a:t>A Walk is defined as a finite alternating sequence of vertices and edges beginning and ending with vertex </a:t>
            </a:r>
          </a:p>
          <a:p>
            <a:pPr marL="342900" indent="-342900">
              <a:buFont typeface="Wingdings" panose="05000000000000000000" pitchFamily="2" charset="2"/>
              <a:buChar char="Ø"/>
            </a:pPr>
            <a:endParaRPr lang="en-IN" altLang="en-US" sz="1400" dirty="0">
              <a:solidFill>
                <a:schemeClr val="bg1"/>
              </a:solidFill>
              <a:latin typeface="Bahnschrift" panose="020B0502040204020203" pitchFamily="34" charset="0"/>
            </a:endParaRPr>
          </a:p>
          <a:p>
            <a:r>
              <a:rPr lang="en-IN" altLang="en-US" sz="1400" b="1" dirty="0">
                <a:solidFill>
                  <a:schemeClr val="bg1"/>
                </a:solidFill>
                <a:latin typeface="Bahnschrift" panose="020B0502040204020203" pitchFamily="34" charset="0"/>
              </a:rPr>
              <a:t>        No edge appears more than once in walk.  </a:t>
            </a:r>
            <a:endParaRPr lang="en-IN" altLang="en-US" sz="1400" dirty="0">
              <a:solidFill>
                <a:schemeClr val="bg1"/>
              </a:solidFill>
              <a:latin typeface="Bahnschrift" panose="020B0502040204020203" pitchFamily="34" charset="0"/>
            </a:endParaRPr>
          </a:p>
          <a:p>
            <a:r>
              <a:rPr lang="en-IN" altLang="en-US" b="1" dirty="0">
                <a:solidFill>
                  <a:schemeClr val="bg1"/>
                </a:solidFill>
                <a:latin typeface="Bahnschrift" panose="020B0502040204020203" pitchFamily="34" charset="0"/>
              </a:rPr>
              <a:t>         </a:t>
            </a:r>
            <a:r>
              <a:rPr lang="en-IN" altLang="en-US" sz="1400" b="1" dirty="0">
                <a:solidFill>
                  <a:schemeClr val="bg1"/>
                </a:solidFill>
                <a:latin typeface="Bahnschrift" panose="020B0502040204020203" pitchFamily="34" charset="0"/>
              </a:rPr>
              <a:t>A vertex ,however ,may appear more than once .</a:t>
            </a:r>
          </a:p>
          <a:p>
            <a:pPr marL="342900" indent="-342900">
              <a:buFont typeface="Wingdings" panose="05000000000000000000" pitchFamily="2" charset="2"/>
              <a:buChar char="Ø"/>
            </a:pPr>
            <a:endParaRPr lang="en-IN" altLang="en-US" sz="1400" dirty="0">
              <a:solidFill>
                <a:schemeClr val="bg1"/>
              </a:solidFill>
              <a:latin typeface="Bahnschrift" panose="020B0502040204020203" pitchFamily="34" charset="0"/>
            </a:endParaRPr>
          </a:p>
          <a:p>
            <a:pPr marL="342900" indent="-342900">
              <a:buFont typeface="Wingdings" panose="05000000000000000000" pitchFamily="2" charset="2"/>
              <a:buChar char="Ø"/>
            </a:pPr>
            <a:r>
              <a:rPr lang="en-IN" altLang="en-US" sz="1400" b="1" dirty="0">
                <a:solidFill>
                  <a:schemeClr val="bg1"/>
                </a:solidFill>
                <a:latin typeface="Bahnschrift" panose="020B0502040204020203" pitchFamily="34" charset="0"/>
              </a:rPr>
              <a:t>The length of the walk is the number of edges in it .</a:t>
            </a:r>
            <a:endParaRPr lang="en-IN" altLang="en-US" sz="1400" dirty="0">
              <a:solidFill>
                <a:schemeClr val="bg1"/>
              </a:solidFill>
              <a:latin typeface="Bahnschrift" panose="020B0502040204020203" pitchFamily="34" charset="0"/>
            </a:endParaRPr>
          </a:p>
          <a:p>
            <a:pPr marL="342900" indent="-342900">
              <a:buFont typeface="Wingdings" panose="05000000000000000000" pitchFamily="2" charset="2"/>
              <a:buChar char="Ø"/>
            </a:pPr>
            <a:r>
              <a:rPr lang="en-IN" altLang="en-US" sz="1400" b="1" dirty="0">
                <a:solidFill>
                  <a:schemeClr val="bg1"/>
                </a:solidFill>
                <a:latin typeface="Bahnschrift" panose="020B0502040204020203" pitchFamily="34" charset="0"/>
              </a:rPr>
              <a:t>A walk is closed if the first vertex and last vertex are same .</a:t>
            </a:r>
            <a:endParaRPr lang="en-IN" altLang="en-US" sz="1400" dirty="0">
              <a:solidFill>
                <a:schemeClr val="bg1"/>
              </a:solidFill>
              <a:latin typeface="Bahnschrift" panose="020B0502040204020203" pitchFamily="34" charset="0"/>
            </a:endParaRPr>
          </a:p>
        </p:txBody>
      </p:sp>
      <p:sp>
        <p:nvSpPr>
          <p:cNvPr id="10" name="TextBox 9">
            <a:extLst>
              <a:ext uri="{FF2B5EF4-FFF2-40B4-BE49-F238E27FC236}">
                <a16:creationId xmlns:a16="http://schemas.microsoft.com/office/drawing/2014/main" xmlns="" id="{18D32CD5-1BE2-4B72-B525-DEBD5C3AB3A8}"/>
              </a:ext>
            </a:extLst>
          </p:cNvPr>
          <p:cNvSpPr txBox="1"/>
          <p:nvPr/>
        </p:nvSpPr>
        <p:spPr>
          <a:xfrm>
            <a:off x="846306" y="2739074"/>
            <a:ext cx="6128425" cy="2462213"/>
          </a:xfrm>
          <a:prstGeom prst="rect">
            <a:avLst/>
          </a:prstGeom>
          <a:noFill/>
        </p:spPr>
        <p:txBody>
          <a:bodyPr wrap="square">
            <a:spAutoFit/>
          </a:bodyPr>
          <a:lstStyle/>
          <a:p>
            <a:pPr marL="342900" indent="-342900">
              <a:buClr>
                <a:schemeClr val="tx1"/>
              </a:buClr>
              <a:buFont typeface="Wingdings" panose="05000000000000000000" pitchFamily="2" charset="2"/>
              <a:buChar char="Ø"/>
            </a:pPr>
            <a:r>
              <a:rPr lang="en-IN" altLang="en-US" b="1" dirty="0">
                <a:solidFill>
                  <a:schemeClr val="bg1"/>
                </a:solidFill>
                <a:latin typeface="Bahnschrift" panose="020B0502040204020203" pitchFamily="34" charset="0"/>
              </a:rPr>
              <a:t>in this graph . </a:t>
            </a:r>
          </a:p>
          <a:p>
            <a:pPr marL="342900" indent="-342900">
              <a:buClr>
                <a:schemeClr val="tx1"/>
              </a:buClr>
              <a:buFont typeface="Wingdings" panose="05000000000000000000" pitchFamily="2" charset="2"/>
              <a:buChar char="Ø"/>
            </a:pPr>
            <a:endParaRPr lang="en-IN" altLang="en-US" b="1" dirty="0">
              <a:solidFill>
                <a:schemeClr val="bg1"/>
              </a:solidFill>
              <a:latin typeface="Bahnschrift" panose="020B0502040204020203" pitchFamily="34" charset="0"/>
            </a:endParaRPr>
          </a:p>
          <a:p>
            <a:pPr>
              <a:buClr>
                <a:schemeClr val="tx1"/>
              </a:buClr>
            </a:pPr>
            <a:r>
              <a:rPr lang="en-IN" altLang="en-US" b="1" dirty="0">
                <a:solidFill>
                  <a:schemeClr val="bg1"/>
                </a:solidFill>
                <a:latin typeface="Bahnschrift" panose="020B0502040204020203" pitchFamily="34" charset="0"/>
              </a:rPr>
              <a:t>     (1) A e1 B e2 C e3 D e4 E</a:t>
            </a:r>
            <a:endParaRPr lang="en-IN" altLang="en-US" dirty="0">
              <a:solidFill>
                <a:schemeClr val="bg1"/>
              </a:solidFill>
              <a:latin typeface="Bahnschrift" panose="020B0502040204020203" pitchFamily="34" charset="0"/>
            </a:endParaRPr>
          </a:p>
          <a:p>
            <a:pPr>
              <a:buClr>
                <a:schemeClr val="tx1"/>
              </a:buClr>
            </a:pPr>
            <a:r>
              <a:rPr lang="en-IN" altLang="en-US" b="1" dirty="0">
                <a:solidFill>
                  <a:schemeClr val="bg1"/>
                </a:solidFill>
                <a:latin typeface="Bahnschrift" panose="020B0502040204020203" pitchFamily="34" charset="0"/>
              </a:rPr>
              <a:t>     (2) E e8 E e4 D e6 B e1 A   are Walk</a:t>
            </a:r>
            <a:endParaRPr lang="en-IN" altLang="en-US" dirty="0">
              <a:solidFill>
                <a:schemeClr val="bg1"/>
              </a:solidFill>
              <a:latin typeface="Bahnschrift" panose="020B0502040204020203" pitchFamily="34" charset="0"/>
            </a:endParaRPr>
          </a:p>
          <a:p>
            <a:pPr>
              <a:buClr>
                <a:schemeClr val="tx1"/>
              </a:buClr>
            </a:pPr>
            <a:r>
              <a:rPr lang="en-IN" altLang="en-US" b="1" dirty="0">
                <a:solidFill>
                  <a:schemeClr val="bg1"/>
                </a:solidFill>
                <a:latin typeface="Bahnschrift" panose="020B0502040204020203" pitchFamily="34" charset="0"/>
              </a:rPr>
              <a:t>but </a:t>
            </a:r>
          </a:p>
          <a:p>
            <a:pPr>
              <a:buClr>
                <a:schemeClr val="tx1"/>
              </a:buClr>
            </a:pPr>
            <a:r>
              <a:rPr lang="en-IN" altLang="en-US" b="1" dirty="0">
                <a:solidFill>
                  <a:schemeClr val="bg1"/>
                </a:solidFill>
                <a:latin typeface="Bahnschrift" panose="020B0502040204020203" pitchFamily="34" charset="0"/>
              </a:rPr>
              <a:t>      (3) A e1 B e5 E e8 E e7 A e1 B e2 C   </a:t>
            </a:r>
          </a:p>
          <a:p>
            <a:pPr>
              <a:buClr>
                <a:schemeClr val="tx1"/>
              </a:buClr>
            </a:pPr>
            <a:r>
              <a:rPr lang="en-IN" altLang="en-US" b="1" dirty="0">
                <a:solidFill>
                  <a:schemeClr val="bg1"/>
                </a:solidFill>
                <a:latin typeface="Bahnschrift" panose="020B0502040204020203" pitchFamily="34" charset="0"/>
              </a:rPr>
              <a:t>           is not a walk.</a:t>
            </a:r>
            <a:endParaRPr lang="en-IN" altLang="en-US" dirty="0">
              <a:solidFill>
                <a:schemeClr val="bg1"/>
              </a:solidFill>
              <a:latin typeface="Bahnschrift" panose="020B0502040204020203" pitchFamily="34" charset="0"/>
            </a:endParaRPr>
          </a:p>
          <a:p>
            <a:pPr>
              <a:buClr>
                <a:schemeClr val="tx1"/>
              </a:buClr>
            </a:pPr>
            <a:r>
              <a:rPr lang="en-IN" altLang="en-US" b="1" dirty="0">
                <a:solidFill>
                  <a:schemeClr val="bg1"/>
                </a:solidFill>
                <a:latin typeface="Bahnschrift" panose="020B0502040204020203" pitchFamily="34" charset="0"/>
              </a:rPr>
              <a:t>           (Because  edge  e1 is repeated)</a:t>
            </a:r>
          </a:p>
          <a:p>
            <a:pPr marL="342900" indent="-342900">
              <a:buClr>
                <a:schemeClr val="tx1"/>
              </a:buClr>
              <a:buFont typeface="Wingdings" panose="05000000000000000000" pitchFamily="2" charset="2"/>
              <a:buChar char="Ø"/>
            </a:pPr>
            <a:endParaRPr lang="en-IN" altLang="en-US" b="1" dirty="0">
              <a:solidFill>
                <a:schemeClr val="bg1"/>
              </a:solidFill>
              <a:latin typeface="Bahnschrift" panose="020B0502040204020203" pitchFamily="34" charset="0"/>
            </a:endParaRPr>
          </a:p>
          <a:p>
            <a:pPr marL="342900" indent="-342900">
              <a:buClr>
                <a:schemeClr val="tx1"/>
              </a:buClr>
              <a:buFont typeface="Wingdings" panose="05000000000000000000" pitchFamily="2" charset="2"/>
              <a:buChar char="Ø"/>
            </a:pPr>
            <a:r>
              <a:rPr lang="en-IN" altLang="en-US" b="1" dirty="0">
                <a:solidFill>
                  <a:schemeClr val="bg1"/>
                </a:solidFill>
                <a:latin typeface="Bahnschrift" panose="020B0502040204020203" pitchFamily="34" charset="0"/>
              </a:rPr>
              <a:t>Here Closed walk is   A e1 B e2 C e3 D e4 E e7 A</a:t>
            </a:r>
            <a:endParaRPr lang="en-IN" altLang="en-US" dirty="0">
              <a:solidFill>
                <a:schemeClr val="bg1"/>
              </a:solidFill>
              <a:latin typeface="Bahnschrift" panose="020B0502040204020203" pitchFamily="34" charset="0"/>
            </a:endParaRPr>
          </a:p>
          <a:p>
            <a:pPr>
              <a:buClr>
                <a:schemeClr val="tx1"/>
              </a:buClr>
            </a:pPr>
            <a:r>
              <a:rPr lang="en-IN" altLang="en-US" b="1" dirty="0">
                <a:solidFill>
                  <a:schemeClr val="bg1"/>
                </a:solidFill>
                <a:latin typeface="Bahnschrift" panose="020B0502040204020203" pitchFamily="34" charset="0"/>
              </a:rPr>
              <a:t>                                   </a:t>
            </a:r>
            <a:endParaRPr lang="en-IN" altLang="en-US" dirty="0">
              <a:solidFill>
                <a:schemeClr val="bg1"/>
              </a:solidFill>
              <a:latin typeface="Bahnschrift" panose="020B0502040204020203" pitchFamily="34" charset="0"/>
            </a:endParaRPr>
          </a:p>
        </p:txBody>
      </p:sp>
      <p:pic>
        <p:nvPicPr>
          <p:cNvPr id="11" name="Picture 3">
            <a:extLst>
              <a:ext uri="{FF2B5EF4-FFF2-40B4-BE49-F238E27FC236}">
                <a16:creationId xmlns:a16="http://schemas.microsoft.com/office/drawing/2014/main" xmlns="" id="{7DAE0FC0-A9DB-4C47-94C4-8106CE731B1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59042" y="1061237"/>
            <a:ext cx="2008792" cy="2253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p14="http://schemas.microsoft.com/office/powerpoint/2010/main">
        <mc:Choice Requires="p14">
          <p:contentPart p14:bwMode="auto" r:id="rId7">
            <p14:nvContentPartPr>
              <p14:cNvPr id="2" name="Ink 1">
                <a:extLst>
                  <a:ext uri="{FF2B5EF4-FFF2-40B4-BE49-F238E27FC236}">
                    <a16:creationId xmlns:a16="http://schemas.microsoft.com/office/drawing/2014/main" xmlns="" id="{E85FB2DF-B8B2-4B4A-81C9-8177E5C5C3E3}"/>
                  </a:ext>
                </a:extLst>
              </p14:cNvPr>
              <p14:cNvContentPartPr/>
              <p14:nvPr/>
            </p14:nvContentPartPr>
            <p14:xfrm>
              <a:off x="6559560" y="2259720"/>
              <a:ext cx="360" cy="8280"/>
            </p14:xfrm>
          </p:contentPart>
        </mc:Choice>
        <mc:Fallback xmlns="">
          <p:pic>
            <p:nvPicPr>
              <p:cNvPr id="2" name="Ink 1">
                <a:extLst>
                  <a:ext uri="{FF2B5EF4-FFF2-40B4-BE49-F238E27FC236}">
                    <a16:creationId xmlns:a16="http://schemas.microsoft.com/office/drawing/2014/main" id="{E85FB2DF-B8B2-4B4A-81C9-8177E5C5C3E3}"/>
                  </a:ext>
                </a:extLst>
              </p:cNvPr>
              <p:cNvPicPr/>
              <p:nvPr/>
            </p:nvPicPr>
            <p:blipFill>
              <a:blip r:embed="rId8"/>
              <a:stretch>
                <a:fillRect/>
              </a:stretch>
            </p:blipFill>
            <p:spPr>
              <a:xfrm>
                <a:off x="6550200" y="2250360"/>
                <a:ext cx="19080" cy="27000"/>
              </a:xfrm>
              <a:prstGeom prst="rect">
                <a:avLst/>
              </a:prstGeom>
            </p:spPr>
          </p:pic>
        </mc:Fallback>
      </mc:AlternateContent>
    </p:spTree>
    <p:extLst>
      <p:ext uri="{BB962C8B-B14F-4D97-AF65-F5344CB8AC3E}">
        <p14:creationId xmlns:p14="http://schemas.microsoft.com/office/powerpoint/2010/main" val="15360505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1000"/>
                                        <p:tgtEl>
                                          <p:spTgt spid="8">
                                            <p:txEl>
                                              <p:pRg st="0" end="0"/>
                                            </p:txEl>
                                          </p:spTgt>
                                        </p:tgtEl>
                                      </p:cBhvr>
                                    </p:animEffect>
                                    <p:anim calcmode="lin" valueType="num">
                                      <p:cBhvr>
                                        <p:cTn id="8"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8">
                                            <p:txEl>
                                              <p:pRg st="2" end="2"/>
                                            </p:txEl>
                                          </p:spTgt>
                                        </p:tgtEl>
                                        <p:attrNameLst>
                                          <p:attrName>style.visibility</p:attrName>
                                        </p:attrNameLst>
                                      </p:cBhvr>
                                      <p:to>
                                        <p:strVal val="visible"/>
                                      </p:to>
                                    </p:set>
                                    <p:animEffect transition="in" filter="fade">
                                      <p:cBhvr>
                                        <p:cTn id="14" dur="1000"/>
                                        <p:tgtEl>
                                          <p:spTgt spid="8">
                                            <p:txEl>
                                              <p:pRg st="2" end="2"/>
                                            </p:txEl>
                                          </p:spTgt>
                                        </p:tgtEl>
                                      </p:cBhvr>
                                    </p:animEffect>
                                    <p:anim calcmode="lin" valueType="num">
                                      <p:cBhvr>
                                        <p:cTn id="15" dur="1000" fill="hold"/>
                                        <p:tgtEl>
                                          <p:spTgt spid="8">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8">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8">
                                            <p:txEl>
                                              <p:pRg st="3" end="3"/>
                                            </p:txEl>
                                          </p:spTgt>
                                        </p:tgtEl>
                                        <p:attrNameLst>
                                          <p:attrName>style.visibility</p:attrName>
                                        </p:attrNameLst>
                                      </p:cBhvr>
                                      <p:to>
                                        <p:strVal val="visible"/>
                                      </p:to>
                                    </p:set>
                                    <p:animEffect transition="in" filter="fade">
                                      <p:cBhvr>
                                        <p:cTn id="21" dur="1000"/>
                                        <p:tgtEl>
                                          <p:spTgt spid="8">
                                            <p:txEl>
                                              <p:pRg st="3" end="3"/>
                                            </p:txEl>
                                          </p:spTgt>
                                        </p:tgtEl>
                                      </p:cBhvr>
                                    </p:animEffect>
                                    <p:anim calcmode="lin" valueType="num">
                                      <p:cBhvr>
                                        <p:cTn id="22" dur="1000" fill="hold"/>
                                        <p:tgtEl>
                                          <p:spTgt spid="8">
                                            <p:txEl>
                                              <p:pRg st="3" end="3"/>
                                            </p:txEl>
                                          </p:spTgt>
                                        </p:tgtEl>
                                        <p:attrNameLst>
                                          <p:attrName>ppt_x</p:attrName>
                                        </p:attrNameLst>
                                      </p:cBhvr>
                                      <p:tavLst>
                                        <p:tav tm="0">
                                          <p:val>
                                            <p:strVal val="#ppt_x"/>
                                          </p:val>
                                        </p:tav>
                                        <p:tav tm="100000">
                                          <p:val>
                                            <p:strVal val="#ppt_x"/>
                                          </p:val>
                                        </p:tav>
                                      </p:tavLst>
                                    </p:anim>
                                    <p:anim calcmode="lin" valueType="num">
                                      <p:cBhvr>
                                        <p:cTn id="23" dur="1000" fill="hold"/>
                                        <p:tgtEl>
                                          <p:spTgt spid="8">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8">
                                            <p:txEl>
                                              <p:pRg st="5" end="5"/>
                                            </p:txEl>
                                          </p:spTgt>
                                        </p:tgtEl>
                                        <p:attrNameLst>
                                          <p:attrName>style.visibility</p:attrName>
                                        </p:attrNameLst>
                                      </p:cBhvr>
                                      <p:to>
                                        <p:strVal val="visible"/>
                                      </p:to>
                                    </p:set>
                                    <p:animEffect transition="in" filter="fade">
                                      <p:cBhvr>
                                        <p:cTn id="28" dur="1000"/>
                                        <p:tgtEl>
                                          <p:spTgt spid="8">
                                            <p:txEl>
                                              <p:pRg st="5" end="5"/>
                                            </p:txEl>
                                          </p:spTgt>
                                        </p:tgtEl>
                                      </p:cBhvr>
                                    </p:animEffect>
                                    <p:anim calcmode="lin" valueType="num">
                                      <p:cBhvr>
                                        <p:cTn id="29" dur="1000" fill="hold"/>
                                        <p:tgtEl>
                                          <p:spTgt spid="8">
                                            <p:txEl>
                                              <p:pRg st="5" end="5"/>
                                            </p:txEl>
                                          </p:spTgt>
                                        </p:tgtEl>
                                        <p:attrNameLst>
                                          <p:attrName>ppt_x</p:attrName>
                                        </p:attrNameLst>
                                      </p:cBhvr>
                                      <p:tavLst>
                                        <p:tav tm="0">
                                          <p:val>
                                            <p:strVal val="#ppt_x"/>
                                          </p:val>
                                        </p:tav>
                                        <p:tav tm="100000">
                                          <p:val>
                                            <p:strVal val="#ppt_x"/>
                                          </p:val>
                                        </p:tav>
                                      </p:tavLst>
                                    </p:anim>
                                    <p:anim calcmode="lin" valueType="num">
                                      <p:cBhvr>
                                        <p:cTn id="30" dur="1000" fill="hold"/>
                                        <p:tgtEl>
                                          <p:spTgt spid="8">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8">
                                            <p:txEl>
                                              <p:pRg st="6" end="6"/>
                                            </p:txEl>
                                          </p:spTgt>
                                        </p:tgtEl>
                                        <p:attrNameLst>
                                          <p:attrName>style.visibility</p:attrName>
                                        </p:attrNameLst>
                                      </p:cBhvr>
                                      <p:to>
                                        <p:strVal val="visible"/>
                                      </p:to>
                                    </p:set>
                                    <p:animEffect transition="in" filter="fade">
                                      <p:cBhvr>
                                        <p:cTn id="35" dur="1000"/>
                                        <p:tgtEl>
                                          <p:spTgt spid="8">
                                            <p:txEl>
                                              <p:pRg st="6" end="6"/>
                                            </p:txEl>
                                          </p:spTgt>
                                        </p:tgtEl>
                                      </p:cBhvr>
                                    </p:animEffect>
                                    <p:anim calcmode="lin" valueType="num">
                                      <p:cBhvr>
                                        <p:cTn id="36" dur="1000" fill="hold"/>
                                        <p:tgtEl>
                                          <p:spTgt spid="8">
                                            <p:txEl>
                                              <p:pRg st="6" end="6"/>
                                            </p:txEl>
                                          </p:spTgt>
                                        </p:tgtEl>
                                        <p:attrNameLst>
                                          <p:attrName>ppt_x</p:attrName>
                                        </p:attrNameLst>
                                      </p:cBhvr>
                                      <p:tavLst>
                                        <p:tav tm="0">
                                          <p:val>
                                            <p:strVal val="#ppt_x"/>
                                          </p:val>
                                        </p:tav>
                                        <p:tav tm="100000">
                                          <p:val>
                                            <p:strVal val="#ppt_x"/>
                                          </p:val>
                                        </p:tav>
                                      </p:tavLst>
                                    </p:anim>
                                    <p:anim calcmode="lin" valueType="num">
                                      <p:cBhvr>
                                        <p:cTn id="37" dur="1000" fill="hold"/>
                                        <p:tgtEl>
                                          <p:spTgt spid="8">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10">
                                            <p:txEl>
                                              <p:pRg st="0" end="0"/>
                                            </p:txEl>
                                          </p:spTgt>
                                        </p:tgtEl>
                                        <p:attrNameLst>
                                          <p:attrName>style.visibility</p:attrName>
                                        </p:attrNameLst>
                                      </p:cBhvr>
                                      <p:to>
                                        <p:strVal val="visible"/>
                                      </p:to>
                                    </p:set>
                                    <p:animEffect transition="in" filter="fade">
                                      <p:cBhvr>
                                        <p:cTn id="42" dur="1000"/>
                                        <p:tgtEl>
                                          <p:spTgt spid="10">
                                            <p:txEl>
                                              <p:pRg st="0" end="0"/>
                                            </p:txEl>
                                          </p:spTgt>
                                        </p:tgtEl>
                                      </p:cBhvr>
                                    </p:animEffect>
                                    <p:anim calcmode="lin" valueType="num">
                                      <p:cBhvr>
                                        <p:cTn id="43" dur="1000" fill="hold"/>
                                        <p:tgtEl>
                                          <p:spTgt spid="10">
                                            <p:txEl>
                                              <p:pRg st="0" end="0"/>
                                            </p:txEl>
                                          </p:spTgt>
                                        </p:tgtEl>
                                        <p:attrNameLst>
                                          <p:attrName>ppt_x</p:attrName>
                                        </p:attrNameLst>
                                      </p:cBhvr>
                                      <p:tavLst>
                                        <p:tav tm="0">
                                          <p:val>
                                            <p:strVal val="#ppt_x"/>
                                          </p:val>
                                        </p:tav>
                                        <p:tav tm="100000">
                                          <p:val>
                                            <p:strVal val="#ppt_x"/>
                                          </p:val>
                                        </p:tav>
                                      </p:tavLst>
                                    </p:anim>
                                    <p:anim calcmode="lin" valueType="num">
                                      <p:cBhvr>
                                        <p:cTn id="44" dur="1000" fill="hold"/>
                                        <p:tgtEl>
                                          <p:spTgt spid="10">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11"/>
                                        </p:tgtEl>
                                        <p:attrNameLst>
                                          <p:attrName>style.visibility</p:attrName>
                                        </p:attrNameLst>
                                      </p:cBhvr>
                                      <p:to>
                                        <p:strVal val="visible"/>
                                      </p:to>
                                    </p:set>
                                    <p:animEffect transition="in" filter="fade">
                                      <p:cBhvr>
                                        <p:cTn id="49" dur="1000"/>
                                        <p:tgtEl>
                                          <p:spTgt spid="11"/>
                                        </p:tgtEl>
                                      </p:cBhvr>
                                    </p:animEffect>
                                    <p:anim calcmode="lin" valueType="num">
                                      <p:cBhvr>
                                        <p:cTn id="50" dur="1000" fill="hold"/>
                                        <p:tgtEl>
                                          <p:spTgt spid="11"/>
                                        </p:tgtEl>
                                        <p:attrNameLst>
                                          <p:attrName>ppt_x</p:attrName>
                                        </p:attrNameLst>
                                      </p:cBhvr>
                                      <p:tavLst>
                                        <p:tav tm="0">
                                          <p:val>
                                            <p:strVal val="#ppt_x"/>
                                          </p:val>
                                        </p:tav>
                                        <p:tav tm="100000">
                                          <p:val>
                                            <p:strVal val="#ppt_x"/>
                                          </p:val>
                                        </p:tav>
                                      </p:tavLst>
                                    </p:anim>
                                    <p:anim calcmode="lin" valueType="num">
                                      <p:cBhvr>
                                        <p:cTn id="51"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nodeType="clickEffect">
                                  <p:stCondLst>
                                    <p:cond delay="0"/>
                                  </p:stCondLst>
                                  <p:childTnLst>
                                    <p:set>
                                      <p:cBhvr>
                                        <p:cTn id="55" dur="1" fill="hold">
                                          <p:stCondLst>
                                            <p:cond delay="0"/>
                                          </p:stCondLst>
                                        </p:cTn>
                                        <p:tgtEl>
                                          <p:spTgt spid="10">
                                            <p:txEl>
                                              <p:pRg st="2" end="2"/>
                                            </p:txEl>
                                          </p:spTgt>
                                        </p:tgtEl>
                                        <p:attrNameLst>
                                          <p:attrName>style.visibility</p:attrName>
                                        </p:attrNameLst>
                                      </p:cBhvr>
                                      <p:to>
                                        <p:strVal val="visible"/>
                                      </p:to>
                                    </p:set>
                                    <p:animEffect transition="in" filter="fade">
                                      <p:cBhvr>
                                        <p:cTn id="56" dur="1000"/>
                                        <p:tgtEl>
                                          <p:spTgt spid="10">
                                            <p:txEl>
                                              <p:pRg st="2" end="2"/>
                                            </p:txEl>
                                          </p:spTgt>
                                        </p:tgtEl>
                                      </p:cBhvr>
                                    </p:animEffect>
                                    <p:anim calcmode="lin" valueType="num">
                                      <p:cBhvr>
                                        <p:cTn id="57" dur="1000" fill="hold"/>
                                        <p:tgtEl>
                                          <p:spTgt spid="10">
                                            <p:txEl>
                                              <p:pRg st="2" end="2"/>
                                            </p:txEl>
                                          </p:spTgt>
                                        </p:tgtEl>
                                        <p:attrNameLst>
                                          <p:attrName>ppt_x</p:attrName>
                                        </p:attrNameLst>
                                      </p:cBhvr>
                                      <p:tavLst>
                                        <p:tav tm="0">
                                          <p:val>
                                            <p:strVal val="#ppt_x"/>
                                          </p:val>
                                        </p:tav>
                                        <p:tav tm="100000">
                                          <p:val>
                                            <p:strVal val="#ppt_x"/>
                                          </p:val>
                                        </p:tav>
                                      </p:tavLst>
                                    </p:anim>
                                    <p:anim calcmode="lin" valueType="num">
                                      <p:cBhvr>
                                        <p:cTn id="58" dur="1000" fill="hold"/>
                                        <p:tgtEl>
                                          <p:spTgt spid="10">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nodeType="clickEffect">
                                  <p:stCondLst>
                                    <p:cond delay="0"/>
                                  </p:stCondLst>
                                  <p:childTnLst>
                                    <p:set>
                                      <p:cBhvr>
                                        <p:cTn id="62" dur="1" fill="hold">
                                          <p:stCondLst>
                                            <p:cond delay="0"/>
                                          </p:stCondLst>
                                        </p:cTn>
                                        <p:tgtEl>
                                          <p:spTgt spid="10">
                                            <p:txEl>
                                              <p:pRg st="3" end="3"/>
                                            </p:txEl>
                                          </p:spTgt>
                                        </p:tgtEl>
                                        <p:attrNameLst>
                                          <p:attrName>style.visibility</p:attrName>
                                        </p:attrNameLst>
                                      </p:cBhvr>
                                      <p:to>
                                        <p:strVal val="visible"/>
                                      </p:to>
                                    </p:set>
                                    <p:animEffect transition="in" filter="fade">
                                      <p:cBhvr>
                                        <p:cTn id="63" dur="1000"/>
                                        <p:tgtEl>
                                          <p:spTgt spid="10">
                                            <p:txEl>
                                              <p:pRg st="3" end="3"/>
                                            </p:txEl>
                                          </p:spTgt>
                                        </p:tgtEl>
                                      </p:cBhvr>
                                    </p:animEffect>
                                    <p:anim calcmode="lin" valueType="num">
                                      <p:cBhvr>
                                        <p:cTn id="64" dur="1000" fill="hold"/>
                                        <p:tgtEl>
                                          <p:spTgt spid="10">
                                            <p:txEl>
                                              <p:pRg st="3" end="3"/>
                                            </p:txEl>
                                          </p:spTgt>
                                        </p:tgtEl>
                                        <p:attrNameLst>
                                          <p:attrName>ppt_x</p:attrName>
                                        </p:attrNameLst>
                                      </p:cBhvr>
                                      <p:tavLst>
                                        <p:tav tm="0">
                                          <p:val>
                                            <p:strVal val="#ppt_x"/>
                                          </p:val>
                                        </p:tav>
                                        <p:tav tm="100000">
                                          <p:val>
                                            <p:strVal val="#ppt_x"/>
                                          </p:val>
                                        </p:tav>
                                      </p:tavLst>
                                    </p:anim>
                                    <p:anim calcmode="lin" valueType="num">
                                      <p:cBhvr>
                                        <p:cTn id="65" dur="1000" fill="hold"/>
                                        <p:tgtEl>
                                          <p:spTgt spid="10">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42" presetClass="entr" presetSubtype="0" fill="hold" nodeType="clickEffect">
                                  <p:stCondLst>
                                    <p:cond delay="0"/>
                                  </p:stCondLst>
                                  <p:childTnLst>
                                    <p:set>
                                      <p:cBhvr>
                                        <p:cTn id="69" dur="1" fill="hold">
                                          <p:stCondLst>
                                            <p:cond delay="0"/>
                                          </p:stCondLst>
                                        </p:cTn>
                                        <p:tgtEl>
                                          <p:spTgt spid="10">
                                            <p:txEl>
                                              <p:pRg st="4" end="4"/>
                                            </p:txEl>
                                          </p:spTgt>
                                        </p:tgtEl>
                                        <p:attrNameLst>
                                          <p:attrName>style.visibility</p:attrName>
                                        </p:attrNameLst>
                                      </p:cBhvr>
                                      <p:to>
                                        <p:strVal val="visible"/>
                                      </p:to>
                                    </p:set>
                                    <p:animEffect transition="in" filter="fade">
                                      <p:cBhvr>
                                        <p:cTn id="70" dur="1000"/>
                                        <p:tgtEl>
                                          <p:spTgt spid="10">
                                            <p:txEl>
                                              <p:pRg st="4" end="4"/>
                                            </p:txEl>
                                          </p:spTgt>
                                        </p:tgtEl>
                                      </p:cBhvr>
                                    </p:animEffect>
                                    <p:anim calcmode="lin" valueType="num">
                                      <p:cBhvr>
                                        <p:cTn id="71" dur="1000" fill="hold"/>
                                        <p:tgtEl>
                                          <p:spTgt spid="10">
                                            <p:txEl>
                                              <p:pRg st="4" end="4"/>
                                            </p:txEl>
                                          </p:spTgt>
                                        </p:tgtEl>
                                        <p:attrNameLst>
                                          <p:attrName>ppt_x</p:attrName>
                                        </p:attrNameLst>
                                      </p:cBhvr>
                                      <p:tavLst>
                                        <p:tav tm="0">
                                          <p:val>
                                            <p:strVal val="#ppt_x"/>
                                          </p:val>
                                        </p:tav>
                                        <p:tav tm="100000">
                                          <p:val>
                                            <p:strVal val="#ppt_x"/>
                                          </p:val>
                                        </p:tav>
                                      </p:tavLst>
                                    </p:anim>
                                    <p:anim calcmode="lin" valueType="num">
                                      <p:cBhvr>
                                        <p:cTn id="72" dur="1000" fill="hold"/>
                                        <p:tgtEl>
                                          <p:spTgt spid="10">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42" presetClass="entr" presetSubtype="0" fill="hold" nodeType="clickEffect">
                                  <p:stCondLst>
                                    <p:cond delay="0"/>
                                  </p:stCondLst>
                                  <p:childTnLst>
                                    <p:set>
                                      <p:cBhvr>
                                        <p:cTn id="76" dur="1" fill="hold">
                                          <p:stCondLst>
                                            <p:cond delay="0"/>
                                          </p:stCondLst>
                                        </p:cTn>
                                        <p:tgtEl>
                                          <p:spTgt spid="10">
                                            <p:txEl>
                                              <p:pRg st="5" end="5"/>
                                            </p:txEl>
                                          </p:spTgt>
                                        </p:tgtEl>
                                        <p:attrNameLst>
                                          <p:attrName>style.visibility</p:attrName>
                                        </p:attrNameLst>
                                      </p:cBhvr>
                                      <p:to>
                                        <p:strVal val="visible"/>
                                      </p:to>
                                    </p:set>
                                    <p:animEffect transition="in" filter="fade">
                                      <p:cBhvr>
                                        <p:cTn id="77" dur="1000"/>
                                        <p:tgtEl>
                                          <p:spTgt spid="10">
                                            <p:txEl>
                                              <p:pRg st="5" end="5"/>
                                            </p:txEl>
                                          </p:spTgt>
                                        </p:tgtEl>
                                      </p:cBhvr>
                                    </p:animEffect>
                                    <p:anim calcmode="lin" valueType="num">
                                      <p:cBhvr>
                                        <p:cTn id="78" dur="1000" fill="hold"/>
                                        <p:tgtEl>
                                          <p:spTgt spid="10">
                                            <p:txEl>
                                              <p:pRg st="5" end="5"/>
                                            </p:txEl>
                                          </p:spTgt>
                                        </p:tgtEl>
                                        <p:attrNameLst>
                                          <p:attrName>ppt_x</p:attrName>
                                        </p:attrNameLst>
                                      </p:cBhvr>
                                      <p:tavLst>
                                        <p:tav tm="0">
                                          <p:val>
                                            <p:strVal val="#ppt_x"/>
                                          </p:val>
                                        </p:tav>
                                        <p:tav tm="100000">
                                          <p:val>
                                            <p:strVal val="#ppt_x"/>
                                          </p:val>
                                        </p:tav>
                                      </p:tavLst>
                                    </p:anim>
                                    <p:anim calcmode="lin" valueType="num">
                                      <p:cBhvr>
                                        <p:cTn id="79" dur="1000" fill="hold"/>
                                        <p:tgtEl>
                                          <p:spTgt spid="10">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80" fill="hold">
                      <p:stCondLst>
                        <p:cond delay="indefinite"/>
                      </p:stCondLst>
                      <p:childTnLst>
                        <p:par>
                          <p:cTn id="81" fill="hold">
                            <p:stCondLst>
                              <p:cond delay="0"/>
                            </p:stCondLst>
                            <p:childTnLst>
                              <p:par>
                                <p:cTn id="82" presetID="42" presetClass="entr" presetSubtype="0" fill="hold" nodeType="clickEffect">
                                  <p:stCondLst>
                                    <p:cond delay="0"/>
                                  </p:stCondLst>
                                  <p:childTnLst>
                                    <p:set>
                                      <p:cBhvr>
                                        <p:cTn id="83" dur="1" fill="hold">
                                          <p:stCondLst>
                                            <p:cond delay="0"/>
                                          </p:stCondLst>
                                        </p:cTn>
                                        <p:tgtEl>
                                          <p:spTgt spid="10">
                                            <p:txEl>
                                              <p:pRg st="6" end="6"/>
                                            </p:txEl>
                                          </p:spTgt>
                                        </p:tgtEl>
                                        <p:attrNameLst>
                                          <p:attrName>style.visibility</p:attrName>
                                        </p:attrNameLst>
                                      </p:cBhvr>
                                      <p:to>
                                        <p:strVal val="visible"/>
                                      </p:to>
                                    </p:set>
                                    <p:animEffect transition="in" filter="fade">
                                      <p:cBhvr>
                                        <p:cTn id="84" dur="1000"/>
                                        <p:tgtEl>
                                          <p:spTgt spid="10">
                                            <p:txEl>
                                              <p:pRg st="6" end="6"/>
                                            </p:txEl>
                                          </p:spTgt>
                                        </p:tgtEl>
                                      </p:cBhvr>
                                    </p:animEffect>
                                    <p:anim calcmode="lin" valueType="num">
                                      <p:cBhvr>
                                        <p:cTn id="85" dur="1000" fill="hold"/>
                                        <p:tgtEl>
                                          <p:spTgt spid="10">
                                            <p:txEl>
                                              <p:pRg st="6" end="6"/>
                                            </p:txEl>
                                          </p:spTgt>
                                        </p:tgtEl>
                                        <p:attrNameLst>
                                          <p:attrName>ppt_x</p:attrName>
                                        </p:attrNameLst>
                                      </p:cBhvr>
                                      <p:tavLst>
                                        <p:tav tm="0">
                                          <p:val>
                                            <p:strVal val="#ppt_x"/>
                                          </p:val>
                                        </p:tav>
                                        <p:tav tm="100000">
                                          <p:val>
                                            <p:strVal val="#ppt_x"/>
                                          </p:val>
                                        </p:tav>
                                      </p:tavLst>
                                    </p:anim>
                                    <p:anim calcmode="lin" valueType="num">
                                      <p:cBhvr>
                                        <p:cTn id="86" dur="1000" fill="hold"/>
                                        <p:tgtEl>
                                          <p:spTgt spid="10">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42" presetClass="entr" presetSubtype="0" fill="hold" nodeType="clickEffect">
                                  <p:stCondLst>
                                    <p:cond delay="0"/>
                                  </p:stCondLst>
                                  <p:childTnLst>
                                    <p:set>
                                      <p:cBhvr>
                                        <p:cTn id="90" dur="1" fill="hold">
                                          <p:stCondLst>
                                            <p:cond delay="0"/>
                                          </p:stCondLst>
                                        </p:cTn>
                                        <p:tgtEl>
                                          <p:spTgt spid="10">
                                            <p:txEl>
                                              <p:pRg st="7" end="7"/>
                                            </p:txEl>
                                          </p:spTgt>
                                        </p:tgtEl>
                                        <p:attrNameLst>
                                          <p:attrName>style.visibility</p:attrName>
                                        </p:attrNameLst>
                                      </p:cBhvr>
                                      <p:to>
                                        <p:strVal val="visible"/>
                                      </p:to>
                                    </p:set>
                                    <p:animEffect transition="in" filter="fade">
                                      <p:cBhvr>
                                        <p:cTn id="91" dur="1000"/>
                                        <p:tgtEl>
                                          <p:spTgt spid="10">
                                            <p:txEl>
                                              <p:pRg st="7" end="7"/>
                                            </p:txEl>
                                          </p:spTgt>
                                        </p:tgtEl>
                                      </p:cBhvr>
                                    </p:animEffect>
                                    <p:anim calcmode="lin" valueType="num">
                                      <p:cBhvr>
                                        <p:cTn id="92" dur="1000" fill="hold"/>
                                        <p:tgtEl>
                                          <p:spTgt spid="10">
                                            <p:txEl>
                                              <p:pRg st="7" end="7"/>
                                            </p:txEl>
                                          </p:spTgt>
                                        </p:tgtEl>
                                        <p:attrNameLst>
                                          <p:attrName>ppt_x</p:attrName>
                                        </p:attrNameLst>
                                      </p:cBhvr>
                                      <p:tavLst>
                                        <p:tav tm="0">
                                          <p:val>
                                            <p:strVal val="#ppt_x"/>
                                          </p:val>
                                        </p:tav>
                                        <p:tav tm="100000">
                                          <p:val>
                                            <p:strVal val="#ppt_x"/>
                                          </p:val>
                                        </p:tav>
                                      </p:tavLst>
                                    </p:anim>
                                    <p:anim calcmode="lin" valueType="num">
                                      <p:cBhvr>
                                        <p:cTn id="93" dur="1000" fill="hold"/>
                                        <p:tgtEl>
                                          <p:spTgt spid="10">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94" fill="hold">
                      <p:stCondLst>
                        <p:cond delay="indefinite"/>
                      </p:stCondLst>
                      <p:childTnLst>
                        <p:par>
                          <p:cTn id="95" fill="hold">
                            <p:stCondLst>
                              <p:cond delay="0"/>
                            </p:stCondLst>
                            <p:childTnLst>
                              <p:par>
                                <p:cTn id="96" presetID="42" presetClass="entr" presetSubtype="0" fill="hold" nodeType="clickEffect">
                                  <p:stCondLst>
                                    <p:cond delay="0"/>
                                  </p:stCondLst>
                                  <p:childTnLst>
                                    <p:set>
                                      <p:cBhvr>
                                        <p:cTn id="97" dur="1" fill="hold">
                                          <p:stCondLst>
                                            <p:cond delay="0"/>
                                          </p:stCondLst>
                                        </p:cTn>
                                        <p:tgtEl>
                                          <p:spTgt spid="10">
                                            <p:txEl>
                                              <p:pRg st="9" end="9"/>
                                            </p:txEl>
                                          </p:spTgt>
                                        </p:tgtEl>
                                        <p:attrNameLst>
                                          <p:attrName>style.visibility</p:attrName>
                                        </p:attrNameLst>
                                      </p:cBhvr>
                                      <p:to>
                                        <p:strVal val="visible"/>
                                      </p:to>
                                    </p:set>
                                    <p:animEffect transition="in" filter="fade">
                                      <p:cBhvr>
                                        <p:cTn id="98" dur="1000"/>
                                        <p:tgtEl>
                                          <p:spTgt spid="10">
                                            <p:txEl>
                                              <p:pRg st="9" end="9"/>
                                            </p:txEl>
                                          </p:spTgt>
                                        </p:tgtEl>
                                      </p:cBhvr>
                                    </p:animEffect>
                                    <p:anim calcmode="lin" valueType="num">
                                      <p:cBhvr>
                                        <p:cTn id="99" dur="1000" fill="hold"/>
                                        <p:tgtEl>
                                          <p:spTgt spid="10">
                                            <p:txEl>
                                              <p:pRg st="9" end="9"/>
                                            </p:txEl>
                                          </p:spTgt>
                                        </p:tgtEl>
                                        <p:attrNameLst>
                                          <p:attrName>ppt_x</p:attrName>
                                        </p:attrNameLst>
                                      </p:cBhvr>
                                      <p:tavLst>
                                        <p:tav tm="0">
                                          <p:val>
                                            <p:strVal val="#ppt_x"/>
                                          </p:val>
                                        </p:tav>
                                        <p:tav tm="100000">
                                          <p:val>
                                            <p:strVal val="#ppt_x"/>
                                          </p:val>
                                        </p:tav>
                                      </p:tavLst>
                                    </p:anim>
                                    <p:anim calcmode="lin" valueType="num">
                                      <p:cBhvr>
                                        <p:cTn id="100" dur="1000" fill="hold"/>
                                        <p:tgtEl>
                                          <p:spTgt spid="10">
                                            <p:txEl>
                                              <p:pRg st="9" end="9"/>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pic>
        <p:nvPicPr>
          <p:cNvPr id="152" name="Google Shape;152;p21"/>
          <p:cNvPicPr preferRelativeResize="0"/>
          <p:nvPr/>
        </p:nvPicPr>
        <p:blipFill>
          <a:blip r:embed="rId3">
            <a:alphaModFix/>
          </a:blip>
          <a:stretch>
            <a:fillRect/>
          </a:stretch>
        </p:blipFill>
        <p:spPr>
          <a:xfrm>
            <a:off x="0" y="0"/>
            <a:ext cx="9144000" cy="5139333"/>
          </a:xfrm>
          <a:prstGeom prst="rect">
            <a:avLst/>
          </a:prstGeom>
          <a:noFill/>
          <a:ln>
            <a:noFill/>
          </a:ln>
        </p:spPr>
      </p:pic>
      <p:pic>
        <p:nvPicPr>
          <p:cNvPr id="153" name="Google Shape;153;p21"/>
          <p:cNvPicPr preferRelativeResize="0"/>
          <p:nvPr/>
        </p:nvPicPr>
        <p:blipFill>
          <a:blip r:embed="rId4">
            <a:alphaModFix/>
          </a:blip>
          <a:stretch>
            <a:fillRect/>
          </a:stretch>
        </p:blipFill>
        <p:spPr>
          <a:xfrm>
            <a:off x="4763" y="11894"/>
            <a:ext cx="9134475" cy="5133975"/>
          </a:xfrm>
          <a:prstGeom prst="rect">
            <a:avLst/>
          </a:prstGeom>
          <a:noFill/>
          <a:ln>
            <a:noFill/>
          </a:ln>
        </p:spPr>
      </p:pic>
      <p:pic>
        <p:nvPicPr>
          <p:cNvPr id="158" name="Google Shape;158;p21"/>
          <p:cNvPicPr preferRelativeResize="0"/>
          <p:nvPr/>
        </p:nvPicPr>
        <p:blipFill>
          <a:blip r:embed="rId5">
            <a:alphaModFix/>
          </a:blip>
          <a:stretch>
            <a:fillRect/>
          </a:stretch>
        </p:blipFill>
        <p:spPr>
          <a:xfrm>
            <a:off x="7363438" y="148588"/>
            <a:ext cx="1495425" cy="371475"/>
          </a:xfrm>
          <a:prstGeom prst="rect">
            <a:avLst/>
          </a:prstGeom>
          <a:noFill/>
          <a:ln>
            <a:noFill/>
          </a:ln>
        </p:spPr>
      </p:pic>
      <p:sp>
        <p:nvSpPr>
          <p:cNvPr id="159" name="Google Shape;159;p21"/>
          <p:cNvSpPr txBox="1"/>
          <p:nvPr/>
        </p:nvSpPr>
        <p:spPr>
          <a:xfrm>
            <a:off x="645924" y="134250"/>
            <a:ext cx="2943581" cy="461635"/>
          </a:xfrm>
          <a:prstGeom prst="rect">
            <a:avLst/>
          </a:prstGeom>
          <a:noFill/>
          <a:ln>
            <a:noFill/>
          </a:ln>
        </p:spPr>
        <p:txBody>
          <a:bodyPr spcFirstLastPara="1" wrap="square" lIns="91425" tIns="91425" rIns="91425" bIns="91425" anchor="t" anchorCtr="0">
            <a:spAutoFit/>
          </a:bodyPr>
          <a:lstStyle/>
          <a:p>
            <a:r>
              <a:rPr lang="en-US" altLang="en-US" sz="1800" dirty="0">
                <a:solidFill>
                  <a:schemeClr val="tx1">
                    <a:lumMod val="95000"/>
                    <a:lumOff val="5000"/>
                  </a:schemeClr>
                </a:solidFill>
                <a:latin typeface="Arial Black" panose="020B0A04020102020204" pitchFamily="34" charset="0"/>
              </a:rPr>
              <a:t>Definition - Path</a:t>
            </a:r>
          </a:p>
        </p:txBody>
      </p:sp>
      <p:sp>
        <p:nvSpPr>
          <p:cNvPr id="3" name="Text Placeholder 2">
            <a:extLst>
              <a:ext uri="{FF2B5EF4-FFF2-40B4-BE49-F238E27FC236}">
                <a16:creationId xmlns:a16="http://schemas.microsoft.com/office/drawing/2014/main" xmlns="" id="{0CE852F5-66EE-4E09-9BEB-0E9C4EF979E5}"/>
              </a:ext>
            </a:extLst>
          </p:cNvPr>
          <p:cNvSpPr>
            <a:spLocks noGrp="1"/>
          </p:cNvSpPr>
          <p:nvPr>
            <p:ph type="body" idx="1"/>
          </p:nvPr>
        </p:nvSpPr>
        <p:spPr/>
        <p:txBody>
          <a:bodyPr>
            <a:normAutofit/>
          </a:bodyPr>
          <a:lstStyle/>
          <a:p>
            <a:pPr marL="114300" indent="0">
              <a:buNone/>
            </a:pPr>
            <a:r>
              <a:rPr lang="en-IN" sz="1400" b="1" dirty="0">
                <a:solidFill>
                  <a:schemeClr val="bg1"/>
                </a:solidFill>
                <a:latin typeface="Bahnschrift" panose="020B0502040204020203" pitchFamily="34" charset="0"/>
              </a:rPr>
              <a:t>                      </a:t>
            </a:r>
            <a:endParaRPr lang="en-IN" sz="1400" dirty="0">
              <a:solidFill>
                <a:schemeClr val="bg1"/>
              </a:solidFill>
              <a:latin typeface="Bahnschrift" panose="020B0502040204020203" pitchFamily="34" charset="0"/>
            </a:endParaRPr>
          </a:p>
        </p:txBody>
      </p:sp>
      <p:sp>
        <p:nvSpPr>
          <p:cNvPr id="8" name="TextBox 7">
            <a:extLst>
              <a:ext uri="{FF2B5EF4-FFF2-40B4-BE49-F238E27FC236}">
                <a16:creationId xmlns:a16="http://schemas.microsoft.com/office/drawing/2014/main" xmlns="" id="{0B6F1A83-AED9-4EBC-A582-F9437FB41587}"/>
              </a:ext>
            </a:extLst>
          </p:cNvPr>
          <p:cNvSpPr txBox="1"/>
          <p:nvPr/>
        </p:nvSpPr>
        <p:spPr>
          <a:xfrm>
            <a:off x="306937" y="838015"/>
            <a:ext cx="6872075" cy="2462213"/>
          </a:xfrm>
          <a:prstGeom prst="rect">
            <a:avLst/>
          </a:prstGeom>
          <a:noFill/>
        </p:spPr>
        <p:txBody>
          <a:bodyPr wrap="square">
            <a:spAutoFit/>
          </a:bodyPr>
          <a:lstStyle/>
          <a:p>
            <a:pPr marL="342900" indent="-342900">
              <a:buClr>
                <a:schemeClr val="tx1"/>
              </a:buClr>
              <a:buFont typeface="Wingdings" panose="05000000000000000000" pitchFamily="2" charset="2"/>
              <a:buChar char="Ø"/>
            </a:pPr>
            <a:r>
              <a:rPr lang="en-IN" altLang="en-US" sz="1400" b="1" dirty="0">
                <a:solidFill>
                  <a:schemeClr val="bg1"/>
                </a:solidFill>
                <a:latin typeface="Bahnschrift" panose="020B0502040204020203" pitchFamily="34" charset="0"/>
              </a:rPr>
              <a:t>An Open walk in which no vertex appears more than </a:t>
            </a:r>
          </a:p>
          <a:p>
            <a:r>
              <a:rPr lang="en-IN" altLang="en-US" sz="1400" b="1" dirty="0">
                <a:solidFill>
                  <a:schemeClr val="bg1"/>
                </a:solidFill>
                <a:latin typeface="Bahnschrift" panose="020B0502040204020203" pitchFamily="34" charset="0"/>
              </a:rPr>
              <a:t>once is called Path .  </a:t>
            </a:r>
            <a:endParaRPr lang="en-IN" altLang="en-US" sz="1400" dirty="0">
              <a:solidFill>
                <a:schemeClr val="bg1"/>
              </a:solidFill>
              <a:latin typeface="Bahnschrift" panose="020B0502040204020203" pitchFamily="34" charset="0"/>
            </a:endParaRPr>
          </a:p>
          <a:p>
            <a:pPr marL="342900" indent="-342900">
              <a:buClr>
                <a:schemeClr val="tx1"/>
              </a:buClr>
              <a:buFont typeface="Wingdings" panose="05000000000000000000" pitchFamily="2" charset="2"/>
              <a:buChar char="Ø"/>
            </a:pPr>
            <a:r>
              <a:rPr lang="en-IN" altLang="en-US" sz="1400" b="1" dirty="0">
                <a:solidFill>
                  <a:schemeClr val="bg1"/>
                </a:solidFill>
                <a:latin typeface="Bahnschrift" panose="020B0502040204020203" pitchFamily="34" charset="0"/>
              </a:rPr>
              <a:t> The number of edges in path is called length of path </a:t>
            </a:r>
          </a:p>
          <a:p>
            <a:r>
              <a:rPr lang="en-IN" altLang="en-US" sz="1400" b="1" dirty="0">
                <a:solidFill>
                  <a:schemeClr val="bg1"/>
                </a:solidFill>
                <a:latin typeface="Bahnschrift" panose="020B0502040204020203" pitchFamily="34" charset="0"/>
              </a:rPr>
              <a:t>We can include  self loop  in walk but not in path .</a:t>
            </a:r>
          </a:p>
          <a:p>
            <a:pPr>
              <a:buFont typeface="Wingdings" panose="05000000000000000000" pitchFamily="2" charset="2"/>
              <a:buNone/>
            </a:pPr>
            <a:r>
              <a:rPr lang="en-IN" altLang="en-US" sz="1400" b="1" dirty="0">
                <a:solidFill>
                  <a:schemeClr val="bg1"/>
                </a:solidFill>
                <a:latin typeface="Bahnschrift" panose="020B0502040204020203" pitchFamily="34" charset="0"/>
              </a:rPr>
              <a:t>                                      In the figure</a:t>
            </a:r>
          </a:p>
          <a:p>
            <a:pPr>
              <a:buFont typeface="Wingdings" panose="05000000000000000000" pitchFamily="2" charset="2"/>
              <a:buNone/>
            </a:pPr>
            <a:r>
              <a:rPr lang="en-IN" altLang="en-US" sz="1400" b="1" dirty="0">
                <a:solidFill>
                  <a:schemeClr val="bg1"/>
                </a:solidFill>
                <a:latin typeface="Bahnschrift" panose="020B0502040204020203" pitchFamily="34" charset="0"/>
              </a:rPr>
              <a:t>                                     (1) A e1 B e2 C e3 D e4 E    is a  path</a:t>
            </a:r>
          </a:p>
          <a:p>
            <a:pPr>
              <a:buFont typeface="Wingdings" panose="05000000000000000000" pitchFamily="2" charset="2"/>
              <a:buNone/>
            </a:pPr>
            <a:endParaRPr lang="en-IN" altLang="en-US" sz="1400" b="1" dirty="0">
              <a:solidFill>
                <a:schemeClr val="bg1"/>
              </a:solidFill>
              <a:latin typeface="Bahnschrift" panose="020B0502040204020203" pitchFamily="34" charset="0"/>
            </a:endParaRPr>
          </a:p>
          <a:p>
            <a:pPr>
              <a:buFont typeface="Wingdings" panose="05000000000000000000" pitchFamily="2" charset="2"/>
              <a:buNone/>
            </a:pPr>
            <a:r>
              <a:rPr lang="en-IN" altLang="en-US" sz="1400" b="1" dirty="0">
                <a:solidFill>
                  <a:schemeClr val="bg1"/>
                </a:solidFill>
                <a:latin typeface="Bahnschrift" panose="020B0502040204020203" pitchFamily="34" charset="0"/>
              </a:rPr>
              <a:t>			     But  </a:t>
            </a:r>
          </a:p>
          <a:p>
            <a:pPr>
              <a:buFont typeface="Wingdings" panose="05000000000000000000" pitchFamily="2" charset="2"/>
              <a:buNone/>
            </a:pPr>
            <a:endParaRPr lang="en-IN" altLang="en-US" sz="1400" b="1" dirty="0">
              <a:solidFill>
                <a:schemeClr val="bg1"/>
              </a:solidFill>
              <a:latin typeface="Bahnschrift" panose="020B0502040204020203" pitchFamily="34" charset="0"/>
            </a:endParaRPr>
          </a:p>
          <a:p>
            <a:pPr>
              <a:buFont typeface="Wingdings" panose="05000000000000000000" pitchFamily="2" charset="2"/>
              <a:buNone/>
            </a:pPr>
            <a:r>
              <a:rPr lang="en-IN" altLang="en-US" sz="1400" b="1" dirty="0">
                <a:solidFill>
                  <a:schemeClr val="bg1"/>
                </a:solidFill>
                <a:latin typeface="Bahnschrift" panose="020B0502040204020203" pitchFamily="34" charset="0"/>
              </a:rPr>
              <a:t>	</a:t>
            </a:r>
            <a:r>
              <a:rPr lang="en-IN" altLang="en-US" b="1" dirty="0">
                <a:solidFill>
                  <a:schemeClr val="bg1"/>
                </a:solidFill>
                <a:latin typeface="Bahnschrift" panose="020B0502040204020203" pitchFamily="34" charset="0"/>
              </a:rPr>
              <a:t>	</a:t>
            </a:r>
            <a:r>
              <a:rPr lang="en-IN" altLang="en-US" sz="1400" b="1" dirty="0">
                <a:solidFill>
                  <a:schemeClr val="bg1"/>
                </a:solidFill>
                <a:latin typeface="Bahnschrift" panose="020B0502040204020203" pitchFamily="34" charset="0"/>
              </a:rPr>
              <a:t> (2) E e8 E e4 D e6 B e1 A        			                                     	</a:t>
            </a:r>
            <a:r>
              <a:rPr lang="en-IN" altLang="en-US" b="1" dirty="0">
                <a:solidFill>
                  <a:schemeClr val="bg1"/>
                </a:solidFill>
                <a:latin typeface="Bahnschrift" panose="020B0502040204020203" pitchFamily="34" charset="0"/>
              </a:rPr>
              <a:t>	</a:t>
            </a:r>
            <a:r>
              <a:rPr lang="en-IN" altLang="en-US" sz="1400" b="1" dirty="0">
                <a:solidFill>
                  <a:schemeClr val="bg1"/>
                </a:solidFill>
                <a:latin typeface="Bahnschrift" panose="020B0502040204020203" pitchFamily="34" charset="0"/>
              </a:rPr>
              <a:t>  (3)A e1 B e2 C e3 D e6 B  are not path .</a:t>
            </a:r>
            <a:endParaRPr lang="en-IN" altLang="en-US" sz="1400" dirty="0">
              <a:solidFill>
                <a:schemeClr val="bg1"/>
              </a:solidFill>
              <a:latin typeface="Bahnschrift" panose="020B0502040204020203" pitchFamily="34" charset="0"/>
            </a:endParaRPr>
          </a:p>
        </p:txBody>
      </p:sp>
      <p:pic>
        <p:nvPicPr>
          <p:cNvPr id="9" name="Picture 3">
            <a:extLst>
              <a:ext uri="{FF2B5EF4-FFF2-40B4-BE49-F238E27FC236}">
                <a16:creationId xmlns:a16="http://schemas.microsoft.com/office/drawing/2014/main" xmlns="" id="{248A125F-B3AF-492E-AE93-2ADF97757AF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52652" y="1237968"/>
            <a:ext cx="2435249" cy="1855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19124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8">
                                            <p:txEl>
                                              <p:pRg st="2" end="2"/>
                                            </p:txEl>
                                          </p:spTgt>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8">
                                            <p:txEl>
                                              <p:pRg st="4" end="4"/>
                                            </p:txEl>
                                          </p:spTgt>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8">
                                            <p:txEl>
                                              <p:pRg st="7" end="7"/>
                                            </p:txEl>
                                          </p:spTgt>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8">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pic>
        <p:nvPicPr>
          <p:cNvPr id="152" name="Google Shape;152;p21"/>
          <p:cNvPicPr preferRelativeResize="0"/>
          <p:nvPr/>
        </p:nvPicPr>
        <p:blipFill>
          <a:blip r:embed="rId3">
            <a:alphaModFix/>
          </a:blip>
          <a:stretch>
            <a:fillRect/>
          </a:stretch>
        </p:blipFill>
        <p:spPr>
          <a:xfrm>
            <a:off x="0" y="0"/>
            <a:ext cx="9144000" cy="5139333"/>
          </a:xfrm>
          <a:prstGeom prst="rect">
            <a:avLst/>
          </a:prstGeom>
          <a:noFill/>
          <a:ln>
            <a:noFill/>
          </a:ln>
        </p:spPr>
      </p:pic>
      <p:pic>
        <p:nvPicPr>
          <p:cNvPr id="153" name="Google Shape;153;p21"/>
          <p:cNvPicPr preferRelativeResize="0"/>
          <p:nvPr/>
        </p:nvPicPr>
        <p:blipFill>
          <a:blip r:embed="rId4">
            <a:alphaModFix/>
          </a:blip>
          <a:stretch>
            <a:fillRect/>
          </a:stretch>
        </p:blipFill>
        <p:spPr>
          <a:xfrm>
            <a:off x="4763" y="4750"/>
            <a:ext cx="9134475" cy="5133975"/>
          </a:xfrm>
          <a:prstGeom prst="rect">
            <a:avLst/>
          </a:prstGeom>
          <a:noFill/>
          <a:ln>
            <a:noFill/>
          </a:ln>
        </p:spPr>
      </p:pic>
      <p:pic>
        <p:nvPicPr>
          <p:cNvPr id="158" name="Google Shape;158;p21"/>
          <p:cNvPicPr preferRelativeResize="0"/>
          <p:nvPr/>
        </p:nvPicPr>
        <p:blipFill>
          <a:blip r:embed="rId5">
            <a:alphaModFix/>
          </a:blip>
          <a:stretch>
            <a:fillRect/>
          </a:stretch>
        </p:blipFill>
        <p:spPr>
          <a:xfrm>
            <a:off x="7363438" y="148588"/>
            <a:ext cx="1495425" cy="371475"/>
          </a:xfrm>
          <a:prstGeom prst="rect">
            <a:avLst/>
          </a:prstGeom>
          <a:noFill/>
          <a:ln>
            <a:noFill/>
          </a:ln>
        </p:spPr>
      </p:pic>
      <p:sp>
        <p:nvSpPr>
          <p:cNvPr id="159" name="Google Shape;159;p21"/>
          <p:cNvSpPr txBox="1"/>
          <p:nvPr/>
        </p:nvSpPr>
        <p:spPr>
          <a:xfrm>
            <a:off x="393005" y="250663"/>
            <a:ext cx="3284049" cy="430857"/>
          </a:xfrm>
          <a:prstGeom prst="rect">
            <a:avLst/>
          </a:prstGeom>
          <a:noFill/>
          <a:ln>
            <a:noFill/>
          </a:ln>
        </p:spPr>
        <p:txBody>
          <a:bodyPr spcFirstLastPara="1" wrap="square" lIns="91425" tIns="91425" rIns="91425" bIns="91425" anchor="t" anchorCtr="0">
            <a:spAutoFit/>
          </a:bodyPr>
          <a:lstStyle/>
          <a:p>
            <a:r>
              <a:rPr lang="en-US" altLang="en-US" sz="1600" dirty="0">
                <a:solidFill>
                  <a:schemeClr val="tx1">
                    <a:lumMod val="95000"/>
                    <a:lumOff val="5000"/>
                  </a:schemeClr>
                </a:solidFill>
                <a:latin typeface="Arial Black" panose="020B0A04020102020204" pitchFamily="34" charset="0"/>
              </a:rPr>
              <a:t>Definition - Circuit</a:t>
            </a:r>
          </a:p>
        </p:txBody>
      </p:sp>
      <p:sp>
        <p:nvSpPr>
          <p:cNvPr id="3" name="Text Placeholder 2">
            <a:extLst>
              <a:ext uri="{FF2B5EF4-FFF2-40B4-BE49-F238E27FC236}">
                <a16:creationId xmlns:a16="http://schemas.microsoft.com/office/drawing/2014/main" xmlns="" id="{0CE852F5-66EE-4E09-9BEB-0E9C4EF979E5}"/>
              </a:ext>
            </a:extLst>
          </p:cNvPr>
          <p:cNvSpPr>
            <a:spLocks noGrp="1"/>
          </p:cNvSpPr>
          <p:nvPr>
            <p:ph type="body" idx="1"/>
          </p:nvPr>
        </p:nvSpPr>
        <p:spPr/>
        <p:txBody>
          <a:bodyPr>
            <a:normAutofit/>
          </a:bodyPr>
          <a:lstStyle/>
          <a:p>
            <a:pPr marL="114300" indent="0">
              <a:buNone/>
            </a:pPr>
            <a:r>
              <a:rPr lang="en-IN" sz="1400" b="1" dirty="0">
                <a:solidFill>
                  <a:schemeClr val="bg1"/>
                </a:solidFill>
                <a:latin typeface="Bahnschrift" panose="020B0502040204020203" pitchFamily="34" charset="0"/>
              </a:rPr>
              <a:t>                      </a:t>
            </a:r>
            <a:endParaRPr lang="en-IN" sz="1400" dirty="0">
              <a:solidFill>
                <a:schemeClr val="bg1"/>
              </a:solidFill>
              <a:latin typeface="Bahnschrift" panose="020B0502040204020203" pitchFamily="34" charset="0"/>
            </a:endParaRPr>
          </a:p>
        </p:txBody>
      </p:sp>
      <p:sp>
        <p:nvSpPr>
          <p:cNvPr id="8" name="TextBox 7">
            <a:extLst>
              <a:ext uri="{FF2B5EF4-FFF2-40B4-BE49-F238E27FC236}">
                <a16:creationId xmlns:a16="http://schemas.microsoft.com/office/drawing/2014/main" xmlns="" id="{961611E4-AF20-44AC-9BDE-43D3677381BD}"/>
              </a:ext>
            </a:extLst>
          </p:cNvPr>
          <p:cNvSpPr txBox="1"/>
          <p:nvPr/>
        </p:nvSpPr>
        <p:spPr>
          <a:xfrm>
            <a:off x="306937" y="1046601"/>
            <a:ext cx="4868177" cy="1815882"/>
          </a:xfrm>
          <a:prstGeom prst="rect">
            <a:avLst/>
          </a:prstGeom>
          <a:noFill/>
        </p:spPr>
        <p:txBody>
          <a:bodyPr wrap="square">
            <a:spAutoFit/>
          </a:bodyPr>
          <a:lstStyle/>
          <a:p>
            <a:pPr>
              <a:defRPr/>
            </a:pPr>
            <a:r>
              <a:rPr lang="en-IN" altLang="en-US" sz="1400" b="1" dirty="0">
                <a:solidFill>
                  <a:schemeClr val="bg1"/>
                </a:solidFill>
                <a:latin typeface="Bahnschrift" panose="020B0502040204020203" pitchFamily="34" charset="0"/>
              </a:rPr>
              <a:t>A Closed walk in which no vertex ( except initial and final vertex ) appears more than once is called circuit .</a:t>
            </a:r>
          </a:p>
          <a:p>
            <a:pPr marL="0" indent="0">
              <a:buFont typeface="Wingdings" panose="05000000000000000000" pitchFamily="2" charset="2"/>
              <a:buNone/>
              <a:defRPr/>
            </a:pPr>
            <a:endParaRPr lang="en-IN" altLang="en-US" sz="1400" b="1" dirty="0">
              <a:solidFill>
                <a:schemeClr val="bg1"/>
              </a:solidFill>
              <a:latin typeface="Bahnschrift" panose="020B0502040204020203" pitchFamily="34" charset="0"/>
            </a:endParaRPr>
          </a:p>
          <a:p>
            <a:pPr>
              <a:defRPr/>
            </a:pPr>
            <a:r>
              <a:rPr lang="en-IN" altLang="en-US" sz="1400" b="1" dirty="0">
                <a:solidFill>
                  <a:schemeClr val="bg1"/>
                </a:solidFill>
                <a:latin typeface="Bahnschrift" panose="020B0502040204020203" pitchFamily="34" charset="0"/>
              </a:rPr>
              <a:t>here </a:t>
            </a:r>
            <a:endParaRPr lang="en-IN" altLang="en-US" sz="1400" dirty="0">
              <a:solidFill>
                <a:schemeClr val="bg1"/>
              </a:solidFill>
              <a:latin typeface="Bahnschrift" panose="020B0502040204020203" pitchFamily="34" charset="0"/>
            </a:endParaRPr>
          </a:p>
          <a:p>
            <a:pPr>
              <a:buFont typeface="Wingdings" panose="05000000000000000000" pitchFamily="2" charset="2"/>
              <a:buNone/>
              <a:defRPr/>
            </a:pPr>
            <a:r>
              <a:rPr lang="en-IN" altLang="en-US" sz="1400" b="1" dirty="0">
                <a:solidFill>
                  <a:schemeClr val="bg1"/>
                </a:solidFill>
                <a:latin typeface="Bahnschrift" panose="020B0502040204020203" pitchFamily="34" charset="0"/>
              </a:rPr>
              <a:t>       (1)  A e1 B e5 E e7 A</a:t>
            </a:r>
            <a:endParaRPr lang="en-IN" altLang="en-US" sz="1400" dirty="0">
              <a:solidFill>
                <a:schemeClr val="bg1"/>
              </a:solidFill>
              <a:latin typeface="Bahnschrift" panose="020B0502040204020203" pitchFamily="34" charset="0"/>
            </a:endParaRPr>
          </a:p>
          <a:p>
            <a:pPr>
              <a:buFont typeface="Wingdings" panose="05000000000000000000" pitchFamily="2" charset="2"/>
              <a:buNone/>
              <a:defRPr/>
            </a:pPr>
            <a:r>
              <a:rPr lang="en-IN" altLang="en-US" sz="1400" b="1" dirty="0">
                <a:solidFill>
                  <a:schemeClr val="bg1"/>
                </a:solidFill>
                <a:latin typeface="Bahnschrift" panose="020B0502040204020203" pitchFamily="34" charset="0"/>
              </a:rPr>
              <a:t>       (2) B e6 D e4 E e5 B  are </a:t>
            </a:r>
          </a:p>
          <a:p>
            <a:pPr>
              <a:buFont typeface="Wingdings" panose="05000000000000000000" pitchFamily="2" charset="2"/>
              <a:buNone/>
              <a:defRPr/>
            </a:pPr>
            <a:r>
              <a:rPr lang="en-IN" altLang="en-US" sz="1400" b="1" dirty="0">
                <a:solidFill>
                  <a:schemeClr val="bg1"/>
                </a:solidFill>
                <a:latin typeface="Bahnschrift" panose="020B0502040204020203" pitchFamily="34" charset="0"/>
              </a:rPr>
              <a:t>          circuits.</a:t>
            </a:r>
            <a:endParaRPr lang="en-IN" altLang="en-US" sz="1400" dirty="0">
              <a:solidFill>
                <a:schemeClr val="bg1"/>
              </a:solidFill>
              <a:latin typeface="Bahnschrift" panose="020B0502040204020203" pitchFamily="34" charset="0"/>
            </a:endParaRPr>
          </a:p>
          <a:p>
            <a:pPr>
              <a:buFont typeface="Wingdings" panose="05000000000000000000" pitchFamily="2" charset="2"/>
              <a:buNone/>
              <a:defRPr/>
            </a:pPr>
            <a:r>
              <a:rPr lang="en-IN" altLang="en-US" sz="1400" b="1" dirty="0">
                <a:solidFill>
                  <a:schemeClr val="bg1"/>
                </a:solidFill>
                <a:latin typeface="Bahnschrift" panose="020B0502040204020203" pitchFamily="34" charset="0"/>
              </a:rPr>
              <a:t>   A circuit is also called a cycle </a:t>
            </a:r>
            <a:endParaRPr lang="en-IN" dirty="0">
              <a:solidFill>
                <a:schemeClr val="bg1"/>
              </a:solidFill>
              <a:latin typeface="Bahnschrift" panose="020B0502040204020203" pitchFamily="34" charset="0"/>
            </a:endParaRPr>
          </a:p>
        </p:txBody>
      </p:sp>
      <p:pic>
        <p:nvPicPr>
          <p:cNvPr id="9" name="Picture 3">
            <a:extLst>
              <a:ext uri="{FF2B5EF4-FFF2-40B4-BE49-F238E27FC236}">
                <a16:creationId xmlns:a16="http://schemas.microsoft.com/office/drawing/2014/main" xmlns="" id="{2CC3DC90-9EA5-4F36-A537-8B3B21BE17A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49749" y="1541684"/>
            <a:ext cx="1852607" cy="1995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10">
            <a:extLst>
              <a:ext uri="{FF2B5EF4-FFF2-40B4-BE49-F238E27FC236}">
                <a16:creationId xmlns:a16="http://schemas.microsoft.com/office/drawing/2014/main" xmlns="" id="{7194CCC1-3CCC-4B08-9999-1EEB09ED96E0}"/>
              </a:ext>
            </a:extLst>
          </p:cNvPr>
          <p:cNvSpPr txBox="1"/>
          <p:nvPr/>
        </p:nvSpPr>
        <p:spPr>
          <a:xfrm>
            <a:off x="617706" y="3835289"/>
            <a:ext cx="4640094" cy="523220"/>
          </a:xfrm>
          <a:prstGeom prst="rect">
            <a:avLst/>
          </a:prstGeom>
          <a:noFill/>
        </p:spPr>
        <p:txBody>
          <a:bodyPr wrap="square">
            <a:spAutoFit/>
          </a:bodyPr>
          <a:lstStyle/>
          <a:p>
            <a:r>
              <a:rPr lang="en-IN" altLang="en-US" sz="1400" b="1" dirty="0">
                <a:solidFill>
                  <a:srgbClr val="00B0F0"/>
                </a:solidFill>
                <a:latin typeface="Arial Black" panose="020B0A04020102020204" pitchFamily="34" charset="0"/>
              </a:rPr>
              <a:t>Clearly , every vertex in a circuit is of degree two.</a:t>
            </a:r>
            <a:endParaRPr lang="en-IN" altLang="en-US" sz="1400" dirty="0">
              <a:solidFill>
                <a:srgbClr val="00B0F0"/>
              </a:solidFill>
              <a:latin typeface="Arial Black" panose="020B0A04020102020204" pitchFamily="34" charset="0"/>
            </a:endParaRPr>
          </a:p>
        </p:txBody>
      </p:sp>
    </p:spTree>
    <p:extLst>
      <p:ext uri="{BB962C8B-B14F-4D97-AF65-F5344CB8AC3E}">
        <p14:creationId xmlns:p14="http://schemas.microsoft.com/office/powerpoint/2010/main" val="883849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8">
                                            <p:txEl>
                                              <p:pRg st="2" end="2"/>
                                            </p:txEl>
                                          </p:spTgt>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8">
                                            <p:txEl>
                                              <p:pRg st="3" end="3"/>
                                            </p:txEl>
                                          </p:spTgt>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8">
                                            <p:txEl>
                                              <p:pRg st="4" end="4"/>
                                            </p:txEl>
                                          </p:spTgt>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pic>
        <p:nvPicPr>
          <p:cNvPr id="152" name="Google Shape;152;p21"/>
          <p:cNvPicPr preferRelativeResize="0"/>
          <p:nvPr/>
        </p:nvPicPr>
        <p:blipFill>
          <a:blip r:embed="rId3">
            <a:alphaModFix/>
          </a:blip>
          <a:stretch>
            <a:fillRect/>
          </a:stretch>
        </p:blipFill>
        <p:spPr>
          <a:xfrm>
            <a:off x="0" y="0"/>
            <a:ext cx="9144000" cy="5139333"/>
          </a:xfrm>
          <a:prstGeom prst="rect">
            <a:avLst/>
          </a:prstGeom>
          <a:noFill/>
          <a:ln>
            <a:noFill/>
          </a:ln>
        </p:spPr>
      </p:pic>
      <p:pic>
        <p:nvPicPr>
          <p:cNvPr id="153" name="Google Shape;153;p21"/>
          <p:cNvPicPr preferRelativeResize="0"/>
          <p:nvPr/>
        </p:nvPicPr>
        <p:blipFill>
          <a:blip r:embed="rId4">
            <a:alphaModFix/>
          </a:blip>
          <a:stretch>
            <a:fillRect/>
          </a:stretch>
        </p:blipFill>
        <p:spPr>
          <a:xfrm>
            <a:off x="4763" y="4750"/>
            <a:ext cx="9134475" cy="5133975"/>
          </a:xfrm>
          <a:prstGeom prst="rect">
            <a:avLst/>
          </a:prstGeom>
          <a:noFill/>
          <a:ln>
            <a:noFill/>
          </a:ln>
        </p:spPr>
      </p:pic>
      <p:pic>
        <p:nvPicPr>
          <p:cNvPr id="158" name="Google Shape;158;p21"/>
          <p:cNvPicPr preferRelativeResize="0"/>
          <p:nvPr/>
        </p:nvPicPr>
        <p:blipFill>
          <a:blip r:embed="rId5">
            <a:alphaModFix/>
          </a:blip>
          <a:stretch>
            <a:fillRect/>
          </a:stretch>
        </p:blipFill>
        <p:spPr>
          <a:xfrm>
            <a:off x="7363438" y="148588"/>
            <a:ext cx="1495425" cy="371475"/>
          </a:xfrm>
          <a:prstGeom prst="rect">
            <a:avLst/>
          </a:prstGeom>
          <a:noFill/>
          <a:ln>
            <a:noFill/>
          </a:ln>
        </p:spPr>
      </p:pic>
      <p:sp>
        <p:nvSpPr>
          <p:cNvPr id="3" name="Text Placeholder 2">
            <a:extLst>
              <a:ext uri="{FF2B5EF4-FFF2-40B4-BE49-F238E27FC236}">
                <a16:creationId xmlns:a16="http://schemas.microsoft.com/office/drawing/2014/main" xmlns="" id="{0CE852F5-66EE-4E09-9BEB-0E9C4EF979E5}"/>
              </a:ext>
            </a:extLst>
          </p:cNvPr>
          <p:cNvSpPr>
            <a:spLocks noGrp="1"/>
          </p:cNvSpPr>
          <p:nvPr>
            <p:ph type="body" idx="1"/>
          </p:nvPr>
        </p:nvSpPr>
        <p:spPr/>
        <p:txBody>
          <a:bodyPr>
            <a:normAutofit/>
          </a:bodyPr>
          <a:lstStyle/>
          <a:p>
            <a:pPr marL="114300" indent="0">
              <a:buNone/>
            </a:pPr>
            <a:r>
              <a:rPr lang="en-IN" sz="1400" b="1" dirty="0">
                <a:solidFill>
                  <a:schemeClr val="bg1"/>
                </a:solidFill>
                <a:latin typeface="Bahnschrift" panose="020B0502040204020203" pitchFamily="34" charset="0"/>
              </a:rPr>
              <a:t>                      </a:t>
            </a:r>
            <a:endParaRPr lang="en-IN" sz="1400" dirty="0">
              <a:solidFill>
                <a:schemeClr val="bg1"/>
              </a:solidFill>
              <a:latin typeface="Bahnschrift" panose="020B0502040204020203" pitchFamily="34" charset="0"/>
            </a:endParaRPr>
          </a:p>
        </p:txBody>
      </p:sp>
      <p:sp>
        <p:nvSpPr>
          <p:cNvPr id="10" name="TextBox 9">
            <a:extLst>
              <a:ext uri="{FF2B5EF4-FFF2-40B4-BE49-F238E27FC236}">
                <a16:creationId xmlns:a16="http://schemas.microsoft.com/office/drawing/2014/main" xmlns="" id="{2BC5C5DE-9F11-4B9F-A213-7BE2809D9642}"/>
              </a:ext>
            </a:extLst>
          </p:cNvPr>
          <p:cNvSpPr txBox="1"/>
          <p:nvPr/>
        </p:nvSpPr>
        <p:spPr>
          <a:xfrm>
            <a:off x="199416" y="925524"/>
            <a:ext cx="3528522" cy="954107"/>
          </a:xfrm>
          <a:prstGeom prst="rect">
            <a:avLst/>
          </a:prstGeom>
          <a:noFill/>
        </p:spPr>
        <p:txBody>
          <a:bodyPr wrap="square">
            <a:spAutoFit/>
          </a:bodyPr>
          <a:lstStyle/>
          <a:p>
            <a:r>
              <a:rPr lang="en-IN" altLang="en-US" sz="1400" b="1" dirty="0">
                <a:solidFill>
                  <a:schemeClr val="bg1"/>
                </a:solidFill>
                <a:latin typeface="Bahnschrift" panose="020B0502040204020203" pitchFamily="34" charset="0"/>
              </a:rPr>
              <a:t>A Graph G is said to be connected if there is at least  one path between every pair of vertices in G . Other wise it is disconnected </a:t>
            </a:r>
            <a:endParaRPr lang="en-IN" altLang="en-US" sz="1400" dirty="0">
              <a:solidFill>
                <a:schemeClr val="bg1"/>
              </a:solidFill>
              <a:latin typeface="Bahnschrift" panose="020B0502040204020203" pitchFamily="34" charset="0"/>
            </a:endParaRPr>
          </a:p>
        </p:txBody>
      </p:sp>
      <p:pic>
        <p:nvPicPr>
          <p:cNvPr id="11" name="Picture 3">
            <a:extLst>
              <a:ext uri="{FF2B5EF4-FFF2-40B4-BE49-F238E27FC236}">
                <a16:creationId xmlns:a16="http://schemas.microsoft.com/office/drawing/2014/main" xmlns="" id="{04C7ECED-8A83-473C-9B06-60B0CDB1B2F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91157" y="2768991"/>
            <a:ext cx="3928315" cy="170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11">
            <a:extLst>
              <a:ext uri="{FF2B5EF4-FFF2-40B4-BE49-F238E27FC236}">
                <a16:creationId xmlns:a16="http://schemas.microsoft.com/office/drawing/2014/main" xmlns="" id="{1F29A4CB-6034-4B2A-92F3-0094A6A98DFB}"/>
              </a:ext>
            </a:extLst>
          </p:cNvPr>
          <p:cNvSpPr txBox="1"/>
          <p:nvPr/>
        </p:nvSpPr>
        <p:spPr>
          <a:xfrm>
            <a:off x="199416" y="151742"/>
            <a:ext cx="4640094" cy="307777"/>
          </a:xfrm>
          <a:prstGeom prst="rect">
            <a:avLst/>
          </a:prstGeom>
          <a:noFill/>
        </p:spPr>
        <p:txBody>
          <a:bodyPr wrap="square">
            <a:spAutoFit/>
          </a:bodyPr>
          <a:lstStyle/>
          <a:p>
            <a:r>
              <a:rPr lang="en-US" altLang="en-US" sz="1400" dirty="0">
                <a:solidFill>
                  <a:srgbClr val="00B0F0"/>
                </a:solidFill>
                <a:latin typeface="Arial Black" panose="020B0A04020102020204" pitchFamily="34" charset="0"/>
              </a:rPr>
              <a:t>Connected Graph &amp; Disconnected Graph</a:t>
            </a:r>
          </a:p>
        </p:txBody>
      </p:sp>
    </p:spTree>
    <p:extLst>
      <p:ext uri="{BB962C8B-B14F-4D97-AF65-F5344CB8AC3E}">
        <p14:creationId xmlns:p14="http://schemas.microsoft.com/office/powerpoint/2010/main" val="674216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pic>
        <p:nvPicPr>
          <p:cNvPr id="152" name="Google Shape;152;p21"/>
          <p:cNvPicPr preferRelativeResize="0"/>
          <p:nvPr/>
        </p:nvPicPr>
        <p:blipFill>
          <a:blip r:embed="rId3">
            <a:alphaModFix/>
          </a:blip>
          <a:stretch>
            <a:fillRect/>
          </a:stretch>
        </p:blipFill>
        <p:spPr>
          <a:xfrm>
            <a:off x="0" y="0"/>
            <a:ext cx="9144000" cy="5139333"/>
          </a:xfrm>
          <a:prstGeom prst="rect">
            <a:avLst/>
          </a:prstGeom>
          <a:noFill/>
          <a:ln>
            <a:noFill/>
          </a:ln>
        </p:spPr>
      </p:pic>
      <p:pic>
        <p:nvPicPr>
          <p:cNvPr id="153" name="Google Shape;153;p21"/>
          <p:cNvPicPr preferRelativeResize="0"/>
          <p:nvPr/>
        </p:nvPicPr>
        <p:blipFill>
          <a:blip r:embed="rId4">
            <a:alphaModFix/>
          </a:blip>
          <a:stretch>
            <a:fillRect/>
          </a:stretch>
        </p:blipFill>
        <p:spPr>
          <a:xfrm>
            <a:off x="4763" y="4750"/>
            <a:ext cx="9134475" cy="5133975"/>
          </a:xfrm>
          <a:prstGeom prst="rect">
            <a:avLst/>
          </a:prstGeom>
          <a:noFill/>
          <a:ln>
            <a:noFill/>
          </a:ln>
        </p:spPr>
      </p:pic>
      <p:pic>
        <p:nvPicPr>
          <p:cNvPr id="158" name="Google Shape;158;p21"/>
          <p:cNvPicPr preferRelativeResize="0"/>
          <p:nvPr/>
        </p:nvPicPr>
        <p:blipFill>
          <a:blip r:embed="rId5">
            <a:alphaModFix/>
          </a:blip>
          <a:stretch>
            <a:fillRect/>
          </a:stretch>
        </p:blipFill>
        <p:spPr>
          <a:xfrm>
            <a:off x="7363438" y="148588"/>
            <a:ext cx="1495425" cy="371475"/>
          </a:xfrm>
          <a:prstGeom prst="rect">
            <a:avLst/>
          </a:prstGeom>
          <a:noFill/>
          <a:ln>
            <a:noFill/>
          </a:ln>
        </p:spPr>
      </p:pic>
      <p:sp>
        <p:nvSpPr>
          <p:cNvPr id="159" name="Google Shape;159;p21"/>
          <p:cNvSpPr txBox="1"/>
          <p:nvPr/>
        </p:nvSpPr>
        <p:spPr>
          <a:xfrm>
            <a:off x="645925" y="134250"/>
            <a:ext cx="1743600" cy="430857"/>
          </a:xfrm>
          <a:prstGeom prst="rect">
            <a:avLst/>
          </a:prstGeom>
          <a:noFill/>
          <a:ln>
            <a:noFill/>
          </a:ln>
        </p:spPr>
        <p:txBody>
          <a:bodyPr spcFirstLastPara="1" wrap="square" lIns="91425" tIns="91425" rIns="91425" bIns="91425" anchor="t" anchorCtr="0">
            <a:spAutoFit/>
          </a:bodyPr>
          <a:lstStyle/>
          <a:p>
            <a:r>
              <a:rPr lang="en-US" altLang="en-US" sz="1600" dirty="0">
                <a:solidFill>
                  <a:schemeClr val="tx1">
                    <a:lumMod val="95000"/>
                    <a:lumOff val="5000"/>
                  </a:schemeClr>
                </a:solidFill>
                <a:latin typeface="Arial Black" panose="020B0A04020102020204" pitchFamily="34" charset="0"/>
              </a:rPr>
              <a:t>Exercise:</a:t>
            </a:r>
          </a:p>
        </p:txBody>
      </p:sp>
      <p:sp>
        <p:nvSpPr>
          <p:cNvPr id="3" name="Text Placeholder 2">
            <a:extLst>
              <a:ext uri="{FF2B5EF4-FFF2-40B4-BE49-F238E27FC236}">
                <a16:creationId xmlns:a16="http://schemas.microsoft.com/office/drawing/2014/main" xmlns="" id="{0CE852F5-66EE-4E09-9BEB-0E9C4EF979E5}"/>
              </a:ext>
            </a:extLst>
          </p:cNvPr>
          <p:cNvSpPr>
            <a:spLocks noGrp="1"/>
          </p:cNvSpPr>
          <p:nvPr>
            <p:ph type="body" idx="1"/>
          </p:nvPr>
        </p:nvSpPr>
        <p:spPr/>
        <p:txBody>
          <a:bodyPr>
            <a:normAutofit/>
          </a:bodyPr>
          <a:lstStyle/>
          <a:p>
            <a:pPr marL="114300" indent="0">
              <a:buNone/>
            </a:pPr>
            <a:r>
              <a:rPr lang="en-IN" sz="1400" b="1" dirty="0">
                <a:solidFill>
                  <a:schemeClr val="bg1"/>
                </a:solidFill>
                <a:latin typeface="Bahnschrift" panose="020B0502040204020203" pitchFamily="34" charset="0"/>
              </a:rPr>
              <a:t>                      </a:t>
            </a:r>
            <a:endParaRPr lang="en-IN" sz="1400" dirty="0">
              <a:solidFill>
                <a:schemeClr val="bg1"/>
              </a:solidFill>
              <a:latin typeface="Bahnschrift" panose="020B0502040204020203" pitchFamily="34" charset="0"/>
            </a:endParaRPr>
          </a:p>
        </p:txBody>
      </p:sp>
      <p:sp>
        <p:nvSpPr>
          <p:cNvPr id="8" name="TextBox 7">
            <a:extLst>
              <a:ext uri="{FF2B5EF4-FFF2-40B4-BE49-F238E27FC236}">
                <a16:creationId xmlns:a16="http://schemas.microsoft.com/office/drawing/2014/main" xmlns="" id="{EF2FFB31-DC2F-49A5-AC53-CB6EE19E3070}"/>
              </a:ext>
            </a:extLst>
          </p:cNvPr>
          <p:cNvSpPr txBox="1"/>
          <p:nvPr/>
        </p:nvSpPr>
        <p:spPr>
          <a:xfrm>
            <a:off x="218771" y="846274"/>
            <a:ext cx="6541952" cy="738664"/>
          </a:xfrm>
          <a:prstGeom prst="rect">
            <a:avLst/>
          </a:prstGeom>
          <a:noFill/>
        </p:spPr>
        <p:txBody>
          <a:bodyPr wrap="square">
            <a:spAutoFit/>
          </a:bodyPr>
          <a:lstStyle/>
          <a:p>
            <a:r>
              <a:rPr lang="en-IN" altLang="en-US" sz="1400" b="1" dirty="0">
                <a:solidFill>
                  <a:schemeClr val="bg1"/>
                </a:solidFill>
                <a:latin typeface="Bahnschrift" panose="020B0502040204020203" pitchFamily="34" charset="0"/>
              </a:rPr>
              <a:t>Evaluate the at least 5  </a:t>
            </a:r>
            <a:r>
              <a:rPr lang="en-IN" altLang="en-US" b="1" dirty="0">
                <a:solidFill>
                  <a:schemeClr val="bg1"/>
                </a:solidFill>
                <a:latin typeface="Bahnschrift" panose="020B0502040204020203" pitchFamily="34" charset="0"/>
              </a:rPr>
              <a:t>walks (closed and open ), </a:t>
            </a:r>
            <a:r>
              <a:rPr lang="en-IN" altLang="en-US" sz="1400" b="1" dirty="0">
                <a:solidFill>
                  <a:schemeClr val="bg1"/>
                </a:solidFill>
                <a:latin typeface="Bahnschrift" panose="020B0502040204020203" pitchFamily="34" charset="0"/>
              </a:rPr>
              <a:t>paths and circuits for the following graphs.</a:t>
            </a:r>
            <a:r>
              <a:rPr lang="en-IN" altLang="en-US" sz="1400" dirty="0">
                <a:solidFill>
                  <a:schemeClr val="bg1"/>
                </a:solidFill>
                <a:latin typeface="Bahnschrift" panose="020B0502040204020203" pitchFamily="34" charset="0"/>
              </a:rPr>
              <a:t/>
            </a:r>
            <a:br>
              <a:rPr lang="en-IN" altLang="en-US" sz="1400" dirty="0">
                <a:solidFill>
                  <a:schemeClr val="bg1"/>
                </a:solidFill>
                <a:latin typeface="Bahnschrift" panose="020B0502040204020203" pitchFamily="34" charset="0"/>
              </a:rPr>
            </a:br>
            <a:endParaRPr lang="en-US" dirty="0">
              <a:solidFill>
                <a:schemeClr val="bg1"/>
              </a:solidFill>
              <a:latin typeface="Bahnschrift" panose="020B0502040204020203" pitchFamily="34" charset="0"/>
            </a:endParaRPr>
          </a:p>
        </p:txBody>
      </p:sp>
      <p:pic>
        <p:nvPicPr>
          <p:cNvPr id="9" name="Content Placeholder 3">
            <a:extLst>
              <a:ext uri="{FF2B5EF4-FFF2-40B4-BE49-F238E27FC236}">
                <a16:creationId xmlns:a16="http://schemas.microsoft.com/office/drawing/2014/main" xmlns="" id="{36723D6E-AEF6-4074-8486-1009650B945B}"/>
              </a:ext>
            </a:extLst>
          </p:cNvPr>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a:xfrm>
            <a:off x="426203" y="2160352"/>
            <a:ext cx="1674971" cy="1506976"/>
          </a:xfrm>
          <a:prstGeom prst="rect">
            <a:avLst/>
          </a:prstGeom>
        </p:spPr>
      </p:pic>
      <p:pic>
        <p:nvPicPr>
          <p:cNvPr id="10" name="Picture 4">
            <a:extLst>
              <a:ext uri="{FF2B5EF4-FFF2-40B4-BE49-F238E27FC236}">
                <a16:creationId xmlns:a16="http://schemas.microsoft.com/office/drawing/2014/main" xmlns="" id="{C6178788-3590-43AF-874C-F02E45B2B10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99752" y="2160352"/>
            <a:ext cx="1674971" cy="1546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5">
            <a:extLst>
              <a:ext uri="{FF2B5EF4-FFF2-40B4-BE49-F238E27FC236}">
                <a16:creationId xmlns:a16="http://schemas.microsoft.com/office/drawing/2014/main" xmlns="" id="{6FC58E94-151D-441A-A01E-9FEB9E2D17F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442223" y="2140897"/>
            <a:ext cx="2086986" cy="16404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53648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1000"/>
                                        <p:tgtEl>
                                          <p:spTgt spid="10"/>
                                        </p:tgtEl>
                                      </p:cBhvr>
                                    </p:animEffect>
                                    <p:anim calcmode="lin" valueType="num">
                                      <p:cBhvr>
                                        <p:cTn id="15" dur="1000" fill="hold"/>
                                        <p:tgtEl>
                                          <p:spTgt spid="10"/>
                                        </p:tgtEl>
                                        <p:attrNameLst>
                                          <p:attrName>ppt_x</p:attrName>
                                        </p:attrNameLst>
                                      </p:cBhvr>
                                      <p:tavLst>
                                        <p:tav tm="0">
                                          <p:val>
                                            <p:strVal val="#ppt_x"/>
                                          </p:val>
                                        </p:tav>
                                        <p:tav tm="100000">
                                          <p:val>
                                            <p:strVal val="#ppt_x"/>
                                          </p:val>
                                        </p:tav>
                                      </p:tavLst>
                                    </p:anim>
                                    <p:anim calcmode="lin" valueType="num">
                                      <p:cBhvr>
                                        <p:cTn id="16"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1000"/>
                                        <p:tgtEl>
                                          <p:spTgt spid="11"/>
                                        </p:tgtEl>
                                      </p:cBhvr>
                                    </p:animEffect>
                                    <p:anim calcmode="lin" valueType="num">
                                      <p:cBhvr>
                                        <p:cTn id="22" dur="1000" fill="hold"/>
                                        <p:tgtEl>
                                          <p:spTgt spid="11"/>
                                        </p:tgtEl>
                                        <p:attrNameLst>
                                          <p:attrName>ppt_x</p:attrName>
                                        </p:attrNameLst>
                                      </p:cBhvr>
                                      <p:tavLst>
                                        <p:tav tm="0">
                                          <p:val>
                                            <p:strVal val="#ppt_x"/>
                                          </p:val>
                                        </p:tav>
                                        <p:tav tm="100000">
                                          <p:val>
                                            <p:strVal val="#ppt_x"/>
                                          </p:val>
                                        </p:tav>
                                      </p:tavLst>
                                    </p:anim>
                                    <p:anim calcmode="lin" valueType="num">
                                      <p:cBhvr>
                                        <p:cTn id="23"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pic>
        <p:nvPicPr>
          <p:cNvPr id="152" name="Google Shape;152;p21"/>
          <p:cNvPicPr preferRelativeResize="0"/>
          <p:nvPr/>
        </p:nvPicPr>
        <p:blipFill>
          <a:blip r:embed="rId3">
            <a:alphaModFix/>
          </a:blip>
          <a:stretch>
            <a:fillRect/>
          </a:stretch>
        </p:blipFill>
        <p:spPr>
          <a:xfrm>
            <a:off x="0" y="0"/>
            <a:ext cx="9144000" cy="5139333"/>
          </a:xfrm>
          <a:prstGeom prst="rect">
            <a:avLst/>
          </a:prstGeom>
          <a:noFill/>
          <a:ln>
            <a:noFill/>
          </a:ln>
        </p:spPr>
      </p:pic>
      <p:pic>
        <p:nvPicPr>
          <p:cNvPr id="153" name="Google Shape;153;p21"/>
          <p:cNvPicPr preferRelativeResize="0"/>
          <p:nvPr/>
        </p:nvPicPr>
        <p:blipFill>
          <a:blip r:embed="rId4">
            <a:alphaModFix/>
          </a:blip>
          <a:stretch>
            <a:fillRect/>
          </a:stretch>
        </p:blipFill>
        <p:spPr>
          <a:xfrm>
            <a:off x="4763" y="4750"/>
            <a:ext cx="9134475" cy="5133975"/>
          </a:xfrm>
          <a:prstGeom prst="rect">
            <a:avLst/>
          </a:prstGeom>
          <a:noFill/>
          <a:ln>
            <a:noFill/>
          </a:ln>
        </p:spPr>
      </p:pic>
      <p:pic>
        <p:nvPicPr>
          <p:cNvPr id="158" name="Google Shape;158;p21"/>
          <p:cNvPicPr preferRelativeResize="0"/>
          <p:nvPr/>
        </p:nvPicPr>
        <p:blipFill>
          <a:blip r:embed="rId5">
            <a:alphaModFix/>
          </a:blip>
          <a:stretch>
            <a:fillRect/>
          </a:stretch>
        </p:blipFill>
        <p:spPr>
          <a:xfrm>
            <a:off x="7363438" y="148588"/>
            <a:ext cx="1495425" cy="371475"/>
          </a:xfrm>
          <a:prstGeom prst="rect">
            <a:avLst/>
          </a:prstGeom>
          <a:noFill/>
          <a:ln>
            <a:noFill/>
          </a:ln>
        </p:spPr>
      </p:pic>
      <p:sp>
        <p:nvSpPr>
          <p:cNvPr id="159" name="Google Shape;159;p21"/>
          <p:cNvSpPr txBox="1"/>
          <p:nvPr/>
        </p:nvSpPr>
        <p:spPr>
          <a:xfrm>
            <a:off x="645925" y="134250"/>
            <a:ext cx="2301556" cy="553968"/>
          </a:xfrm>
          <a:prstGeom prst="rect">
            <a:avLst/>
          </a:prstGeom>
          <a:noFill/>
          <a:ln>
            <a:noFill/>
          </a:ln>
        </p:spPr>
        <p:txBody>
          <a:bodyPr spcFirstLastPara="1" wrap="square" lIns="91425" tIns="91425" rIns="91425" bIns="91425" anchor="t" anchorCtr="0">
            <a:spAutoFit/>
          </a:bodyPr>
          <a:lstStyle/>
          <a:p>
            <a:r>
              <a:rPr lang="en-US" altLang="en-US" sz="2400" dirty="0">
                <a:solidFill>
                  <a:srgbClr val="00B0F0"/>
                </a:solidFill>
                <a:latin typeface="Arial Black" panose="020B0A04020102020204" pitchFamily="34" charset="0"/>
              </a:rPr>
              <a:t>Euler Graph</a:t>
            </a:r>
          </a:p>
        </p:txBody>
      </p:sp>
      <p:sp>
        <p:nvSpPr>
          <p:cNvPr id="3" name="Text Placeholder 2">
            <a:extLst>
              <a:ext uri="{FF2B5EF4-FFF2-40B4-BE49-F238E27FC236}">
                <a16:creationId xmlns:a16="http://schemas.microsoft.com/office/drawing/2014/main" xmlns="" id="{0CE852F5-66EE-4E09-9BEB-0E9C4EF979E5}"/>
              </a:ext>
            </a:extLst>
          </p:cNvPr>
          <p:cNvSpPr>
            <a:spLocks noGrp="1"/>
          </p:cNvSpPr>
          <p:nvPr>
            <p:ph type="body" idx="1"/>
          </p:nvPr>
        </p:nvSpPr>
        <p:spPr/>
        <p:txBody>
          <a:bodyPr>
            <a:normAutofit/>
          </a:bodyPr>
          <a:lstStyle/>
          <a:p>
            <a:pPr marL="114300" indent="0">
              <a:buNone/>
            </a:pPr>
            <a:r>
              <a:rPr lang="en-IN" sz="1400" b="1" dirty="0">
                <a:solidFill>
                  <a:schemeClr val="bg1"/>
                </a:solidFill>
                <a:latin typeface="Bahnschrift" panose="020B0502040204020203" pitchFamily="34" charset="0"/>
              </a:rPr>
              <a:t>                      </a:t>
            </a:r>
            <a:endParaRPr lang="en-IN" sz="1400" dirty="0">
              <a:solidFill>
                <a:schemeClr val="bg1"/>
              </a:solidFill>
              <a:latin typeface="Bahnschrift" panose="020B0502040204020203" pitchFamily="34" charset="0"/>
            </a:endParaRPr>
          </a:p>
        </p:txBody>
      </p:sp>
      <p:sp>
        <p:nvSpPr>
          <p:cNvPr id="8" name="TextBox 7">
            <a:extLst>
              <a:ext uri="{FF2B5EF4-FFF2-40B4-BE49-F238E27FC236}">
                <a16:creationId xmlns:a16="http://schemas.microsoft.com/office/drawing/2014/main" xmlns="" id="{0179C0BD-FC0D-4693-AC35-BCC18588851D}"/>
              </a:ext>
            </a:extLst>
          </p:cNvPr>
          <p:cNvSpPr txBox="1"/>
          <p:nvPr/>
        </p:nvSpPr>
        <p:spPr>
          <a:xfrm>
            <a:off x="423152" y="815272"/>
            <a:ext cx="6415393" cy="2462213"/>
          </a:xfrm>
          <a:prstGeom prst="rect">
            <a:avLst/>
          </a:prstGeom>
          <a:noFill/>
        </p:spPr>
        <p:txBody>
          <a:bodyPr wrap="square">
            <a:spAutoFit/>
          </a:bodyPr>
          <a:lstStyle/>
          <a:p>
            <a:pPr marL="342900" indent="-342900">
              <a:buFont typeface="Wingdings" panose="05000000000000000000" pitchFamily="2" charset="2"/>
              <a:buChar char="Ø"/>
              <a:defRPr/>
            </a:pPr>
            <a:r>
              <a:rPr lang="en-IN" altLang="en-US" sz="1400" b="1" dirty="0">
                <a:solidFill>
                  <a:schemeClr val="bg1"/>
                </a:solidFill>
                <a:latin typeface="Bahnschrift" panose="020B0502040204020203" pitchFamily="34" charset="0"/>
              </a:rPr>
              <a:t>In a graph G if it is possible to find a closed walk running through every edge  of G exactly once , then such walk is called Euler line .   </a:t>
            </a:r>
          </a:p>
          <a:p>
            <a:pPr>
              <a:defRPr/>
            </a:pPr>
            <a:endParaRPr lang="en-IN" altLang="en-US" sz="1400" b="1" dirty="0">
              <a:solidFill>
                <a:schemeClr val="bg1"/>
              </a:solidFill>
              <a:latin typeface="Bahnschrift" panose="020B0502040204020203" pitchFamily="34" charset="0"/>
            </a:endParaRPr>
          </a:p>
          <a:p>
            <a:pPr marL="342900" indent="-342900">
              <a:buFont typeface="Wingdings" panose="05000000000000000000" pitchFamily="2" charset="2"/>
              <a:buChar char="Ø"/>
              <a:defRPr/>
            </a:pPr>
            <a:r>
              <a:rPr lang="en-IN" altLang="en-US" sz="1400" b="1" dirty="0">
                <a:solidFill>
                  <a:schemeClr val="bg1"/>
                </a:solidFill>
                <a:latin typeface="Bahnschrift" panose="020B0502040204020203" pitchFamily="34" charset="0"/>
              </a:rPr>
              <a:t>A graph that consists of Euler line is called an Euler Graph .</a:t>
            </a:r>
          </a:p>
          <a:p>
            <a:pPr marL="0" indent="0">
              <a:buFont typeface="Wingdings" panose="05000000000000000000" pitchFamily="2" charset="2"/>
              <a:buNone/>
              <a:defRPr/>
            </a:pPr>
            <a:endParaRPr lang="en-IN" altLang="en-US" sz="1400" b="1" dirty="0">
              <a:solidFill>
                <a:schemeClr val="bg1"/>
              </a:solidFill>
              <a:latin typeface="Bahnschrift" panose="020B0502040204020203" pitchFamily="34" charset="0"/>
            </a:endParaRPr>
          </a:p>
          <a:p>
            <a:pPr marL="0" indent="0">
              <a:buFont typeface="Wingdings" panose="05000000000000000000" pitchFamily="2" charset="2"/>
              <a:buNone/>
              <a:defRPr/>
            </a:pPr>
            <a:endParaRPr lang="en-IN" altLang="en-US" sz="1400" b="1" dirty="0">
              <a:solidFill>
                <a:schemeClr val="bg1"/>
              </a:solidFill>
              <a:latin typeface="Bahnschrift" panose="020B0502040204020203" pitchFamily="34" charset="0"/>
            </a:endParaRPr>
          </a:p>
          <a:p>
            <a:pPr marL="0" indent="0">
              <a:buFont typeface="Wingdings" panose="05000000000000000000" pitchFamily="2" charset="2"/>
              <a:buNone/>
              <a:defRPr/>
            </a:pPr>
            <a:endParaRPr lang="en-IN" altLang="en-US" sz="1400" b="1" dirty="0">
              <a:solidFill>
                <a:schemeClr val="bg1"/>
              </a:solidFill>
              <a:latin typeface="Bahnschrift" panose="020B0502040204020203" pitchFamily="34" charset="0"/>
            </a:endParaRPr>
          </a:p>
          <a:p>
            <a:pPr marL="0" indent="0">
              <a:buFont typeface="Wingdings" panose="05000000000000000000" pitchFamily="2" charset="2"/>
              <a:buNone/>
              <a:defRPr/>
            </a:pPr>
            <a:endParaRPr lang="en-IN" altLang="en-US" sz="1400" b="1" dirty="0">
              <a:solidFill>
                <a:schemeClr val="bg1"/>
              </a:solidFill>
              <a:latin typeface="Bahnschrift" panose="020B0502040204020203" pitchFamily="34" charset="0"/>
            </a:endParaRPr>
          </a:p>
          <a:p>
            <a:pPr marL="0" indent="0">
              <a:buFont typeface="Wingdings" panose="05000000000000000000" pitchFamily="2" charset="2"/>
              <a:buNone/>
              <a:defRPr/>
            </a:pPr>
            <a:endParaRPr lang="en-IN" altLang="en-US" sz="1400" b="1" dirty="0">
              <a:solidFill>
                <a:schemeClr val="bg1"/>
              </a:solidFill>
              <a:latin typeface="Bahnschrift" panose="020B0502040204020203" pitchFamily="34" charset="0"/>
            </a:endParaRPr>
          </a:p>
          <a:p>
            <a:pPr marL="0" indent="0">
              <a:buFont typeface="Wingdings" panose="05000000000000000000" pitchFamily="2" charset="2"/>
              <a:buNone/>
              <a:defRPr/>
            </a:pPr>
            <a:endParaRPr lang="en-IN" altLang="en-US" sz="1400" dirty="0">
              <a:solidFill>
                <a:schemeClr val="bg1"/>
              </a:solidFill>
              <a:latin typeface="Bahnschrift" panose="020B0502040204020203" pitchFamily="34" charset="0"/>
            </a:endParaRPr>
          </a:p>
          <a:p>
            <a:pPr marL="342900" indent="-342900">
              <a:buFont typeface="Wingdings" panose="05000000000000000000" pitchFamily="2" charset="2"/>
              <a:buChar char="Ø"/>
              <a:defRPr/>
            </a:pPr>
            <a:r>
              <a:rPr lang="en-IN" altLang="en-US" dirty="0">
                <a:solidFill>
                  <a:schemeClr val="bg1"/>
                </a:solidFill>
                <a:latin typeface="Bahnschrift" panose="020B0502040204020203" pitchFamily="34" charset="0"/>
              </a:rPr>
              <a:t>This graph </a:t>
            </a:r>
            <a:r>
              <a:rPr lang="en-IN" altLang="en-US" sz="1400" dirty="0">
                <a:solidFill>
                  <a:schemeClr val="bg1"/>
                </a:solidFill>
                <a:latin typeface="Bahnschrift" panose="020B0502040204020203" pitchFamily="34" charset="0"/>
              </a:rPr>
              <a:t>is Euler graph because we get Euler line as A e1 B e3 C e2 A</a:t>
            </a:r>
          </a:p>
        </p:txBody>
      </p:sp>
      <p:pic>
        <p:nvPicPr>
          <p:cNvPr id="9" name="Picture 1">
            <a:extLst>
              <a:ext uri="{FF2B5EF4-FFF2-40B4-BE49-F238E27FC236}">
                <a16:creationId xmlns:a16="http://schemas.microsoft.com/office/drawing/2014/main" xmlns="" id="{9A82FFE1-EFC2-4DF4-97E1-92C0A53CB8D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93356" y="1407414"/>
            <a:ext cx="1259929" cy="12779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65447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8">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CDC74BF-0D1B-D122-3E3B-90AF1791573E}"/>
              </a:ext>
            </a:extLst>
          </p:cNvPr>
          <p:cNvSpPr>
            <a:spLocks noGrp="1"/>
          </p:cNvSpPr>
          <p:nvPr>
            <p:ph type="title"/>
          </p:nvPr>
        </p:nvSpPr>
        <p:spPr/>
        <p:txBody>
          <a:bodyPr>
            <a:normAutofit fontScale="90000"/>
          </a:bodyPr>
          <a:lstStyle/>
          <a:p>
            <a:r>
              <a:rPr lang="en-IN" dirty="0"/>
              <a:t>Graph Theory in CS</a:t>
            </a:r>
          </a:p>
        </p:txBody>
      </p:sp>
      <p:sp>
        <p:nvSpPr>
          <p:cNvPr id="3" name="Slide Number Placeholder 2">
            <a:extLst>
              <a:ext uri="{FF2B5EF4-FFF2-40B4-BE49-F238E27FC236}">
                <a16:creationId xmlns:a16="http://schemas.microsoft.com/office/drawing/2014/main" xmlns="" id="{E19A7A40-599D-7314-B2A7-32C21B65FA78}"/>
              </a:ext>
            </a:extLst>
          </p:cNvPr>
          <p:cNvSpPr>
            <a:spLocks noGrp="1"/>
          </p:cNvSpPr>
          <p:nvPr>
            <p:ph type="sldNum" sz="quarter" idx="12"/>
          </p:nvPr>
        </p:nvSpPr>
        <p:spPr/>
        <p:txBody>
          <a:bodyPr/>
          <a:lstStyle/>
          <a:p>
            <a:fld id="{520E7A73-4954-4178-82D3-5F2CDBE9B570}" type="slidenum">
              <a:rPr lang="en-IN" smtClean="0"/>
              <a:t>5</a:t>
            </a:fld>
            <a:endParaRPr lang="en-IN"/>
          </a:p>
        </p:txBody>
      </p:sp>
      <p:sp>
        <p:nvSpPr>
          <p:cNvPr id="4" name="Content Placeholder 3">
            <a:extLst>
              <a:ext uri="{FF2B5EF4-FFF2-40B4-BE49-F238E27FC236}">
                <a16:creationId xmlns:a16="http://schemas.microsoft.com/office/drawing/2014/main" xmlns="" id="{430C7FB2-E3BD-FB29-58E0-5321DE210AD0}"/>
              </a:ext>
            </a:extLst>
          </p:cNvPr>
          <p:cNvSpPr>
            <a:spLocks noGrp="1"/>
          </p:cNvSpPr>
          <p:nvPr>
            <p:ph sz="quarter" idx="1"/>
          </p:nvPr>
        </p:nvSpPr>
        <p:spPr/>
        <p:txBody>
          <a:bodyPr/>
          <a:lstStyle/>
          <a:p>
            <a:r>
              <a:rPr lang="en-IN" dirty="0"/>
              <a:t>Programming</a:t>
            </a:r>
          </a:p>
          <a:p>
            <a:r>
              <a:rPr lang="en-IN" dirty="0"/>
              <a:t>Data Structures</a:t>
            </a:r>
          </a:p>
          <a:p>
            <a:r>
              <a:rPr lang="en-IN" dirty="0"/>
              <a:t>Automata Theory</a:t>
            </a:r>
          </a:p>
          <a:p>
            <a:r>
              <a:rPr lang="en-IN" dirty="0"/>
              <a:t>Operating Systems</a:t>
            </a:r>
          </a:p>
          <a:p>
            <a:r>
              <a:rPr lang="en-IN" dirty="0"/>
              <a:t>Compiler Design</a:t>
            </a:r>
          </a:p>
          <a:p>
            <a:r>
              <a:rPr lang="en-IN" dirty="0"/>
              <a:t>Computer Network</a:t>
            </a:r>
          </a:p>
          <a:p>
            <a:r>
              <a:rPr lang="en-IN" dirty="0"/>
              <a:t>Software Engineering</a:t>
            </a:r>
          </a:p>
          <a:p>
            <a:endParaRPr lang="en-IN" dirty="0"/>
          </a:p>
          <a:p>
            <a:endParaRPr lang="en-IN" dirty="0"/>
          </a:p>
        </p:txBody>
      </p:sp>
    </p:spTree>
    <p:extLst>
      <p:ext uri="{BB962C8B-B14F-4D97-AF65-F5344CB8AC3E}">
        <p14:creationId xmlns:p14="http://schemas.microsoft.com/office/powerpoint/2010/main" val="110317224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pic>
        <p:nvPicPr>
          <p:cNvPr id="152" name="Google Shape;152;p21"/>
          <p:cNvPicPr preferRelativeResize="0"/>
          <p:nvPr/>
        </p:nvPicPr>
        <p:blipFill>
          <a:blip r:embed="rId3">
            <a:alphaModFix/>
          </a:blip>
          <a:stretch>
            <a:fillRect/>
          </a:stretch>
        </p:blipFill>
        <p:spPr>
          <a:xfrm>
            <a:off x="0" y="0"/>
            <a:ext cx="9144000" cy="5139333"/>
          </a:xfrm>
          <a:prstGeom prst="rect">
            <a:avLst/>
          </a:prstGeom>
          <a:noFill/>
          <a:ln>
            <a:noFill/>
          </a:ln>
        </p:spPr>
      </p:pic>
      <p:pic>
        <p:nvPicPr>
          <p:cNvPr id="153" name="Google Shape;153;p21"/>
          <p:cNvPicPr preferRelativeResize="0"/>
          <p:nvPr/>
        </p:nvPicPr>
        <p:blipFill>
          <a:blip r:embed="rId4">
            <a:alphaModFix/>
          </a:blip>
          <a:stretch>
            <a:fillRect/>
          </a:stretch>
        </p:blipFill>
        <p:spPr>
          <a:xfrm>
            <a:off x="4763" y="4750"/>
            <a:ext cx="9134475" cy="5133975"/>
          </a:xfrm>
          <a:prstGeom prst="rect">
            <a:avLst/>
          </a:prstGeom>
          <a:noFill/>
          <a:ln>
            <a:noFill/>
          </a:ln>
        </p:spPr>
      </p:pic>
      <p:pic>
        <p:nvPicPr>
          <p:cNvPr id="158" name="Google Shape;158;p21"/>
          <p:cNvPicPr preferRelativeResize="0"/>
          <p:nvPr/>
        </p:nvPicPr>
        <p:blipFill>
          <a:blip r:embed="rId5">
            <a:alphaModFix/>
          </a:blip>
          <a:stretch>
            <a:fillRect/>
          </a:stretch>
        </p:blipFill>
        <p:spPr>
          <a:xfrm>
            <a:off x="7363438" y="148588"/>
            <a:ext cx="1495425" cy="371475"/>
          </a:xfrm>
          <a:prstGeom prst="rect">
            <a:avLst/>
          </a:prstGeom>
          <a:noFill/>
          <a:ln>
            <a:noFill/>
          </a:ln>
        </p:spPr>
      </p:pic>
      <p:sp>
        <p:nvSpPr>
          <p:cNvPr id="3" name="Text Placeholder 2">
            <a:extLst>
              <a:ext uri="{FF2B5EF4-FFF2-40B4-BE49-F238E27FC236}">
                <a16:creationId xmlns:a16="http://schemas.microsoft.com/office/drawing/2014/main" xmlns="" id="{0CE852F5-66EE-4E09-9BEB-0E9C4EF979E5}"/>
              </a:ext>
            </a:extLst>
          </p:cNvPr>
          <p:cNvSpPr>
            <a:spLocks noGrp="1"/>
          </p:cNvSpPr>
          <p:nvPr>
            <p:ph type="body" idx="1"/>
          </p:nvPr>
        </p:nvSpPr>
        <p:spPr/>
        <p:txBody>
          <a:bodyPr>
            <a:normAutofit/>
          </a:bodyPr>
          <a:lstStyle/>
          <a:p>
            <a:pPr marL="114300" indent="0">
              <a:buNone/>
            </a:pPr>
            <a:r>
              <a:rPr lang="en-IN" sz="1400" b="1" dirty="0">
                <a:solidFill>
                  <a:schemeClr val="bg1"/>
                </a:solidFill>
                <a:latin typeface="Bahnschrift" panose="020B0502040204020203" pitchFamily="34" charset="0"/>
              </a:rPr>
              <a:t>                      </a:t>
            </a:r>
            <a:endParaRPr lang="en-IN" sz="1400" dirty="0">
              <a:solidFill>
                <a:schemeClr val="bg1"/>
              </a:solidFill>
              <a:latin typeface="Bahnschrift" panose="020B0502040204020203" pitchFamily="34" charset="0"/>
            </a:endParaRPr>
          </a:p>
        </p:txBody>
      </p:sp>
      <p:pic>
        <p:nvPicPr>
          <p:cNvPr id="7" name="Picture 4" descr="C:\Users\PARAS\Desktop\geogebra-export.png">
            <a:extLst>
              <a:ext uri="{FF2B5EF4-FFF2-40B4-BE49-F238E27FC236}">
                <a16:creationId xmlns:a16="http://schemas.microsoft.com/office/drawing/2014/main" xmlns="" id="{E23BD277-40A3-46CE-8C8E-15F2DEBB510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89" y="860947"/>
            <a:ext cx="2331161" cy="1493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8">
            <a:extLst>
              <a:ext uri="{FF2B5EF4-FFF2-40B4-BE49-F238E27FC236}">
                <a16:creationId xmlns:a16="http://schemas.microsoft.com/office/drawing/2014/main" xmlns="" id="{51A3C694-033A-40A9-BEEE-B24A69A883DF}"/>
              </a:ext>
            </a:extLst>
          </p:cNvPr>
          <p:cNvSpPr txBox="1"/>
          <p:nvPr/>
        </p:nvSpPr>
        <p:spPr>
          <a:xfrm>
            <a:off x="3471056" y="999488"/>
            <a:ext cx="4640094" cy="738664"/>
          </a:xfrm>
          <a:prstGeom prst="rect">
            <a:avLst/>
          </a:prstGeom>
          <a:noFill/>
        </p:spPr>
        <p:txBody>
          <a:bodyPr wrap="square">
            <a:spAutoFit/>
          </a:bodyPr>
          <a:lstStyle/>
          <a:p>
            <a:pPr marL="0" indent="0">
              <a:buFont typeface="Wingdings" panose="05000000000000000000" pitchFamily="2" charset="2"/>
              <a:buNone/>
              <a:defRPr/>
            </a:pPr>
            <a:r>
              <a:rPr lang="en-IN" altLang="en-US" sz="1400" b="1" dirty="0">
                <a:solidFill>
                  <a:schemeClr val="bg1"/>
                </a:solidFill>
                <a:latin typeface="Bahnschrift" panose="020B0502040204020203" pitchFamily="34" charset="0"/>
              </a:rPr>
              <a:t>Here </a:t>
            </a:r>
          </a:p>
          <a:p>
            <a:pPr marL="0" indent="0">
              <a:buFont typeface="Wingdings" panose="05000000000000000000" pitchFamily="2" charset="2"/>
              <a:buNone/>
              <a:defRPr/>
            </a:pPr>
            <a:r>
              <a:rPr lang="en-IN" altLang="en-US" sz="1400" b="1" dirty="0">
                <a:solidFill>
                  <a:schemeClr val="bg1"/>
                </a:solidFill>
                <a:latin typeface="Bahnschrift" panose="020B0502040204020203" pitchFamily="34" charset="0"/>
              </a:rPr>
              <a:t>Closed walk is A e1 B e2 C e3 D e4 E e5 B e6 D e7 A      is Euler line so this graph is Euler graph .</a:t>
            </a:r>
            <a:endParaRPr lang="en-IN" altLang="en-US" sz="1400" dirty="0">
              <a:solidFill>
                <a:schemeClr val="bg1"/>
              </a:solidFill>
              <a:latin typeface="Bahnschrift" panose="020B0502040204020203" pitchFamily="34" charset="0"/>
            </a:endParaRPr>
          </a:p>
        </p:txBody>
      </p:sp>
      <p:pic>
        <p:nvPicPr>
          <p:cNvPr id="10" name="Picture 6">
            <a:extLst>
              <a:ext uri="{FF2B5EF4-FFF2-40B4-BE49-F238E27FC236}">
                <a16:creationId xmlns:a16="http://schemas.microsoft.com/office/drawing/2014/main" xmlns="" id="{CFCECF56-6EB7-4F39-B88C-919B1EB4520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46690" y="2860675"/>
            <a:ext cx="2342674" cy="170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11">
            <a:extLst>
              <a:ext uri="{FF2B5EF4-FFF2-40B4-BE49-F238E27FC236}">
                <a16:creationId xmlns:a16="http://schemas.microsoft.com/office/drawing/2014/main" xmlns="" id="{8B25E670-D943-4FD8-9A02-55237599C0F7}"/>
              </a:ext>
            </a:extLst>
          </p:cNvPr>
          <p:cNvSpPr txBox="1"/>
          <p:nvPr/>
        </p:nvSpPr>
        <p:spPr>
          <a:xfrm>
            <a:off x="3640785" y="2629935"/>
            <a:ext cx="4640094" cy="1169551"/>
          </a:xfrm>
          <a:prstGeom prst="rect">
            <a:avLst/>
          </a:prstGeom>
          <a:noFill/>
        </p:spPr>
        <p:txBody>
          <a:bodyPr wrap="square">
            <a:spAutoFit/>
          </a:bodyPr>
          <a:lstStyle/>
          <a:p>
            <a:pPr>
              <a:buFont typeface="Wingdings" panose="05000000000000000000" pitchFamily="2" charset="2"/>
              <a:buNone/>
            </a:pPr>
            <a:r>
              <a:rPr lang="en-IN" altLang="en-US" sz="1400" b="1" dirty="0">
                <a:solidFill>
                  <a:schemeClr val="bg1"/>
                </a:solidFill>
                <a:latin typeface="Bahnschrift" panose="020B0502040204020203" pitchFamily="34" charset="0"/>
              </a:rPr>
              <a:t>In this graph:</a:t>
            </a:r>
            <a:endParaRPr lang="en-IN" altLang="en-US" sz="1400" dirty="0">
              <a:solidFill>
                <a:schemeClr val="bg1"/>
              </a:solidFill>
              <a:latin typeface="Bahnschrift" panose="020B0502040204020203" pitchFamily="34" charset="0"/>
            </a:endParaRPr>
          </a:p>
          <a:p>
            <a:r>
              <a:rPr lang="en-IN" altLang="en-US" sz="1400" b="1" dirty="0">
                <a:solidFill>
                  <a:schemeClr val="bg1"/>
                </a:solidFill>
                <a:latin typeface="Bahnschrift" panose="020B0502040204020203" pitchFamily="34" charset="0"/>
              </a:rPr>
              <a:t>A e1 B e2 C e5 E e7 F e6 C e3 D e4 A is closed walk but not  Euler line  because edge </a:t>
            </a:r>
            <a:r>
              <a:rPr lang="en-IN" altLang="en-US" sz="1400" b="1">
                <a:solidFill>
                  <a:schemeClr val="bg1"/>
                </a:solidFill>
                <a:latin typeface="Bahnschrift" panose="020B0502040204020203" pitchFamily="34" charset="0"/>
              </a:rPr>
              <a:t>e8 </a:t>
            </a:r>
            <a:r>
              <a:rPr lang="en-IN" altLang="en-US" b="1">
                <a:solidFill>
                  <a:schemeClr val="bg1"/>
                </a:solidFill>
                <a:latin typeface="Bahnschrift" panose="020B0502040204020203" pitchFamily="34" charset="0"/>
              </a:rPr>
              <a:t>we cant</a:t>
            </a:r>
            <a:r>
              <a:rPr lang="en-IN" altLang="en-US" sz="1400" b="1">
                <a:solidFill>
                  <a:schemeClr val="bg1"/>
                </a:solidFill>
                <a:latin typeface="Bahnschrift" panose="020B0502040204020203" pitchFamily="34" charset="0"/>
              </a:rPr>
              <a:t> </a:t>
            </a:r>
            <a:r>
              <a:rPr lang="en-IN" altLang="en-US" sz="1400" b="1" dirty="0">
                <a:solidFill>
                  <a:schemeClr val="bg1"/>
                </a:solidFill>
                <a:latin typeface="Bahnschrift" panose="020B0502040204020203" pitchFamily="34" charset="0"/>
              </a:rPr>
              <a:t>include. so it not Euler graph .</a:t>
            </a:r>
            <a:endParaRPr lang="en-IN" altLang="en-US" sz="1400" dirty="0">
              <a:solidFill>
                <a:schemeClr val="bg1"/>
              </a:solidFill>
              <a:latin typeface="Bahnschrift" panose="020B0502040204020203" pitchFamily="34" charset="0"/>
            </a:endParaRPr>
          </a:p>
          <a:p>
            <a:pPr>
              <a:buFont typeface="Wingdings" panose="05000000000000000000" pitchFamily="2" charset="2"/>
              <a:buNone/>
            </a:pPr>
            <a:r>
              <a:rPr lang="en-IN" altLang="en-US" sz="1400" b="1" dirty="0">
                <a:solidFill>
                  <a:schemeClr val="bg1"/>
                </a:solidFill>
                <a:latin typeface="Bahnschrift" panose="020B0502040204020203" pitchFamily="34" charset="0"/>
              </a:rPr>
              <a:t> </a:t>
            </a:r>
          </a:p>
        </p:txBody>
      </p:sp>
    </p:spTree>
    <p:extLst>
      <p:ext uri="{BB962C8B-B14F-4D97-AF65-F5344CB8AC3E}">
        <p14:creationId xmlns:p14="http://schemas.microsoft.com/office/powerpoint/2010/main" val="3262641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10"/>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9"/>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pic>
        <p:nvPicPr>
          <p:cNvPr id="152" name="Google Shape;152;p21"/>
          <p:cNvPicPr preferRelativeResize="0"/>
          <p:nvPr/>
        </p:nvPicPr>
        <p:blipFill>
          <a:blip r:embed="rId3">
            <a:alphaModFix/>
          </a:blip>
          <a:stretch>
            <a:fillRect/>
          </a:stretch>
        </p:blipFill>
        <p:spPr>
          <a:xfrm>
            <a:off x="0" y="0"/>
            <a:ext cx="9144000" cy="5139333"/>
          </a:xfrm>
          <a:prstGeom prst="rect">
            <a:avLst/>
          </a:prstGeom>
          <a:noFill/>
          <a:ln>
            <a:noFill/>
          </a:ln>
        </p:spPr>
      </p:pic>
      <p:pic>
        <p:nvPicPr>
          <p:cNvPr id="153" name="Google Shape;153;p21"/>
          <p:cNvPicPr preferRelativeResize="0"/>
          <p:nvPr/>
        </p:nvPicPr>
        <p:blipFill>
          <a:blip r:embed="rId4">
            <a:alphaModFix/>
          </a:blip>
          <a:stretch>
            <a:fillRect/>
          </a:stretch>
        </p:blipFill>
        <p:spPr>
          <a:xfrm>
            <a:off x="4763" y="4750"/>
            <a:ext cx="9134475" cy="5133975"/>
          </a:xfrm>
          <a:prstGeom prst="rect">
            <a:avLst/>
          </a:prstGeom>
          <a:noFill/>
          <a:ln>
            <a:noFill/>
          </a:ln>
        </p:spPr>
      </p:pic>
      <p:pic>
        <p:nvPicPr>
          <p:cNvPr id="158" name="Google Shape;158;p21"/>
          <p:cNvPicPr preferRelativeResize="0"/>
          <p:nvPr/>
        </p:nvPicPr>
        <p:blipFill>
          <a:blip r:embed="rId5">
            <a:alphaModFix/>
          </a:blip>
          <a:stretch>
            <a:fillRect/>
          </a:stretch>
        </p:blipFill>
        <p:spPr>
          <a:xfrm>
            <a:off x="7363438" y="148588"/>
            <a:ext cx="1495425" cy="371475"/>
          </a:xfrm>
          <a:prstGeom prst="rect">
            <a:avLst/>
          </a:prstGeom>
          <a:noFill/>
          <a:ln>
            <a:noFill/>
          </a:ln>
        </p:spPr>
      </p:pic>
      <p:sp>
        <p:nvSpPr>
          <p:cNvPr id="3" name="Text Placeholder 2">
            <a:extLst>
              <a:ext uri="{FF2B5EF4-FFF2-40B4-BE49-F238E27FC236}">
                <a16:creationId xmlns:a16="http://schemas.microsoft.com/office/drawing/2014/main" xmlns="" id="{0CE852F5-66EE-4E09-9BEB-0E9C4EF979E5}"/>
              </a:ext>
            </a:extLst>
          </p:cNvPr>
          <p:cNvSpPr>
            <a:spLocks noGrp="1"/>
          </p:cNvSpPr>
          <p:nvPr>
            <p:ph type="body" idx="1"/>
          </p:nvPr>
        </p:nvSpPr>
        <p:spPr/>
        <p:txBody>
          <a:bodyPr>
            <a:normAutofit/>
          </a:bodyPr>
          <a:lstStyle/>
          <a:p>
            <a:pPr marL="114300" indent="0">
              <a:buNone/>
            </a:pPr>
            <a:r>
              <a:rPr lang="en-IN" sz="1400" b="1" dirty="0">
                <a:solidFill>
                  <a:schemeClr val="bg1"/>
                </a:solidFill>
                <a:latin typeface="Bahnschrift" panose="020B0502040204020203" pitchFamily="34" charset="0"/>
              </a:rPr>
              <a:t>                      </a:t>
            </a:r>
            <a:endParaRPr lang="en-IN" sz="1400" dirty="0">
              <a:solidFill>
                <a:schemeClr val="bg1"/>
              </a:solidFill>
              <a:latin typeface="Bahnschrift" panose="020B0502040204020203" pitchFamily="34" charset="0"/>
            </a:endParaRPr>
          </a:p>
        </p:txBody>
      </p:sp>
      <p:sp>
        <p:nvSpPr>
          <p:cNvPr id="8" name="TextBox 7">
            <a:extLst>
              <a:ext uri="{FF2B5EF4-FFF2-40B4-BE49-F238E27FC236}">
                <a16:creationId xmlns:a16="http://schemas.microsoft.com/office/drawing/2014/main" xmlns="" id="{382146A6-64BA-4322-9C8D-381032ECF5FF}"/>
              </a:ext>
            </a:extLst>
          </p:cNvPr>
          <p:cNvSpPr txBox="1"/>
          <p:nvPr/>
        </p:nvSpPr>
        <p:spPr>
          <a:xfrm>
            <a:off x="306937" y="936130"/>
            <a:ext cx="6288415" cy="738664"/>
          </a:xfrm>
          <a:prstGeom prst="rect">
            <a:avLst/>
          </a:prstGeom>
          <a:noFill/>
        </p:spPr>
        <p:txBody>
          <a:bodyPr wrap="square">
            <a:spAutoFit/>
          </a:bodyPr>
          <a:lstStyle/>
          <a:p>
            <a:r>
              <a:rPr lang="en-IN" altLang="en-US" sz="1400" b="1" dirty="0">
                <a:solidFill>
                  <a:schemeClr val="bg1"/>
                </a:solidFill>
                <a:latin typeface="Bahnschrift" panose="020B0502040204020203" pitchFamily="34" charset="0"/>
              </a:rPr>
              <a:t>Determine which of the following graph is</a:t>
            </a:r>
          </a:p>
          <a:p>
            <a:r>
              <a:rPr lang="en-IN" altLang="en-US" sz="1400" b="1" dirty="0">
                <a:solidFill>
                  <a:schemeClr val="bg1"/>
                </a:solidFill>
                <a:latin typeface="Bahnschrift" panose="020B0502040204020203" pitchFamily="34" charset="0"/>
              </a:rPr>
              <a:t>Euler graph and write Euler line. </a:t>
            </a:r>
          </a:p>
          <a:p>
            <a:r>
              <a:rPr lang="en-IN" altLang="en-US" sz="1400" b="1" dirty="0">
                <a:solidFill>
                  <a:schemeClr val="bg1"/>
                </a:solidFill>
                <a:latin typeface="Bahnschrift" panose="020B0502040204020203" pitchFamily="34" charset="0"/>
              </a:rPr>
              <a:t>Give the reason if it is not Euler graph </a:t>
            </a:r>
            <a:endParaRPr lang="en-IN" altLang="en-US" sz="1400" dirty="0">
              <a:solidFill>
                <a:schemeClr val="bg1"/>
              </a:solidFill>
              <a:latin typeface="Bahnschrift" panose="020B0502040204020203" pitchFamily="34" charset="0"/>
            </a:endParaRPr>
          </a:p>
        </p:txBody>
      </p:sp>
      <p:pic>
        <p:nvPicPr>
          <p:cNvPr id="9" name="Content Placeholder 3">
            <a:extLst>
              <a:ext uri="{FF2B5EF4-FFF2-40B4-BE49-F238E27FC236}">
                <a16:creationId xmlns:a16="http://schemas.microsoft.com/office/drawing/2014/main" xmlns="" id="{FB01F9AF-DEFC-419C-9687-BFAE09FFF6E3}"/>
              </a:ext>
            </a:extLst>
          </p:cNvPr>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a:xfrm>
            <a:off x="634848" y="1999188"/>
            <a:ext cx="2175325" cy="1903075"/>
          </a:xfrm>
          <a:prstGeom prst="rect">
            <a:avLst/>
          </a:prstGeom>
        </p:spPr>
      </p:pic>
      <p:pic>
        <p:nvPicPr>
          <p:cNvPr id="10" name="Picture 4">
            <a:extLst>
              <a:ext uri="{FF2B5EF4-FFF2-40B4-BE49-F238E27FC236}">
                <a16:creationId xmlns:a16="http://schemas.microsoft.com/office/drawing/2014/main" xmlns="" id="{C7E58B0C-8780-4257-8F21-00EFB027F2C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76308" y="2087949"/>
            <a:ext cx="1944167" cy="190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5">
            <a:extLst>
              <a:ext uri="{FF2B5EF4-FFF2-40B4-BE49-F238E27FC236}">
                <a16:creationId xmlns:a16="http://schemas.microsoft.com/office/drawing/2014/main" xmlns="" id="{ECD90EAE-A2EF-4C93-81CF-9DCFEF411B3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014946" y="2087949"/>
            <a:ext cx="1374334" cy="190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p:nvSpPr>
        <p:spPr>
          <a:xfrm>
            <a:off x="1863213" y="4226657"/>
            <a:ext cx="4572000" cy="523220"/>
          </a:xfrm>
          <a:prstGeom prst="rect">
            <a:avLst/>
          </a:prstGeom>
        </p:spPr>
        <p:txBody>
          <a:bodyPr>
            <a:spAutoFit/>
          </a:bodyPr>
          <a:lstStyle/>
          <a:p>
            <a:pPr>
              <a:buFont typeface="Wingdings" panose="05000000000000000000" pitchFamily="2" charset="2"/>
              <a:buNone/>
            </a:pPr>
            <a:r>
              <a:rPr lang="en-IN" altLang="en-US" b="1" dirty="0">
                <a:solidFill>
                  <a:srgbClr val="FF0000"/>
                </a:solidFill>
                <a:latin typeface="Arial Black" panose="020B0A04020102020204" pitchFamily="34" charset="0"/>
              </a:rPr>
              <a:t>A given connected graph G is an Euler graph </a:t>
            </a:r>
            <a:r>
              <a:rPr lang="en-IN" altLang="en-US" b="1" dirty="0" err="1">
                <a:solidFill>
                  <a:srgbClr val="FF0000"/>
                </a:solidFill>
                <a:latin typeface="Arial Black" panose="020B0A04020102020204" pitchFamily="34" charset="0"/>
              </a:rPr>
              <a:t>iff</a:t>
            </a:r>
            <a:r>
              <a:rPr lang="en-IN" altLang="en-US" b="1" dirty="0">
                <a:solidFill>
                  <a:srgbClr val="FF0000"/>
                </a:solidFill>
                <a:latin typeface="Arial Black" panose="020B0A04020102020204" pitchFamily="34" charset="0"/>
              </a:rPr>
              <a:t> all  Vertices of G are  of Even degree .</a:t>
            </a:r>
          </a:p>
        </p:txBody>
      </p:sp>
    </p:spTree>
    <p:extLst>
      <p:ext uri="{BB962C8B-B14F-4D97-AF65-F5344CB8AC3E}">
        <p14:creationId xmlns:p14="http://schemas.microsoft.com/office/powerpoint/2010/main" val="1063214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1000"/>
                                        <p:tgtEl>
                                          <p:spTgt spid="10"/>
                                        </p:tgtEl>
                                      </p:cBhvr>
                                    </p:animEffect>
                                    <p:anim calcmode="lin" valueType="num">
                                      <p:cBhvr>
                                        <p:cTn id="15" dur="1000" fill="hold"/>
                                        <p:tgtEl>
                                          <p:spTgt spid="10"/>
                                        </p:tgtEl>
                                        <p:attrNameLst>
                                          <p:attrName>ppt_x</p:attrName>
                                        </p:attrNameLst>
                                      </p:cBhvr>
                                      <p:tavLst>
                                        <p:tav tm="0">
                                          <p:val>
                                            <p:strVal val="#ppt_x"/>
                                          </p:val>
                                        </p:tav>
                                        <p:tav tm="100000">
                                          <p:val>
                                            <p:strVal val="#ppt_x"/>
                                          </p:val>
                                        </p:tav>
                                      </p:tavLst>
                                    </p:anim>
                                    <p:anim calcmode="lin" valueType="num">
                                      <p:cBhvr>
                                        <p:cTn id="16"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1000"/>
                                        <p:tgtEl>
                                          <p:spTgt spid="11"/>
                                        </p:tgtEl>
                                      </p:cBhvr>
                                    </p:animEffect>
                                    <p:anim calcmode="lin" valueType="num">
                                      <p:cBhvr>
                                        <p:cTn id="22" dur="1000" fill="hold"/>
                                        <p:tgtEl>
                                          <p:spTgt spid="11"/>
                                        </p:tgtEl>
                                        <p:attrNameLst>
                                          <p:attrName>ppt_x</p:attrName>
                                        </p:attrNameLst>
                                      </p:cBhvr>
                                      <p:tavLst>
                                        <p:tav tm="0">
                                          <p:val>
                                            <p:strVal val="#ppt_x"/>
                                          </p:val>
                                        </p:tav>
                                        <p:tav tm="100000">
                                          <p:val>
                                            <p:strVal val="#ppt_x"/>
                                          </p:val>
                                        </p:tav>
                                      </p:tavLst>
                                    </p:anim>
                                    <p:anim calcmode="lin" valueType="num">
                                      <p:cBhvr>
                                        <p:cTn id="23"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pic>
        <p:nvPicPr>
          <p:cNvPr id="152" name="Google Shape;152;p21"/>
          <p:cNvPicPr preferRelativeResize="0"/>
          <p:nvPr/>
        </p:nvPicPr>
        <p:blipFill>
          <a:blip r:embed="rId3">
            <a:alphaModFix/>
          </a:blip>
          <a:stretch>
            <a:fillRect/>
          </a:stretch>
        </p:blipFill>
        <p:spPr>
          <a:xfrm>
            <a:off x="0" y="0"/>
            <a:ext cx="9144000" cy="5139333"/>
          </a:xfrm>
          <a:prstGeom prst="rect">
            <a:avLst/>
          </a:prstGeom>
          <a:noFill/>
          <a:ln>
            <a:noFill/>
          </a:ln>
        </p:spPr>
      </p:pic>
      <p:pic>
        <p:nvPicPr>
          <p:cNvPr id="153" name="Google Shape;153;p21"/>
          <p:cNvPicPr preferRelativeResize="0"/>
          <p:nvPr/>
        </p:nvPicPr>
        <p:blipFill>
          <a:blip r:embed="rId4">
            <a:alphaModFix/>
          </a:blip>
          <a:stretch>
            <a:fillRect/>
          </a:stretch>
        </p:blipFill>
        <p:spPr>
          <a:xfrm>
            <a:off x="4763" y="4750"/>
            <a:ext cx="9134475" cy="5133975"/>
          </a:xfrm>
          <a:prstGeom prst="rect">
            <a:avLst/>
          </a:prstGeom>
          <a:noFill/>
          <a:ln>
            <a:noFill/>
          </a:ln>
        </p:spPr>
      </p:pic>
      <p:pic>
        <p:nvPicPr>
          <p:cNvPr id="158" name="Google Shape;158;p21"/>
          <p:cNvPicPr preferRelativeResize="0"/>
          <p:nvPr/>
        </p:nvPicPr>
        <p:blipFill>
          <a:blip r:embed="rId5">
            <a:alphaModFix/>
          </a:blip>
          <a:stretch>
            <a:fillRect/>
          </a:stretch>
        </p:blipFill>
        <p:spPr>
          <a:xfrm>
            <a:off x="7363438" y="148588"/>
            <a:ext cx="1495425" cy="371475"/>
          </a:xfrm>
          <a:prstGeom prst="rect">
            <a:avLst/>
          </a:prstGeom>
          <a:noFill/>
          <a:ln>
            <a:noFill/>
          </a:ln>
        </p:spPr>
      </p:pic>
      <p:sp>
        <p:nvSpPr>
          <p:cNvPr id="159" name="Google Shape;159;p21"/>
          <p:cNvSpPr txBox="1"/>
          <p:nvPr/>
        </p:nvSpPr>
        <p:spPr>
          <a:xfrm>
            <a:off x="616742" y="148588"/>
            <a:ext cx="3264594"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ltLang="en-US" sz="1600" dirty="0">
                <a:solidFill>
                  <a:srgbClr val="00B0F0"/>
                </a:solidFill>
                <a:latin typeface="Arial Black" panose="020B0A04020102020204" pitchFamily="34" charset="0"/>
              </a:rPr>
              <a:t>Hamiltonian Graph</a:t>
            </a:r>
            <a:endParaRPr sz="1600" dirty="0">
              <a:solidFill>
                <a:srgbClr val="00B0F0"/>
              </a:solidFill>
              <a:latin typeface="Proxima Nova"/>
              <a:ea typeface="Proxima Nova"/>
              <a:cs typeface="Proxima Nova"/>
              <a:sym typeface="Proxima Nova"/>
            </a:endParaRPr>
          </a:p>
        </p:txBody>
      </p:sp>
      <p:sp>
        <p:nvSpPr>
          <p:cNvPr id="3" name="Text Placeholder 2">
            <a:extLst>
              <a:ext uri="{FF2B5EF4-FFF2-40B4-BE49-F238E27FC236}">
                <a16:creationId xmlns:a16="http://schemas.microsoft.com/office/drawing/2014/main" xmlns="" id="{0CE852F5-66EE-4E09-9BEB-0E9C4EF979E5}"/>
              </a:ext>
            </a:extLst>
          </p:cNvPr>
          <p:cNvSpPr>
            <a:spLocks noGrp="1"/>
          </p:cNvSpPr>
          <p:nvPr>
            <p:ph type="body" idx="1"/>
          </p:nvPr>
        </p:nvSpPr>
        <p:spPr/>
        <p:txBody>
          <a:bodyPr>
            <a:normAutofit/>
          </a:bodyPr>
          <a:lstStyle/>
          <a:p>
            <a:pPr marL="114300" indent="0">
              <a:buNone/>
            </a:pPr>
            <a:r>
              <a:rPr lang="en-IN" sz="1400" b="1" dirty="0">
                <a:solidFill>
                  <a:schemeClr val="bg1"/>
                </a:solidFill>
                <a:latin typeface="Bahnschrift" panose="020B0502040204020203" pitchFamily="34" charset="0"/>
              </a:rPr>
              <a:t>                      </a:t>
            </a:r>
            <a:endParaRPr lang="en-IN" sz="1400" dirty="0">
              <a:solidFill>
                <a:schemeClr val="bg1"/>
              </a:solidFill>
              <a:latin typeface="Bahnschrift" panose="020B0502040204020203" pitchFamily="34" charset="0"/>
            </a:endParaRPr>
          </a:p>
        </p:txBody>
      </p:sp>
      <p:sp>
        <p:nvSpPr>
          <p:cNvPr id="8" name="TextBox 7">
            <a:extLst>
              <a:ext uri="{FF2B5EF4-FFF2-40B4-BE49-F238E27FC236}">
                <a16:creationId xmlns:a16="http://schemas.microsoft.com/office/drawing/2014/main" xmlns="" id="{9B716273-F8B2-4620-ACEC-E61802C2CD36}"/>
              </a:ext>
            </a:extLst>
          </p:cNvPr>
          <p:cNvSpPr txBox="1"/>
          <p:nvPr/>
        </p:nvSpPr>
        <p:spPr>
          <a:xfrm>
            <a:off x="309488" y="1005840"/>
            <a:ext cx="5186639" cy="2227729"/>
          </a:xfrm>
          <a:prstGeom prst="rect">
            <a:avLst/>
          </a:prstGeom>
          <a:noFill/>
        </p:spPr>
        <p:txBody>
          <a:bodyPr wrap="square">
            <a:spAutoFit/>
          </a:bodyPr>
          <a:lstStyle/>
          <a:p>
            <a:pPr marL="342900" indent="-342900">
              <a:buClr>
                <a:schemeClr val="tx1"/>
              </a:buClr>
              <a:buFont typeface="Wingdings" panose="05000000000000000000" pitchFamily="2" charset="2"/>
              <a:buChar char="Ø"/>
            </a:pPr>
            <a:r>
              <a:rPr lang="en-IN" altLang="en-US" b="1" dirty="0">
                <a:solidFill>
                  <a:schemeClr val="bg1"/>
                </a:solidFill>
                <a:latin typeface="Bahnschrift" panose="020B0502040204020203" pitchFamily="34" charset="0"/>
              </a:rPr>
              <a:t>A circuit in a connected graph G is said to be Hamiltonian</a:t>
            </a:r>
          </a:p>
          <a:p>
            <a:r>
              <a:rPr lang="en-IN" altLang="en-US" b="1" dirty="0">
                <a:solidFill>
                  <a:schemeClr val="bg1"/>
                </a:solidFill>
                <a:latin typeface="Bahnschrift" panose="020B0502040204020203" pitchFamily="34" charset="0"/>
              </a:rPr>
              <a:t>circuit if it includes every vertex of G. </a:t>
            </a:r>
            <a:endParaRPr lang="en-IN" altLang="en-US" dirty="0">
              <a:solidFill>
                <a:schemeClr val="bg1"/>
              </a:solidFill>
              <a:latin typeface="Bahnschrift" panose="020B0502040204020203" pitchFamily="34" charset="0"/>
            </a:endParaRPr>
          </a:p>
          <a:p>
            <a:pPr marL="342900" indent="-342900">
              <a:buClr>
                <a:schemeClr val="tx1">
                  <a:lumMod val="95000"/>
                  <a:lumOff val="5000"/>
                </a:schemeClr>
              </a:buClr>
              <a:buFont typeface="Wingdings" panose="05000000000000000000" pitchFamily="2" charset="2"/>
              <a:buChar char="Ø"/>
            </a:pPr>
            <a:r>
              <a:rPr lang="en-IN" altLang="en-US" b="1" dirty="0">
                <a:solidFill>
                  <a:schemeClr val="bg1"/>
                </a:solidFill>
                <a:latin typeface="Bahnschrift" panose="020B0502040204020203" pitchFamily="34" charset="0"/>
              </a:rPr>
              <a:t>A graph which has Hamiltonian circuit is known as Hamiltonian Graph </a:t>
            </a:r>
            <a:endParaRPr lang="en-IN" altLang="en-US" dirty="0">
              <a:solidFill>
                <a:schemeClr val="bg1"/>
              </a:solidFill>
              <a:latin typeface="Bahnschrift" panose="020B0502040204020203" pitchFamily="34" charset="0"/>
            </a:endParaRPr>
          </a:p>
          <a:p>
            <a:pPr>
              <a:buFont typeface="Wingdings" panose="05000000000000000000" pitchFamily="2" charset="2"/>
              <a:buNone/>
            </a:pPr>
            <a:r>
              <a:rPr lang="en-IN" altLang="en-US" b="1" dirty="0">
                <a:solidFill>
                  <a:schemeClr val="bg1"/>
                </a:solidFill>
                <a:latin typeface="Bahnschrift" panose="020B0502040204020203" pitchFamily="34" charset="0"/>
              </a:rPr>
              <a:t>    </a:t>
            </a:r>
          </a:p>
          <a:p>
            <a:pPr>
              <a:buFont typeface="Wingdings" panose="05000000000000000000" pitchFamily="2" charset="2"/>
              <a:buNone/>
            </a:pPr>
            <a:r>
              <a:rPr lang="en-IN" altLang="en-US" b="1" dirty="0">
                <a:solidFill>
                  <a:schemeClr val="bg1"/>
                </a:solidFill>
                <a:latin typeface="Bahnschrift" panose="020B0502040204020203" pitchFamily="34" charset="0"/>
              </a:rPr>
              <a:t>In following graph the circuit </a:t>
            </a:r>
            <a:endParaRPr lang="en-IN" altLang="en-US" dirty="0">
              <a:solidFill>
                <a:schemeClr val="bg1"/>
              </a:solidFill>
              <a:latin typeface="Bahnschrift" panose="020B0502040204020203" pitchFamily="34" charset="0"/>
            </a:endParaRPr>
          </a:p>
          <a:p>
            <a:r>
              <a:rPr lang="en-IN" altLang="en-US" b="1" dirty="0">
                <a:solidFill>
                  <a:schemeClr val="bg1"/>
                </a:solidFill>
                <a:latin typeface="Bahnschrift" panose="020B0502040204020203" pitchFamily="34" charset="0"/>
              </a:rPr>
              <a:t>A e1 B e2 C e3 D e5 E e7 A is </a:t>
            </a:r>
          </a:p>
          <a:p>
            <a:pPr>
              <a:buFont typeface="Wingdings" panose="05000000000000000000" pitchFamily="2" charset="2"/>
              <a:buNone/>
            </a:pPr>
            <a:r>
              <a:rPr lang="en-IN" altLang="en-US" b="1" dirty="0">
                <a:solidFill>
                  <a:schemeClr val="bg1"/>
                </a:solidFill>
                <a:latin typeface="Bahnschrift" panose="020B0502040204020203" pitchFamily="34" charset="0"/>
              </a:rPr>
              <a:t>Hamiltonian circuit so </a:t>
            </a:r>
          </a:p>
          <a:p>
            <a:pPr>
              <a:buFont typeface="Wingdings" panose="05000000000000000000" pitchFamily="2" charset="2"/>
              <a:buNone/>
            </a:pPr>
            <a:r>
              <a:rPr lang="en-IN" altLang="en-US" b="1" dirty="0">
                <a:solidFill>
                  <a:schemeClr val="bg1"/>
                </a:solidFill>
                <a:latin typeface="Bahnschrift" panose="020B0502040204020203" pitchFamily="34" charset="0"/>
              </a:rPr>
              <a:t>it is Hamiltonian graph .</a:t>
            </a:r>
            <a:br>
              <a:rPr lang="en-IN" altLang="en-US" b="1" dirty="0">
                <a:solidFill>
                  <a:schemeClr val="bg1"/>
                </a:solidFill>
                <a:latin typeface="Bahnschrift" panose="020B0502040204020203" pitchFamily="34" charset="0"/>
              </a:rPr>
            </a:br>
            <a:endParaRPr lang="en-IN" altLang="en-US" dirty="0">
              <a:solidFill>
                <a:schemeClr val="bg1"/>
              </a:solidFill>
              <a:latin typeface="Bahnschrift" panose="020B0502040204020203" pitchFamily="34" charset="0"/>
            </a:endParaRPr>
          </a:p>
        </p:txBody>
      </p:sp>
      <p:pic>
        <p:nvPicPr>
          <p:cNvPr id="9" name="Picture 3">
            <a:extLst>
              <a:ext uri="{FF2B5EF4-FFF2-40B4-BE49-F238E27FC236}">
                <a16:creationId xmlns:a16="http://schemas.microsoft.com/office/drawing/2014/main" xmlns="" id="{CF52F443-B781-43F0-9401-D12030FD18A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82743" y="3116455"/>
            <a:ext cx="1665686" cy="16180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1">
            <a:extLst>
              <a:ext uri="{FF2B5EF4-FFF2-40B4-BE49-F238E27FC236}">
                <a16:creationId xmlns:a16="http://schemas.microsoft.com/office/drawing/2014/main" xmlns="" id="{B301B150-7256-4396-8D34-FB41766FB86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49308" y="2051904"/>
            <a:ext cx="2200578" cy="12511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11">
            <a:extLst>
              <a:ext uri="{FF2B5EF4-FFF2-40B4-BE49-F238E27FC236}">
                <a16:creationId xmlns:a16="http://schemas.microsoft.com/office/drawing/2014/main" xmlns="" id="{E21E9D91-6F66-4324-89C4-015E892BFADE}"/>
              </a:ext>
            </a:extLst>
          </p:cNvPr>
          <p:cNvSpPr txBox="1"/>
          <p:nvPr/>
        </p:nvSpPr>
        <p:spPr>
          <a:xfrm>
            <a:off x="3521163" y="3425480"/>
            <a:ext cx="4309603" cy="1600438"/>
          </a:xfrm>
          <a:prstGeom prst="rect">
            <a:avLst/>
          </a:prstGeom>
          <a:noFill/>
        </p:spPr>
        <p:txBody>
          <a:bodyPr wrap="square">
            <a:spAutoFit/>
          </a:bodyPr>
          <a:lstStyle/>
          <a:p>
            <a:pPr marL="342900" indent="-342900">
              <a:buFont typeface="Wingdings" panose="05000000000000000000" pitchFamily="2" charset="2"/>
              <a:buChar char="Ø"/>
            </a:pPr>
            <a:r>
              <a:rPr lang="en-IN" altLang="en-US" sz="1400" b="1" dirty="0">
                <a:solidFill>
                  <a:schemeClr val="bg1"/>
                </a:solidFill>
                <a:latin typeface="Bahnschrift" panose="020B0502040204020203" pitchFamily="34" charset="0"/>
              </a:rPr>
              <a:t>This graph is not Hamiltonian because there </a:t>
            </a:r>
            <a:r>
              <a:rPr lang="en-IN" altLang="en-US" b="1" dirty="0">
                <a:solidFill>
                  <a:schemeClr val="bg1"/>
                </a:solidFill>
                <a:latin typeface="Bahnschrift" panose="020B0502040204020203" pitchFamily="34" charset="0"/>
              </a:rPr>
              <a:t>is</a:t>
            </a:r>
            <a:r>
              <a:rPr lang="en-IN" altLang="en-US" sz="1400" b="1" dirty="0">
                <a:solidFill>
                  <a:schemeClr val="bg1"/>
                </a:solidFill>
                <a:latin typeface="Bahnschrift" panose="020B0502040204020203" pitchFamily="34" charset="0"/>
              </a:rPr>
              <a:t> no Hamiltonian circuit .   </a:t>
            </a:r>
          </a:p>
          <a:p>
            <a:r>
              <a:rPr lang="en-IN" altLang="en-US" sz="1400" b="1" dirty="0">
                <a:solidFill>
                  <a:schemeClr val="bg1"/>
                </a:solidFill>
                <a:latin typeface="Bahnschrift" panose="020B0502040204020203" pitchFamily="34" charset="0"/>
              </a:rPr>
              <a:t>    </a:t>
            </a:r>
          </a:p>
          <a:p>
            <a:r>
              <a:rPr lang="en-IN" altLang="en-US" sz="1400" b="1" dirty="0">
                <a:solidFill>
                  <a:schemeClr val="bg1"/>
                </a:solidFill>
                <a:latin typeface="Bahnschrift" panose="020B0502040204020203" pitchFamily="34" charset="0"/>
              </a:rPr>
              <a:t>        A e1 B e3 C e4 D e5 E e6 C e2 A </a:t>
            </a:r>
          </a:p>
          <a:p>
            <a:endParaRPr lang="en-IN" altLang="en-US" sz="1400" b="1" dirty="0">
              <a:solidFill>
                <a:schemeClr val="bg1"/>
              </a:solidFill>
              <a:latin typeface="Bahnschrift" panose="020B0502040204020203" pitchFamily="34" charset="0"/>
            </a:endParaRPr>
          </a:p>
          <a:p>
            <a:pPr marL="342900" indent="-342900">
              <a:buFont typeface="Wingdings" panose="05000000000000000000" pitchFamily="2" charset="2"/>
              <a:buChar char="Ø"/>
            </a:pPr>
            <a:r>
              <a:rPr lang="en-IN" altLang="en-US" sz="1400" dirty="0">
                <a:solidFill>
                  <a:schemeClr val="bg1"/>
                </a:solidFill>
                <a:latin typeface="Bahnschrift" panose="020B0502040204020203" pitchFamily="34" charset="0"/>
              </a:rPr>
              <a:t>Vertex  C will be repeated in circuit to include all vertices.</a:t>
            </a:r>
          </a:p>
        </p:txBody>
      </p:sp>
      <mc:AlternateContent xmlns:mc="http://schemas.openxmlformats.org/markup-compatibility/2006" xmlns:p14="http://schemas.microsoft.com/office/powerpoint/2010/main">
        <mc:Choice Requires="p14">
          <p:contentPart p14:bwMode="auto" r:id="rId8">
            <p14:nvContentPartPr>
              <p14:cNvPr id="2" name="Ink 1">
                <a:extLst>
                  <a:ext uri="{FF2B5EF4-FFF2-40B4-BE49-F238E27FC236}">
                    <a16:creationId xmlns:a16="http://schemas.microsoft.com/office/drawing/2014/main" xmlns="" id="{6AB05066-391E-4633-8688-8A50532CAFF9}"/>
                  </a:ext>
                </a:extLst>
              </p14:cNvPr>
              <p14:cNvContentPartPr/>
              <p14:nvPr/>
            </p14:nvContentPartPr>
            <p14:xfrm>
              <a:off x="1683360" y="3326400"/>
              <a:ext cx="360" cy="16200"/>
            </p14:xfrm>
          </p:contentPart>
        </mc:Choice>
        <mc:Fallback xmlns="">
          <p:pic>
            <p:nvPicPr>
              <p:cNvPr id="2" name="Ink 1">
                <a:extLst>
                  <a:ext uri="{FF2B5EF4-FFF2-40B4-BE49-F238E27FC236}">
                    <a16:creationId xmlns:a16="http://schemas.microsoft.com/office/drawing/2014/main" id="{6AB05066-391E-4633-8688-8A50532CAFF9}"/>
                  </a:ext>
                </a:extLst>
              </p:cNvPr>
              <p:cNvPicPr/>
              <p:nvPr/>
            </p:nvPicPr>
            <p:blipFill>
              <a:blip r:embed="rId9"/>
              <a:stretch>
                <a:fillRect/>
              </a:stretch>
            </p:blipFill>
            <p:spPr>
              <a:xfrm>
                <a:off x="1667520" y="3263040"/>
                <a:ext cx="31680" cy="142920"/>
              </a:xfrm>
              <a:prstGeom prst="rect">
                <a:avLst/>
              </a:prstGeom>
            </p:spPr>
          </p:pic>
        </mc:Fallback>
      </mc:AlternateContent>
    </p:spTree>
    <p:extLst>
      <p:ext uri="{BB962C8B-B14F-4D97-AF65-F5344CB8AC3E}">
        <p14:creationId xmlns:p14="http://schemas.microsoft.com/office/powerpoint/2010/main" val="942275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2">
                                            <p:txEl>
                                              <p:pRg st="2" end="2"/>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pic>
        <p:nvPicPr>
          <p:cNvPr id="152" name="Google Shape;152;p21"/>
          <p:cNvPicPr preferRelativeResize="0"/>
          <p:nvPr/>
        </p:nvPicPr>
        <p:blipFill>
          <a:blip r:embed="rId3">
            <a:alphaModFix/>
          </a:blip>
          <a:stretch>
            <a:fillRect/>
          </a:stretch>
        </p:blipFill>
        <p:spPr>
          <a:xfrm>
            <a:off x="0" y="0"/>
            <a:ext cx="9144000" cy="5139333"/>
          </a:xfrm>
          <a:prstGeom prst="rect">
            <a:avLst/>
          </a:prstGeom>
          <a:noFill/>
          <a:ln>
            <a:noFill/>
          </a:ln>
        </p:spPr>
      </p:pic>
      <p:pic>
        <p:nvPicPr>
          <p:cNvPr id="153" name="Google Shape;153;p21"/>
          <p:cNvPicPr preferRelativeResize="0"/>
          <p:nvPr/>
        </p:nvPicPr>
        <p:blipFill>
          <a:blip r:embed="rId4">
            <a:alphaModFix/>
          </a:blip>
          <a:stretch>
            <a:fillRect/>
          </a:stretch>
        </p:blipFill>
        <p:spPr>
          <a:xfrm>
            <a:off x="4763" y="4750"/>
            <a:ext cx="9134475" cy="5133975"/>
          </a:xfrm>
          <a:prstGeom prst="rect">
            <a:avLst/>
          </a:prstGeom>
          <a:noFill/>
          <a:ln>
            <a:noFill/>
          </a:ln>
        </p:spPr>
      </p:pic>
      <p:pic>
        <p:nvPicPr>
          <p:cNvPr id="158" name="Google Shape;158;p21"/>
          <p:cNvPicPr preferRelativeResize="0"/>
          <p:nvPr/>
        </p:nvPicPr>
        <p:blipFill>
          <a:blip r:embed="rId5">
            <a:alphaModFix/>
          </a:blip>
          <a:stretch>
            <a:fillRect/>
          </a:stretch>
        </p:blipFill>
        <p:spPr>
          <a:xfrm>
            <a:off x="7363438" y="148588"/>
            <a:ext cx="1495425" cy="371475"/>
          </a:xfrm>
          <a:prstGeom prst="rect">
            <a:avLst/>
          </a:prstGeom>
          <a:noFill/>
          <a:ln>
            <a:noFill/>
          </a:ln>
        </p:spPr>
      </p:pic>
      <p:sp>
        <p:nvSpPr>
          <p:cNvPr id="159" name="Google Shape;159;p21"/>
          <p:cNvSpPr txBox="1"/>
          <p:nvPr/>
        </p:nvSpPr>
        <p:spPr>
          <a:xfrm>
            <a:off x="645924" y="134250"/>
            <a:ext cx="3459147" cy="553968"/>
          </a:xfrm>
          <a:prstGeom prst="rect">
            <a:avLst/>
          </a:prstGeom>
          <a:noFill/>
          <a:ln>
            <a:noFill/>
          </a:ln>
        </p:spPr>
        <p:txBody>
          <a:bodyPr spcFirstLastPara="1" wrap="square" lIns="91425" tIns="91425" rIns="91425" bIns="91425" anchor="t" anchorCtr="0">
            <a:spAutoFit/>
          </a:bodyPr>
          <a:lstStyle/>
          <a:p>
            <a:r>
              <a:rPr lang="en-US" altLang="en-US" sz="2400" dirty="0">
                <a:solidFill>
                  <a:srgbClr val="00B0F0"/>
                </a:solidFill>
                <a:latin typeface="Arial Black" panose="020B0A04020102020204" pitchFamily="34" charset="0"/>
              </a:rPr>
              <a:t>Hamiltonian Path</a:t>
            </a:r>
          </a:p>
        </p:txBody>
      </p:sp>
      <p:sp>
        <p:nvSpPr>
          <p:cNvPr id="3" name="Text Placeholder 2">
            <a:extLst>
              <a:ext uri="{FF2B5EF4-FFF2-40B4-BE49-F238E27FC236}">
                <a16:creationId xmlns:a16="http://schemas.microsoft.com/office/drawing/2014/main" xmlns="" id="{0CE852F5-66EE-4E09-9BEB-0E9C4EF979E5}"/>
              </a:ext>
            </a:extLst>
          </p:cNvPr>
          <p:cNvSpPr>
            <a:spLocks noGrp="1"/>
          </p:cNvSpPr>
          <p:nvPr>
            <p:ph type="body" idx="1"/>
          </p:nvPr>
        </p:nvSpPr>
        <p:spPr/>
        <p:txBody>
          <a:bodyPr>
            <a:normAutofit/>
          </a:bodyPr>
          <a:lstStyle/>
          <a:p>
            <a:pPr marL="114300" indent="0">
              <a:buNone/>
            </a:pPr>
            <a:r>
              <a:rPr lang="en-IN" sz="1400" b="1" dirty="0">
                <a:solidFill>
                  <a:schemeClr val="bg1"/>
                </a:solidFill>
                <a:latin typeface="Bahnschrift" panose="020B0502040204020203" pitchFamily="34" charset="0"/>
              </a:rPr>
              <a:t>                      </a:t>
            </a:r>
            <a:endParaRPr lang="en-IN" sz="1400" dirty="0">
              <a:solidFill>
                <a:schemeClr val="bg1"/>
              </a:solidFill>
              <a:latin typeface="Bahnschrift" panose="020B0502040204020203" pitchFamily="34" charset="0"/>
            </a:endParaRPr>
          </a:p>
        </p:txBody>
      </p:sp>
      <p:sp>
        <p:nvSpPr>
          <p:cNvPr id="8" name="TextBox 7">
            <a:extLst>
              <a:ext uri="{FF2B5EF4-FFF2-40B4-BE49-F238E27FC236}">
                <a16:creationId xmlns:a16="http://schemas.microsoft.com/office/drawing/2014/main" xmlns="" id="{D7B7960B-99D7-4161-94DA-610E2F67AE02}"/>
              </a:ext>
            </a:extLst>
          </p:cNvPr>
          <p:cNvSpPr txBox="1"/>
          <p:nvPr/>
        </p:nvSpPr>
        <p:spPr>
          <a:xfrm>
            <a:off x="306937" y="837316"/>
            <a:ext cx="6054951" cy="2462213"/>
          </a:xfrm>
          <a:prstGeom prst="rect">
            <a:avLst/>
          </a:prstGeom>
          <a:noFill/>
        </p:spPr>
        <p:txBody>
          <a:bodyPr wrap="square">
            <a:spAutoFit/>
          </a:bodyPr>
          <a:lstStyle/>
          <a:p>
            <a:r>
              <a:rPr lang="en-IN" altLang="en-US" sz="1400" b="1" dirty="0">
                <a:solidFill>
                  <a:schemeClr val="bg1"/>
                </a:solidFill>
                <a:latin typeface="Bahnschrift" panose="020B0502040204020203" pitchFamily="34" charset="0"/>
              </a:rPr>
              <a:t>If we remove any edge from a Hamiltonian circuit, then it called a Hamiltonian path.</a:t>
            </a:r>
            <a:endParaRPr lang="en-IN" altLang="en-US" sz="1400" dirty="0">
              <a:solidFill>
                <a:schemeClr val="bg1"/>
              </a:solidFill>
              <a:latin typeface="Bahnschrift" panose="020B0502040204020203" pitchFamily="34" charset="0"/>
            </a:endParaRPr>
          </a:p>
          <a:p>
            <a:endParaRPr lang="en-IN" altLang="en-US" sz="1400" b="1" dirty="0">
              <a:solidFill>
                <a:schemeClr val="bg1"/>
              </a:solidFill>
              <a:latin typeface="Bahnschrift" panose="020B0502040204020203" pitchFamily="34" charset="0"/>
            </a:endParaRPr>
          </a:p>
          <a:p>
            <a:r>
              <a:rPr lang="en-IN" altLang="en-US" sz="1400" b="1" dirty="0">
                <a:solidFill>
                  <a:schemeClr val="bg1"/>
                </a:solidFill>
                <a:latin typeface="Bahnschrift" panose="020B0502040204020203" pitchFamily="34" charset="0"/>
              </a:rPr>
              <a:t>The length of Hamiltonian path </a:t>
            </a:r>
          </a:p>
          <a:p>
            <a:pPr>
              <a:buFont typeface="Wingdings" panose="05000000000000000000" pitchFamily="2" charset="2"/>
              <a:buNone/>
            </a:pPr>
            <a:r>
              <a:rPr lang="en-IN" altLang="en-US" sz="1400" b="1" dirty="0">
                <a:solidFill>
                  <a:schemeClr val="bg1"/>
                </a:solidFill>
                <a:latin typeface="Bahnschrift" panose="020B0502040204020203" pitchFamily="34" charset="0"/>
              </a:rPr>
              <a:t>    (if it exists) in a connected graph </a:t>
            </a:r>
          </a:p>
          <a:p>
            <a:pPr>
              <a:buFont typeface="Wingdings" panose="05000000000000000000" pitchFamily="2" charset="2"/>
              <a:buNone/>
            </a:pPr>
            <a:r>
              <a:rPr lang="en-IN" altLang="en-US" sz="1400" b="1" dirty="0">
                <a:solidFill>
                  <a:schemeClr val="bg1"/>
                </a:solidFill>
                <a:latin typeface="Bahnschrift" panose="020B0502040204020203" pitchFamily="34" charset="0"/>
              </a:rPr>
              <a:t>     of n vertices is  n-1  .</a:t>
            </a:r>
            <a:endParaRPr lang="en-IN" altLang="en-US" sz="1400" dirty="0">
              <a:solidFill>
                <a:schemeClr val="bg1"/>
              </a:solidFill>
              <a:latin typeface="Bahnschrift" panose="020B0502040204020203" pitchFamily="34" charset="0"/>
            </a:endParaRPr>
          </a:p>
          <a:p>
            <a:endParaRPr lang="en-IN" altLang="en-US" sz="1400" b="1" dirty="0">
              <a:solidFill>
                <a:schemeClr val="bg1"/>
              </a:solidFill>
              <a:latin typeface="Bahnschrift" panose="020B0502040204020203" pitchFamily="34" charset="0"/>
            </a:endParaRPr>
          </a:p>
          <a:p>
            <a:r>
              <a:rPr lang="en-IN" altLang="en-US" sz="1400" b="1" dirty="0">
                <a:solidFill>
                  <a:schemeClr val="bg1"/>
                </a:solidFill>
                <a:latin typeface="Bahnschrift" panose="020B0502040204020203" pitchFamily="34" charset="0"/>
              </a:rPr>
              <a:t>It is easy to construct a Hamiltonian </a:t>
            </a:r>
          </a:p>
          <a:p>
            <a:pPr>
              <a:buFont typeface="Wingdings" panose="05000000000000000000" pitchFamily="2" charset="2"/>
              <a:buNone/>
            </a:pPr>
            <a:r>
              <a:rPr lang="en-IN" altLang="en-US" sz="1400" b="1" dirty="0">
                <a:solidFill>
                  <a:schemeClr val="bg1"/>
                </a:solidFill>
                <a:latin typeface="Bahnschrift" panose="020B0502040204020203" pitchFamily="34" charset="0"/>
              </a:rPr>
              <a:t>    circuit in Complete graph .</a:t>
            </a:r>
            <a:endParaRPr lang="en-IN" altLang="en-US" sz="1400" dirty="0">
              <a:solidFill>
                <a:schemeClr val="bg1"/>
              </a:solidFill>
              <a:latin typeface="Bahnschrift" panose="020B0502040204020203" pitchFamily="34" charset="0"/>
            </a:endParaRPr>
          </a:p>
          <a:p>
            <a:r>
              <a:rPr lang="en-IN" altLang="en-US" sz="1400" b="1" dirty="0">
                <a:solidFill>
                  <a:schemeClr val="bg1"/>
                </a:solidFill>
                <a:latin typeface="Bahnschrift" panose="020B0502040204020203" pitchFamily="34" charset="0"/>
              </a:rPr>
              <a:t>we can get easily a Hamiltonian </a:t>
            </a:r>
          </a:p>
          <a:p>
            <a:pPr>
              <a:buFont typeface="Wingdings" panose="05000000000000000000" pitchFamily="2" charset="2"/>
              <a:buNone/>
            </a:pPr>
            <a:r>
              <a:rPr lang="en-IN" altLang="en-US" sz="1400" b="1" dirty="0">
                <a:solidFill>
                  <a:schemeClr val="bg1"/>
                </a:solidFill>
                <a:latin typeface="Bahnschrift" panose="020B0502040204020203" pitchFamily="34" charset="0"/>
              </a:rPr>
              <a:t>   circuit  A e1 B e2 C e3 D e4 E e5 A</a:t>
            </a:r>
            <a:endParaRPr lang="en-IN" altLang="en-US" sz="1400" dirty="0">
              <a:solidFill>
                <a:schemeClr val="bg1"/>
              </a:solidFill>
              <a:latin typeface="Bahnschrift" panose="020B0502040204020203" pitchFamily="34" charset="0"/>
            </a:endParaRPr>
          </a:p>
        </p:txBody>
      </p:sp>
      <p:pic>
        <p:nvPicPr>
          <p:cNvPr id="9" name="Picture 3">
            <a:extLst>
              <a:ext uri="{FF2B5EF4-FFF2-40B4-BE49-F238E27FC236}">
                <a16:creationId xmlns:a16="http://schemas.microsoft.com/office/drawing/2014/main" xmlns="" id="{05E3F2F9-B546-4953-B384-0D47640E765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81758" y="1553449"/>
            <a:ext cx="1443945" cy="1895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53089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pic>
        <p:nvPicPr>
          <p:cNvPr id="152" name="Google Shape;152;p21"/>
          <p:cNvPicPr preferRelativeResize="0"/>
          <p:nvPr/>
        </p:nvPicPr>
        <p:blipFill>
          <a:blip r:embed="rId3">
            <a:alphaModFix/>
          </a:blip>
          <a:stretch>
            <a:fillRect/>
          </a:stretch>
        </p:blipFill>
        <p:spPr>
          <a:xfrm>
            <a:off x="0" y="0"/>
            <a:ext cx="9144000" cy="5139333"/>
          </a:xfrm>
          <a:prstGeom prst="rect">
            <a:avLst/>
          </a:prstGeom>
          <a:noFill/>
          <a:ln>
            <a:noFill/>
          </a:ln>
        </p:spPr>
      </p:pic>
      <p:pic>
        <p:nvPicPr>
          <p:cNvPr id="153" name="Google Shape;153;p21"/>
          <p:cNvPicPr preferRelativeResize="0"/>
          <p:nvPr/>
        </p:nvPicPr>
        <p:blipFill>
          <a:blip r:embed="rId4">
            <a:alphaModFix/>
          </a:blip>
          <a:stretch>
            <a:fillRect/>
          </a:stretch>
        </p:blipFill>
        <p:spPr>
          <a:xfrm>
            <a:off x="4763" y="4750"/>
            <a:ext cx="9134475" cy="5133975"/>
          </a:xfrm>
          <a:prstGeom prst="rect">
            <a:avLst/>
          </a:prstGeom>
          <a:noFill/>
          <a:ln>
            <a:noFill/>
          </a:ln>
        </p:spPr>
      </p:pic>
      <p:pic>
        <p:nvPicPr>
          <p:cNvPr id="158" name="Google Shape;158;p21"/>
          <p:cNvPicPr preferRelativeResize="0"/>
          <p:nvPr/>
        </p:nvPicPr>
        <p:blipFill>
          <a:blip r:embed="rId5">
            <a:alphaModFix/>
          </a:blip>
          <a:stretch>
            <a:fillRect/>
          </a:stretch>
        </p:blipFill>
        <p:spPr>
          <a:xfrm>
            <a:off x="7363438" y="148588"/>
            <a:ext cx="1495425" cy="371475"/>
          </a:xfrm>
          <a:prstGeom prst="rect">
            <a:avLst/>
          </a:prstGeom>
          <a:noFill/>
          <a:ln>
            <a:noFill/>
          </a:ln>
        </p:spPr>
      </p:pic>
      <p:sp>
        <p:nvSpPr>
          <p:cNvPr id="3" name="Text Placeholder 2">
            <a:extLst>
              <a:ext uri="{FF2B5EF4-FFF2-40B4-BE49-F238E27FC236}">
                <a16:creationId xmlns:a16="http://schemas.microsoft.com/office/drawing/2014/main" xmlns="" id="{0CE852F5-66EE-4E09-9BEB-0E9C4EF979E5}"/>
              </a:ext>
            </a:extLst>
          </p:cNvPr>
          <p:cNvSpPr>
            <a:spLocks noGrp="1"/>
          </p:cNvSpPr>
          <p:nvPr>
            <p:ph type="body" idx="1"/>
          </p:nvPr>
        </p:nvSpPr>
        <p:spPr/>
        <p:txBody>
          <a:bodyPr>
            <a:normAutofit/>
          </a:bodyPr>
          <a:lstStyle/>
          <a:p>
            <a:pPr marL="114300" indent="0">
              <a:buNone/>
            </a:pPr>
            <a:r>
              <a:rPr lang="en-IN" sz="1400" b="1" dirty="0">
                <a:solidFill>
                  <a:schemeClr val="bg1"/>
                </a:solidFill>
                <a:latin typeface="Bahnschrift" panose="020B0502040204020203" pitchFamily="34" charset="0"/>
              </a:rPr>
              <a:t>                      </a:t>
            </a:r>
            <a:endParaRPr lang="en-IN" sz="1400" dirty="0">
              <a:solidFill>
                <a:schemeClr val="bg1"/>
              </a:solidFill>
              <a:latin typeface="Bahnschrift" panose="020B0502040204020203" pitchFamily="34" charset="0"/>
            </a:endParaRPr>
          </a:p>
        </p:txBody>
      </p:sp>
      <p:sp>
        <p:nvSpPr>
          <p:cNvPr id="8" name="TextBox 7">
            <a:extLst>
              <a:ext uri="{FF2B5EF4-FFF2-40B4-BE49-F238E27FC236}">
                <a16:creationId xmlns:a16="http://schemas.microsoft.com/office/drawing/2014/main" xmlns="" id="{D461A8A9-3AF2-4DF9-BBB7-77A7DBCA3BB7}"/>
              </a:ext>
            </a:extLst>
          </p:cNvPr>
          <p:cNvSpPr txBox="1"/>
          <p:nvPr/>
        </p:nvSpPr>
        <p:spPr>
          <a:xfrm>
            <a:off x="393970" y="1035376"/>
            <a:ext cx="4640094" cy="307777"/>
          </a:xfrm>
          <a:prstGeom prst="rect">
            <a:avLst/>
          </a:prstGeom>
          <a:noFill/>
        </p:spPr>
        <p:txBody>
          <a:bodyPr wrap="square">
            <a:spAutoFit/>
          </a:bodyPr>
          <a:lstStyle/>
          <a:p>
            <a:r>
              <a:rPr lang="en-US" altLang="en-US" sz="1400" dirty="0">
                <a:solidFill>
                  <a:schemeClr val="bg1"/>
                </a:solidFill>
                <a:latin typeface="Arial Black" panose="020B0A04020102020204" pitchFamily="34" charset="0"/>
              </a:rPr>
              <a:t>Petersen Graph</a:t>
            </a:r>
          </a:p>
        </p:txBody>
      </p:sp>
      <p:sp>
        <p:nvSpPr>
          <p:cNvPr id="10" name="TextBox 9">
            <a:extLst>
              <a:ext uri="{FF2B5EF4-FFF2-40B4-BE49-F238E27FC236}">
                <a16:creationId xmlns:a16="http://schemas.microsoft.com/office/drawing/2014/main" xmlns="" id="{0021DB8B-5561-4DC0-951F-F0DE5263043E}"/>
              </a:ext>
            </a:extLst>
          </p:cNvPr>
          <p:cNvSpPr txBox="1"/>
          <p:nvPr/>
        </p:nvSpPr>
        <p:spPr>
          <a:xfrm>
            <a:off x="393970" y="1752214"/>
            <a:ext cx="4640094" cy="523220"/>
          </a:xfrm>
          <a:prstGeom prst="rect">
            <a:avLst/>
          </a:prstGeom>
          <a:noFill/>
        </p:spPr>
        <p:txBody>
          <a:bodyPr wrap="square">
            <a:spAutoFit/>
          </a:bodyPr>
          <a:lstStyle/>
          <a:p>
            <a:r>
              <a:rPr lang="en-IN" altLang="en-US" sz="1400" b="1" dirty="0">
                <a:solidFill>
                  <a:schemeClr val="bg1"/>
                </a:solidFill>
                <a:latin typeface="Bahnschrift" panose="020B0502040204020203" pitchFamily="34" charset="0"/>
              </a:rPr>
              <a:t>This graph is know as Petersen graph .it has not Hamiltonian circuit so it is not Hamiltonian graph .</a:t>
            </a:r>
            <a:endParaRPr lang="en-IN" altLang="en-US" sz="1400" dirty="0">
              <a:solidFill>
                <a:schemeClr val="bg1"/>
              </a:solidFill>
              <a:latin typeface="Bahnschrift" panose="020B0502040204020203" pitchFamily="34" charset="0"/>
            </a:endParaRPr>
          </a:p>
        </p:txBody>
      </p:sp>
      <p:pic>
        <p:nvPicPr>
          <p:cNvPr id="11" name="Picture 3">
            <a:extLst>
              <a:ext uri="{FF2B5EF4-FFF2-40B4-BE49-F238E27FC236}">
                <a16:creationId xmlns:a16="http://schemas.microsoft.com/office/drawing/2014/main" xmlns="" id="{1ED4DA6F-88D1-44B0-942B-6538FFC5D7C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86067" y="1687562"/>
            <a:ext cx="1933414" cy="16066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62469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pic>
        <p:nvPicPr>
          <p:cNvPr id="152" name="Google Shape;152;p21"/>
          <p:cNvPicPr preferRelativeResize="0"/>
          <p:nvPr/>
        </p:nvPicPr>
        <p:blipFill>
          <a:blip r:embed="rId3">
            <a:alphaModFix/>
          </a:blip>
          <a:stretch>
            <a:fillRect/>
          </a:stretch>
        </p:blipFill>
        <p:spPr>
          <a:xfrm>
            <a:off x="0" y="0"/>
            <a:ext cx="9144000" cy="5139333"/>
          </a:xfrm>
          <a:prstGeom prst="rect">
            <a:avLst/>
          </a:prstGeom>
          <a:noFill/>
          <a:ln>
            <a:noFill/>
          </a:ln>
        </p:spPr>
      </p:pic>
      <p:pic>
        <p:nvPicPr>
          <p:cNvPr id="153" name="Google Shape;153;p21"/>
          <p:cNvPicPr preferRelativeResize="0"/>
          <p:nvPr/>
        </p:nvPicPr>
        <p:blipFill>
          <a:blip r:embed="rId4">
            <a:alphaModFix/>
          </a:blip>
          <a:stretch>
            <a:fillRect/>
          </a:stretch>
        </p:blipFill>
        <p:spPr>
          <a:xfrm>
            <a:off x="4763" y="4750"/>
            <a:ext cx="9134475" cy="5133975"/>
          </a:xfrm>
          <a:prstGeom prst="rect">
            <a:avLst/>
          </a:prstGeom>
          <a:noFill/>
          <a:ln>
            <a:noFill/>
          </a:ln>
        </p:spPr>
      </p:pic>
      <p:pic>
        <p:nvPicPr>
          <p:cNvPr id="158" name="Google Shape;158;p21"/>
          <p:cNvPicPr preferRelativeResize="0"/>
          <p:nvPr/>
        </p:nvPicPr>
        <p:blipFill>
          <a:blip r:embed="rId5">
            <a:alphaModFix/>
          </a:blip>
          <a:stretch>
            <a:fillRect/>
          </a:stretch>
        </p:blipFill>
        <p:spPr>
          <a:xfrm>
            <a:off x="7363438" y="148588"/>
            <a:ext cx="1495425" cy="371475"/>
          </a:xfrm>
          <a:prstGeom prst="rect">
            <a:avLst/>
          </a:prstGeom>
          <a:noFill/>
          <a:ln>
            <a:noFill/>
          </a:ln>
        </p:spPr>
      </p:pic>
      <p:sp>
        <p:nvSpPr>
          <p:cNvPr id="159" name="Google Shape;159;p21"/>
          <p:cNvSpPr txBox="1"/>
          <p:nvPr/>
        </p:nvSpPr>
        <p:spPr>
          <a:xfrm>
            <a:off x="645925" y="134250"/>
            <a:ext cx="1743600" cy="538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300">
                <a:solidFill>
                  <a:srgbClr val="00A4B6"/>
                </a:solidFill>
                <a:latin typeface="Proxima Nova"/>
                <a:ea typeface="Proxima Nova"/>
                <a:cs typeface="Proxima Nova"/>
                <a:sym typeface="Proxima Nova"/>
              </a:rPr>
              <a:t>TITLE TEXT</a:t>
            </a:r>
            <a:endParaRPr sz="2300">
              <a:solidFill>
                <a:srgbClr val="00A4B6"/>
              </a:solidFill>
              <a:latin typeface="Proxima Nova"/>
              <a:ea typeface="Proxima Nova"/>
              <a:cs typeface="Proxima Nova"/>
              <a:sym typeface="Proxima Nova"/>
            </a:endParaRPr>
          </a:p>
        </p:txBody>
      </p:sp>
      <p:sp>
        <p:nvSpPr>
          <p:cNvPr id="3" name="Text Placeholder 2">
            <a:extLst>
              <a:ext uri="{FF2B5EF4-FFF2-40B4-BE49-F238E27FC236}">
                <a16:creationId xmlns:a16="http://schemas.microsoft.com/office/drawing/2014/main" xmlns="" id="{0CE852F5-66EE-4E09-9BEB-0E9C4EF979E5}"/>
              </a:ext>
            </a:extLst>
          </p:cNvPr>
          <p:cNvSpPr>
            <a:spLocks noGrp="1"/>
          </p:cNvSpPr>
          <p:nvPr>
            <p:ph type="body" idx="1"/>
          </p:nvPr>
        </p:nvSpPr>
        <p:spPr/>
        <p:txBody>
          <a:bodyPr>
            <a:normAutofit/>
          </a:bodyPr>
          <a:lstStyle/>
          <a:p>
            <a:pPr marL="114300" indent="0">
              <a:buNone/>
            </a:pPr>
            <a:r>
              <a:rPr lang="en-IN" sz="1400" b="1" dirty="0">
                <a:solidFill>
                  <a:schemeClr val="bg1"/>
                </a:solidFill>
                <a:latin typeface="Bahnschrift" panose="020B0502040204020203" pitchFamily="34" charset="0"/>
              </a:rPr>
              <a:t>                      </a:t>
            </a:r>
            <a:endParaRPr lang="en-IN" sz="1400" dirty="0">
              <a:solidFill>
                <a:schemeClr val="bg1"/>
              </a:solidFill>
              <a:latin typeface="Bahnschrift" panose="020B0502040204020203" pitchFamily="34" charset="0"/>
            </a:endParaRPr>
          </a:p>
        </p:txBody>
      </p:sp>
      <p:pic>
        <p:nvPicPr>
          <p:cNvPr id="7" name="Picture 5">
            <a:extLst>
              <a:ext uri="{FF2B5EF4-FFF2-40B4-BE49-F238E27FC236}">
                <a16:creationId xmlns:a16="http://schemas.microsoft.com/office/drawing/2014/main" xmlns="" id="{24DBF0DD-E327-4FE9-BBB4-BE6CE07B9E3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5925" y="1891139"/>
            <a:ext cx="2099733" cy="1938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8">
            <a:extLst>
              <a:ext uri="{FF2B5EF4-FFF2-40B4-BE49-F238E27FC236}">
                <a16:creationId xmlns:a16="http://schemas.microsoft.com/office/drawing/2014/main" xmlns="" id="{BEDDEE5D-F787-470D-8D72-FFDB83D508A7}"/>
              </a:ext>
            </a:extLst>
          </p:cNvPr>
          <p:cNvSpPr txBox="1"/>
          <p:nvPr/>
        </p:nvSpPr>
        <p:spPr>
          <a:xfrm>
            <a:off x="228600" y="866668"/>
            <a:ext cx="6240294" cy="738664"/>
          </a:xfrm>
          <a:prstGeom prst="rect">
            <a:avLst/>
          </a:prstGeom>
          <a:noFill/>
        </p:spPr>
        <p:txBody>
          <a:bodyPr wrap="square">
            <a:spAutoFit/>
          </a:bodyPr>
          <a:lstStyle/>
          <a:p>
            <a:r>
              <a:rPr lang="en-IN" altLang="en-US" sz="1400" b="1" dirty="0">
                <a:solidFill>
                  <a:schemeClr val="bg1"/>
                </a:solidFill>
                <a:latin typeface="Bahnschrift" panose="020B0502040204020203" pitchFamily="34" charset="0"/>
              </a:rPr>
              <a:t>Determine which of the following graph is </a:t>
            </a:r>
          </a:p>
          <a:p>
            <a:r>
              <a:rPr lang="en-IN" altLang="en-US" sz="1400" b="1" dirty="0">
                <a:solidFill>
                  <a:schemeClr val="bg1"/>
                </a:solidFill>
                <a:latin typeface="Bahnschrift" panose="020B0502040204020203" pitchFamily="34" charset="0"/>
              </a:rPr>
              <a:t>Hamiltonian graph and write Hamiltonian circuit. </a:t>
            </a:r>
          </a:p>
          <a:p>
            <a:r>
              <a:rPr lang="en-IN" altLang="en-US" sz="1400" b="1" dirty="0">
                <a:solidFill>
                  <a:schemeClr val="bg1"/>
                </a:solidFill>
                <a:latin typeface="Bahnschrift" panose="020B0502040204020203" pitchFamily="34" charset="0"/>
              </a:rPr>
              <a:t>Give the reason if it is not Hamiltonian graph </a:t>
            </a:r>
            <a:endParaRPr lang="en-IN" altLang="en-US" sz="1400" dirty="0">
              <a:solidFill>
                <a:schemeClr val="bg1"/>
              </a:solidFill>
              <a:latin typeface="Bahnschrift" panose="020B0502040204020203" pitchFamily="34" charset="0"/>
            </a:endParaRPr>
          </a:p>
        </p:txBody>
      </p:sp>
      <p:pic>
        <p:nvPicPr>
          <p:cNvPr id="10" name="Picture 6">
            <a:extLst>
              <a:ext uri="{FF2B5EF4-FFF2-40B4-BE49-F238E27FC236}">
                <a16:creationId xmlns:a16="http://schemas.microsoft.com/office/drawing/2014/main" xmlns="" id="{600854D7-0660-482E-8567-6D932FB1D97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14080" y="1798950"/>
            <a:ext cx="2222200" cy="2030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95770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1000"/>
                                        <p:tgtEl>
                                          <p:spTgt spid="10"/>
                                        </p:tgtEl>
                                      </p:cBhvr>
                                    </p:animEffect>
                                    <p:anim calcmode="lin" valueType="num">
                                      <p:cBhvr>
                                        <p:cTn id="15" dur="1000" fill="hold"/>
                                        <p:tgtEl>
                                          <p:spTgt spid="10"/>
                                        </p:tgtEl>
                                        <p:attrNameLst>
                                          <p:attrName>ppt_x</p:attrName>
                                        </p:attrNameLst>
                                      </p:cBhvr>
                                      <p:tavLst>
                                        <p:tav tm="0">
                                          <p:val>
                                            <p:strVal val="#ppt_x"/>
                                          </p:val>
                                        </p:tav>
                                        <p:tav tm="100000">
                                          <p:val>
                                            <p:strVal val="#ppt_x"/>
                                          </p:val>
                                        </p:tav>
                                      </p:tavLst>
                                    </p:anim>
                                    <p:anim calcmode="lin" valueType="num">
                                      <p:cBhvr>
                                        <p:cTn id="16"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pic>
        <p:nvPicPr>
          <p:cNvPr id="152" name="Google Shape;152;p21"/>
          <p:cNvPicPr preferRelativeResize="0"/>
          <p:nvPr/>
        </p:nvPicPr>
        <p:blipFill>
          <a:blip r:embed="rId3">
            <a:alphaModFix/>
          </a:blip>
          <a:stretch>
            <a:fillRect/>
          </a:stretch>
        </p:blipFill>
        <p:spPr>
          <a:xfrm>
            <a:off x="0" y="0"/>
            <a:ext cx="9144000" cy="5139333"/>
          </a:xfrm>
          <a:prstGeom prst="rect">
            <a:avLst/>
          </a:prstGeom>
          <a:noFill/>
          <a:ln>
            <a:noFill/>
          </a:ln>
        </p:spPr>
      </p:pic>
      <p:pic>
        <p:nvPicPr>
          <p:cNvPr id="153" name="Google Shape;153;p21"/>
          <p:cNvPicPr preferRelativeResize="0"/>
          <p:nvPr/>
        </p:nvPicPr>
        <p:blipFill>
          <a:blip r:embed="rId4">
            <a:alphaModFix/>
          </a:blip>
          <a:stretch>
            <a:fillRect/>
          </a:stretch>
        </p:blipFill>
        <p:spPr>
          <a:xfrm>
            <a:off x="4763" y="4750"/>
            <a:ext cx="9134475" cy="5133975"/>
          </a:xfrm>
          <a:prstGeom prst="rect">
            <a:avLst/>
          </a:prstGeom>
          <a:noFill/>
          <a:ln>
            <a:noFill/>
          </a:ln>
        </p:spPr>
      </p:pic>
      <p:pic>
        <p:nvPicPr>
          <p:cNvPr id="158" name="Google Shape;158;p21"/>
          <p:cNvPicPr preferRelativeResize="0"/>
          <p:nvPr/>
        </p:nvPicPr>
        <p:blipFill>
          <a:blip r:embed="rId5">
            <a:alphaModFix/>
          </a:blip>
          <a:stretch>
            <a:fillRect/>
          </a:stretch>
        </p:blipFill>
        <p:spPr>
          <a:xfrm>
            <a:off x="7363438" y="148588"/>
            <a:ext cx="1495425" cy="371475"/>
          </a:xfrm>
          <a:prstGeom prst="rect">
            <a:avLst/>
          </a:prstGeom>
          <a:noFill/>
          <a:ln>
            <a:noFill/>
          </a:ln>
        </p:spPr>
      </p:pic>
      <p:sp>
        <p:nvSpPr>
          <p:cNvPr id="159" name="Google Shape;159;p21"/>
          <p:cNvSpPr txBox="1"/>
          <p:nvPr/>
        </p:nvSpPr>
        <p:spPr>
          <a:xfrm>
            <a:off x="285137" y="151261"/>
            <a:ext cx="5375496" cy="553968"/>
          </a:xfrm>
          <a:prstGeom prst="rect">
            <a:avLst/>
          </a:prstGeom>
          <a:noFill/>
          <a:ln>
            <a:noFill/>
          </a:ln>
        </p:spPr>
        <p:txBody>
          <a:bodyPr spcFirstLastPara="1" wrap="square" lIns="91425" tIns="91425" rIns="91425" bIns="91425" anchor="t" anchorCtr="0">
            <a:spAutoFit/>
          </a:bodyPr>
          <a:lstStyle/>
          <a:p>
            <a:r>
              <a:rPr lang="en-US" altLang="el-GR" sz="2400" b="1">
                <a:solidFill>
                  <a:srgbClr val="00B0F0"/>
                </a:solidFill>
                <a:latin typeface="Arial Black" panose="020B0A04020102020204" pitchFamily="34" charset="0"/>
              </a:rPr>
              <a:t>Tree </a:t>
            </a:r>
            <a:endParaRPr lang="en-US" altLang="en-US" sz="2400" b="1" dirty="0">
              <a:solidFill>
                <a:srgbClr val="00B0F0"/>
              </a:solidFill>
              <a:latin typeface="Arial Black" panose="020B0A04020102020204" pitchFamily="34" charset="0"/>
            </a:endParaRPr>
          </a:p>
        </p:txBody>
      </p:sp>
      <p:sp>
        <p:nvSpPr>
          <p:cNvPr id="3" name="Text Placeholder 2">
            <a:extLst>
              <a:ext uri="{FF2B5EF4-FFF2-40B4-BE49-F238E27FC236}">
                <a16:creationId xmlns:a16="http://schemas.microsoft.com/office/drawing/2014/main" xmlns="" id="{0CE852F5-66EE-4E09-9BEB-0E9C4EF979E5}"/>
              </a:ext>
            </a:extLst>
          </p:cNvPr>
          <p:cNvSpPr>
            <a:spLocks noGrp="1"/>
          </p:cNvSpPr>
          <p:nvPr>
            <p:ph type="body" idx="1"/>
          </p:nvPr>
        </p:nvSpPr>
        <p:spPr/>
        <p:txBody>
          <a:bodyPr>
            <a:normAutofit/>
          </a:bodyPr>
          <a:lstStyle/>
          <a:p>
            <a:pPr marL="114300" indent="0">
              <a:buNone/>
            </a:pPr>
            <a:r>
              <a:rPr lang="en-IN" sz="1400" b="1" dirty="0">
                <a:solidFill>
                  <a:schemeClr val="bg1"/>
                </a:solidFill>
                <a:latin typeface="Bahnschrift" panose="020B0502040204020203" pitchFamily="34" charset="0"/>
              </a:rPr>
              <a:t>                      </a:t>
            </a:r>
            <a:endParaRPr lang="en-IN" sz="1400" dirty="0">
              <a:solidFill>
                <a:schemeClr val="bg1"/>
              </a:solidFill>
              <a:latin typeface="Bahnschrift" panose="020B0502040204020203" pitchFamily="34" charset="0"/>
            </a:endParaRPr>
          </a:p>
        </p:txBody>
      </p:sp>
      <p:sp>
        <p:nvSpPr>
          <p:cNvPr id="8" name="TextBox 7">
            <a:extLst>
              <a:ext uri="{FF2B5EF4-FFF2-40B4-BE49-F238E27FC236}">
                <a16:creationId xmlns:a16="http://schemas.microsoft.com/office/drawing/2014/main" xmlns="" id="{C31B349A-BE9B-4F67-ADE6-1826268B7EBB}"/>
              </a:ext>
            </a:extLst>
          </p:cNvPr>
          <p:cNvSpPr txBox="1"/>
          <p:nvPr/>
        </p:nvSpPr>
        <p:spPr>
          <a:xfrm>
            <a:off x="209143" y="1108180"/>
            <a:ext cx="4790873" cy="1384995"/>
          </a:xfrm>
          <a:prstGeom prst="rect">
            <a:avLst/>
          </a:prstGeom>
          <a:noFill/>
        </p:spPr>
        <p:txBody>
          <a:bodyPr wrap="square">
            <a:spAutoFit/>
          </a:bodyPr>
          <a:lstStyle/>
          <a:p>
            <a:pPr marL="457200" indent="-457200">
              <a:buFont typeface="Wingdings" panose="05000000000000000000" pitchFamily="2" charset="2"/>
              <a:buChar char="Ø"/>
            </a:pPr>
            <a:r>
              <a:rPr lang="en-IN" altLang="en-US" sz="1400" b="1" dirty="0">
                <a:solidFill>
                  <a:schemeClr val="bg1"/>
                </a:solidFill>
                <a:latin typeface="Bahnschrift" panose="020B0502040204020203" pitchFamily="34" charset="0"/>
              </a:rPr>
              <a:t>A tree is connected graph without any circuits.</a:t>
            </a:r>
          </a:p>
          <a:p>
            <a:endParaRPr lang="en-IN" altLang="en-US" sz="1400" b="1" dirty="0">
              <a:solidFill>
                <a:schemeClr val="bg1"/>
              </a:solidFill>
              <a:latin typeface="Bahnschrift" panose="020B0502040204020203" pitchFamily="34" charset="0"/>
            </a:endParaRPr>
          </a:p>
          <a:p>
            <a:pPr marL="457200" indent="-457200">
              <a:buFont typeface="Wingdings" panose="05000000000000000000" pitchFamily="2" charset="2"/>
              <a:buChar char="Ø"/>
            </a:pPr>
            <a:r>
              <a:rPr lang="en-IN" altLang="en-US" sz="1400" b="1" dirty="0">
                <a:solidFill>
                  <a:schemeClr val="bg1"/>
                </a:solidFill>
                <a:latin typeface="Bahnschrift" panose="020B0502040204020203" pitchFamily="34" charset="0"/>
              </a:rPr>
              <a:t>In other words a connected graph with no cycles.</a:t>
            </a:r>
          </a:p>
          <a:p>
            <a:endParaRPr lang="en-IN" altLang="en-US" sz="1400" b="1" dirty="0">
              <a:solidFill>
                <a:schemeClr val="bg1"/>
              </a:solidFill>
              <a:latin typeface="Bahnschrift" panose="020B0502040204020203" pitchFamily="34" charset="0"/>
            </a:endParaRPr>
          </a:p>
          <a:p>
            <a:pPr marL="457200" indent="-457200">
              <a:buFont typeface="Wingdings" panose="05000000000000000000" pitchFamily="2" charset="2"/>
              <a:buChar char="Ø"/>
            </a:pPr>
            <a:r>
              <a:rPr lang="en-IN" altLang="en-US" sz="1400" b="1" dirty="0">
                <a:solidFill>
                  <a:schemeClr val="bg1"/>
                </a:solidFill>
                <a:latin typeface="Bahnschrift" panose="020B0502040204020203" pitchFamily="34" charset="0"/>
              </a:rPr>
              <a:t>The edges of the tree </a:t>
            </a:r>
            <a:r>
              <a:rPr lang="en-IN" altLang="en-US" b="1" dirty="0">
                <a:solidFill>
                  <a:schemeClr val="bg1"/>
                </a:solidFill>
                <a:latin typeface="Bahnschrift" panose="020B0502040204020203" pitchFamily="34" charset="0"/>
              </a:rPr>
              <a:t>are</a:t>
            </a:r>
            <a:r>
              <a:rPr lang="en-IN" altLang="en-US" sz="1400" b="1" dirty="0">
                <a:solidFill>
                  <a:schemeClr val="bg1"/>
                </a:solidFill>
                <a:latin typeface="Bahnschrift" panose="020B0502040204020203" pitchFamily="34" charset="0"/>
              </a:rPr>
              <a:t> known as branches and </a:t>
            </a:r>
            <a:r>
              <a:rPr lang="en-IN" altLang="en-US" b="1" dirty="0">
                <a:solidFill>
                  <a:schemeClr val="bg1"/>
                </a:solidFill>
                <a:latin typeface="Bahnschrift" panose="020B0502040204020203" pitchFamily="34" charset="0"/>
              </a:rPr>
              <a:t>vertices</a:t>
            </a:r>
            <a:r>
              <a:rPr lang="en-IN" altLang="en-US" sz="1400" b="1" dirty="0">
                <a:solidFill>
                  <a:schemeClr val="bg1"/>
                </a:solidFill>
                <a:latin typeface="Bahnschrift" panose="020B0502040204020203" pitchFamily="34" charset="0"/>
              </a:rPr>
              <a:t> of the trees </a:t>
            </a:r>
            <a:r>
              <a:rPr lang="en-IN" altLang="en-US" b="1" dirty="0">
                <a:solidFill>
                  <a:schemeClr val="bg1"/>
                </a:solidFill>
                <a:latin typeface="Bahnschrift" panose="020B0502040204020203" pitchFamily="34" charset="0"/>
              </a:rPr>
              <a:t>are</a:t>
            </a:r>
            <a:r>
              <a:rPr lang="en-IN" altLang="en-US" sz="1400" b="1" dirty="0">
                <a:solidFill>
                  <a:schemeClr val="bg1"/>
                </a:solidFill>
                <a:latin typeface="Bahnschrift" panose="020B0502040204020203" pitchFamily="34" charset="0"/>
              </a:rPr>
              <a:t> known  as nodes </a:t>
            </a:r>
            <a:endParaRPr lang="en-IN" altLang="en-US" sz="1400" dirty="0">
              <a:solidFill>
                <a:schemeClr val="bg1"/>
              </a:solidFill>
              <a:latin typeface="Bahnschrift" panose="020B0502040204020203" pitchFamily="34" charset="0"/>
            </a:endParaRPr>
          </a:p>
        </p:txBody>
      </p:sp>
      <p:pic>
        <p:nvPicPr>
          <p:cNvPr id="9" name="Picture 1">
            <a:extLst>
              <a:ext uri="{FF2B5EF4-FFF2-40B4-BE49-F238E27FC236}">
                <a16:creationId xmlns:a16="http://schemas.microsoft.com/office/drawing/2014/main" xmlns="" id="{372A7A84-1679-430C-9B9D-D010FFC5F78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97749" y="1337641"/>
            <a:ext cx="1992549" cy="18530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10">
            <a:extLst>
              <a:ext uri="{FF2B5EF4-FFF2-40B4-BE49-F238E27FC236}">
                <a16:creationId xmlns:a16="http://schemas.microsoft.com/office/drawing/2014/main" xmlns="" id="{E55BC51F-0E15-4CA3-AFBD-B524BF020909}"/>
              </a:ext>
            </a:extLst>
          </p:cNvPr>
          <p:cNvSpPr txBox="1"/>
          <p:nvPr/>
        </p:nvSpPr>
        <p:spPr>
          <a:xfrm>
            <a:off x="209143" y="2569666"/>
            <a:ext cx="4683870" cy="1815882"/>
          </a:xfrm>
          <a:prstGeom prst="rect">
            <a:avLst/>
          </a:prstGeom>
          <a:noFill/>
        </p:spPr>
        <p:txBody>
          <a:bodyPr wrap="square">
            <a:spAutoFit/>
          </a:bodyPr>
          <a:lstStyle/>
          <a:p>
            <a:pPr marL="457200" indent="-457200">
              <a:buFont typeface="Wingdings" panose="05000000000000000000" pitchFamily="2" charset="2"/>
              <a:buChar char="Ø"/>
            </a:pPr>
            <a:r>
              <a:rPr lang="en-IN" altLang="en-US" sz="1400" dirty="0">
                <a:solidFill>
                  <a:schemeClr val="bg1"/>
                </a:solidFill>
                <a:latin typeface="Bahnschrift" panose="020B0502040204020203" pitchFamily="34" charset="0"/>
              </a:rPr>
              <a:t>Tree is a simple graph</a:t>
            </a:r>
            <a:r>
              <a:rPr lang="en-IN" altLang="en-US" dirty="0">
                <a:solidFill>
                  <a:schemeClr val="bg1"/>
                </a:solidFill>
                <a:latin typeface="Bahnschrift" panose="020B0502040204020203" pitchFamily="34" charset="0"/>
              </a:rPr>
              <a:t>.</a:t>
            </a:r>
            <a:endParaRPr lang="en-IN" altLang="en-US" sz="1400" dirty="0">
              <a:solidFill>
                <a:schemeClr val="bg1"/>
              </a:solidFill>
              <a:latin typeface="Bahnschrift" panose="020B0502040204020203" pitchFamily="34" charset="0"/>
            </a:endParaRPr>
          </a:p>
          <a:p>
            <a:pPr marL="457200" indent="-457200">
              <a:buFont typeface="Wingdings" panose="05000000000000000000" pitchFamily="2" charset="2"/>
              <a:buChar char="Ø"/>
            </a:pPr>
            <a:r>
              <a:rPr lang="en-IN" altLang="en-US" sz="1400" dirty="0">
                <a:solidFill>
                  <a:schemeClr val="bg1"/>
                </a:solidFill>
                <a:latin typeface="Bahnschrift" panose="020B0502040204020203" pitchFamily="34" charset="0"/>
              </a:rPr>
              <a:t> </a:t>
            </a:r>
            <a:r>
              <a:rPr lang="en-IN" altLang="en-US" sz="1400" dirty="0" err="1">
                <a:solidFill>
                  <a:schemeClr val="bg1"/>
                </a:solidFill>
                <a:latin typeface="Bahnschrift" panose="020B0502040204020203" pitchFamily="34" charset="0"/>
              </a:rPr>
              <a:t>i.e</a:t>
            </a:r>
            <a:r>
              <a:rPr lang="en-IN" altLang="en-US" sz="1400" dirty="0">
                <a:solidFill>
                  <a:schemeClr val="bg1"/>
                </a:solidFill>
                <a:latin typeface="Bahnschrift" panose="020B0502040204020203" pitchFamily="34" charset="0"/>
              </a:rPr>
              <a:t> having neither a self loop nor parallel edges.</a:t>
            </a:r>
          </a:p>
          <a:p>
            <a:endParaRPr lang="en-IN" altLang="en-US" sz="1400" dirty="0">
              <a:solidFill>
                <a:schemeClr val="bg1"/>
              </a:solidFill>
              <a:latin typeface="Bahnschrift" panose="020B0502040204020203" pitchFamily="34" charset="0"/>
            </a:endParaRPr>
          </a:p>
          <a:p>
            <a:pPr marL="457200" indent="-457200">
              <a:buFont typeface="Wingdings" panose="05000000000000000000" pitchFamily="2" charset="2"/>
              <a:buChar char="Ø"/>
            </a:pPr>
            <a:r>
              <a:rPr lang="en-IN" altLang="en-US" sz="1400" dirty="0">
                <a:solidFill>
                  <a:schemeClr val="bg1"/>
                </a:solidFill>
                <a:latin typeface="Bahnschrift" panose="020B0502040204020203" pitchFamily="34" charset="0"/>
              </a:rPr>
              <a:t>For tree we should have at least one vertex.</a:t>
            </a:r>
          </a:p>
          <a:p>
            <a:endParaRPr lang="en-IN" altLang="en-US" sz="1400" dirty="0">
              <a:solidFill>
                <a:schemeClr val="bg1"/>
              </a:solidFill>
              <a:latin typeface="Bahnschrift" panose="020B0502040204020203" pitchFamily="34" charset="0"/>
            </a:endParaRPr>
          </a:p>
          <a:p>
            <a:pPr marL="457200" indent="-457200">
              <a:buFont typeface="Wingdings" panose="05000000000000000000" pitchFamily="2" charset="2"/>
              <a:buChar char="Ø"/>
            </a:pPr>
            <a:r>
              <a:rPr lang="en-IN" altLang="en-US" sz="1400" dirty="0">
                <a:solidFill>
                  <a:schemeClr val="bg1"/>
                </a:solidFill>
                <a:latin typeface="Bahnschrift" panose="020B0502040204020203" pitchFamily="34" charset="0"/>
              </a:rPr>
              <a:t>A vertex of degree one in a tree is called a leaf.</a:t>
            </a:r>
          </a:p>
          <a:p>
            <a:endParaRPr lang="en-IN" altLang="en-US" sz="1400" dirty="0">
              <a:solidFill>
                <a:schemeClr val="bg1"/>
              </a:solidFill>
              <a:latin typeface="Bahnschrift" panose="020B0502040204020203" pitchFamily="34" charset="0"/>
            </a:endParaRPr>
          </a:p>
          <a:p>
            <a:pPr marL="457200" indent="-457200">
              <a:buFont typeface="Wingdings" panose="05000000000000000000" pitchFamily="2" charset="2"/>
              <a:buChar char="Ø"/>
            </a:pPr>
            <a:r>
              <a:rPr lang="en-IN" altLang="en-US" sz="1400" dirty="0">
                <a:solidFill>
                  <a:schemeClr val="bg1"/>
                </a:solidFill>
                <a:latin typeface="Bahnschrift" panose="020B0502040204020203" pitchFamily="34" charset="0"/>
              </a:rPr>
              <a:t>A tree with one ,two ,three ,four vertices</a:t>
            </a:r>
          </a:p>
        </p:txBody>
      </p:sp>
      <p:pic>
        <p:nvPicPr>
          <p:cNvPr id="12" name="Picture 3">
            <a:extLst>
              <a:ext uri="{FF2B5EF4-FFF2-40B4-BE49-F238E27FC236}">
                <a16:creationId xmlns:a16="http://schemas.microsoft.com/office/drawing/2014/main" xmlns="" id="{EE53F578-938C-46B4-ACCB-7CE80A3EEFF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214044" y="3991025"/>
            <a:ext cx="3694543" cy="8630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28329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pic>
        <p:nvPicPr>
          <p:cNvPr id="152" name="Google Shape;152;p21"/>
          <p:cNvPicPr preferRelativeResize="0"/>
          <p:nvPr/>
        </p:nvPicPr>
        <p:blipFill>
          <a:blip r:embed="rId3">
            <a:alphaModFix/>
          </a:blip>
          <a:stretch>
            <a:fillRect/>
          </a:stretch>
        </p:blipFill>
        <p:spPr>
          <a:xfrm>
            <a:off x="0" y="0"/>
            <a:ext cx="9144000" cy="5139333"/>
          </a:xfrm>
          <a:prstGeom prst="rect">
            <a:avLst/>
          </a:prstGeom>
          <a:noFill/>
          <a:ln>
            <a:noFill/>
          </a:ln>
        </p:spPr>
      </p:pic>
      <p:pic>
        <p:nvPicPr>
          <p:cNvPr id="153" name="Google Shape;153;p21"/>
          <p:cNvPicPr preferRelativeResize="0"/>
          <p:nvPr/>
        </p:nvPicPr>
        <p:blipFill>
          <a:blip r:embed="rId4">
            <a:alphaModFix/>
          </a:blip>
          <a:stretch>
            <a:fillRect/>
          </a:stretch>
        </p:blipFill>
        <p:spPr>
          <a:xfrm>
            <a:off x="4763" y="4750"/>
            <a:ext cx="9134475" cy="5133975"/>
          </a:xfrm>
          <a:prstGeom prst="rect">
            <a:avLst/>
          </a:prstGeom>
          <a:noFill/>
          <a:ln>
            <a:noFill/>
          </a:ln>
        </p:spPr>
      </p:pic>
      <p:pic>
        <p:nvPicPr>
          <p:cNvPr id="158" name="Google Shape;158;p21"/>
          <p:cNvPicPr preferRelativeResize="0"/>
          <p:nvPr/>
        </p:nvPicPr>
        <p:blipFill>
          <a:blip r:embed="rId5">
            <a:alphaModFix/>
          </a:blip>
          <a:stretch>
            <a:fillRect/>
          </a:stretch>
        </p:blipFill>
        <p:spPr>
          <a:xfrm>
            <a:off x="7363438" y="148588"/>
            <a:ext cx="1495425" cy="371475"/>
          </a:xfrm>
          <a:prstGeom prst="rect">
            <a:avLst/>
          </a:prstGeom>
          <a:noFill/>
          <a:ln>
            <a:noFill/>
          </a:ln>
        </p:spPr>
      </p:pic>
      <p:sp>
        <p:nvSpPr>
          <p:cNvPr id="3" name="Text Placeholder 2">
            <a:extLst>
              <a:ext uri="{FF2B5EF4-FFF2-40B4-BE49-F238E27FC236}">
                <a16:creationId xmlns:a16="http://schemas.microsoft.com/office/drawing/2014/main" xmlns="" id="{0CE852F5-66EE-4E09-9BEB-0E9C4EF979E5}"/>
              </a:ext>
            </a:extLst>
          </p:cNvPr>
          <p:cNvSpPr>
            <a:spLocks noGrp="1"/>
          </p:cNvSpPr>
          <p:nvPr>
            <p:ph type="body" idx="1"/>
          </p:nvPr>
        </p:nvSpPr>
        <p:spPr/>
        <p:txBody>
          <a:bodyPr>
            <a:normAutofit/>
          </a:bodyPr>
          <a:lstStyle/>
          <a:p>
            <a:pPr marL="114300" indent="0">
              <a:buNone/>
            </a:pPr>
            <a:r>
              <a:rPr lang="en-IN" sz="1400" b="1" dirty="0">
                <a:solidFill>
                  <a:schemeClr val="bg1"/>
                </a:solidFill>
                <a:latin typeface="Bahnschrift" panose="020B0502040204020203" pitchFamily="34" charset="0"/>
              </a:rPr>
              <a:t>                      </a:t>
            </a:r>
            <a:endParaRPr lang="en-IN" sz="1400" dirty="0">
              <a:solidFill>
                <a:schemeClr val="bg1"/>
              </a:solidFill>
              <a:latin typeface="Bahnschrift" panose="020B0502040204020203" pitchFamily="34" charset="0"/>
            </a:endParaRPr>
          </a:p>
        </p:txBody>
      </p:sp>
      <p:sp>
        <p:nvSpPr>
          <p:cNvPr id="8" name="TextBox 7">
            <a:extLst>
              <a:ext uri="{FF2B5EF4-FFF2-40B4-BE49-F238E27FC236}">
                <a16:creationId xmlns:a16="http://schemas.microsoft.com/office/drawing/2014/main" xmlns="" id="{DD6D7933-CF11-40E8-9CEC-4714AC6EF646}"/>
              </a:ext>
            </a:extLst>
          </p:cNvPr>
          <p:cNvSpPr txBox="1"/>
          <p:nvPr/>
        </p:nvSpPr>
        <p:spPr>
          <a:xfrm>
            <a:off x="179962" y="844090"/>
            <a:ext cx="4640094" cy="307777"/>
          </a:xfrm>
          <a:prstGeom prst="rect">
            <a:avLst/>
          </a:prstGeom>
          <a:noFill/>
        </p:spPr>
        <p:txBody>
          <a:bodyPr wrap="square">
            <a:spAutoFit/>
          </a:bodyPr>
          <a:lstStyle/>
          <a:p>
            <a:r>
              <a:rPr lang="en-IN" altLang="en-US" sz="1400" b="1" dirty="0">
                <a:solidFill>
                  <a:schemeClr val="bg1"/>
                </a:solidFill>
                <a:latin typeface="Arial Black" panose="020B0A04020102020204" pitchFamily="34" charset="0"/>
              </a:rPr>
              <a:t>Forest</a:t>
            </a:r>
            <a:endParaRPr lang="en-IN" altLang="en-US" sz="1400" dirty="0">
              <a:solidFill>
                <a:schemeClr val="bg1"/>
              </a:solidFill>
              <a:latin typeface="Arial Black" panose="020B0A04020102020204" pitchFamily="34" charset="0"/>
            </a:endParaRPr>
          </a:p>
        </p:txBody>
      </p:sp>
      <p:sp>
        <p:nvSpPr>
          <p:cNvPr id="10" name="TextBox 9">
            <a:extLst>
              <a:ext uri="{FF2B5EF4-FFF2-40B4-BE49-F238E27FC236}">
                <a16:creationId xmlns:a16="http://schemas.microsoft.com/office/drawing/2014/main" xmlns="" id="{2AD24EC8-3E22-4CA9-B1D5-CC5A9DC08269}"/>
              </a:ext>
            </a:extLst>
          </p:cNvPr>
          <p:cNvSpPr txBox="1"/>
          <p:nvPr/>
        </p:nvSpPr>
        <p:spPr>
          <a:xfrm>
            <a:off x="306938" y="1467987"/>
            <a:ext cx="5121096" cy="523220"/>
          </a:xfrm>
          <a:prstGeom prst="rect">
            <a:avLst/>
          </a:prstGeom>
          <a:noFill/>
        </p:spPr>
        <p:txBody>
          <a:bodyPr wrap="square">
            <a:spAutoFit/>
          </a:bodyPr>
          <a:lstStyle/>
          <a:p>
            <a:pPr marL="457200" indent="-457200">
              <a:buFont typeface="Wingdings" panose="05000000000000000000" pitchFamily="2" charset="2"/>
              <a:buChar char="Ø"/>
            </a:pPr>
            <a:r>
              <a:rPr lang="en-IN" altLang="en-US" sz="1400" b="1" dirty="0">
                <a:solidFill>
                  <a:schemeClr val="bg1"/>
                </a:solidFill>
                <a:latin typeface="Bahnschrift" panose="020B0502040204020203" pitchFamily="34" charset="0"/>
              </a:rPr>
              <a:t>A disjoint collection of trees is known as forest .</a:t>
            </a:r>
          </a:p>
          <a:p>
            <a:pPr marL="457200" indent="-457200">
              <a:buFont typeface="Wingdings" panose="05000000000000000000" pitchFamily="2" charset="2"/>
              <a:buChar char="Ø"/>
            </a:pPr>
            <a:r>
              <a:rPr lang="en-IN" altLang="en-US" sz="1400" b="1" dirty="0">
                <a:solidFill>
                  <a:schemeClr val="bg1"/>
                </a:solidFill>
                <a:latin typeface="Bahnschrift" panose="020B0502040204020203" pitchFamily="34" charset="0"/>
              </a:rPr>
              <a:t>The following graph is a forest</a:t>
            </a:r>
          </a:p>
        </p:txBody>
      </p:sp>
      <p:pic>
        <p:nvPicPr>
          <p:cNvPr id="11" name="Picture 1">
            <a:extLst>
              <a:ext uri="{FF2B5EF4-FFF2-40B4-BE49-F238E27FC236}">
                <a16:creationId xmlns:a16="http://schemas.microsoft.com/office/drawing/2014/main" xmlns="" id="{5327E2C7-D4AC-4B53-9F01-EB1961316E2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12228" y="2759098"/>
            <a:ext cx="2397518" cy="12319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50640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pic>
        <p:nvPicPr>
          <p:cNvPr id="152" name="Google Shape;152;p21"/>
          <p:cNvPicPr preferRelativeResize="0"/>
          <p:nvPr/>
        </p:nvPicPr>
        <p:blipFill>
          <a:blip r:embed="rId3">
            <a:alphaModFix/>
          </a:blip>
          <a:stretch>
            <a:fillRect/>
          </a:stretch>
        </p:blipFill>
        <p:spPr>
          <a:xfrm>
            <a:off x="0" y="0"/>
            <a:ext cx="9144000" cy="5139333"/>
          </a:xfrm>
          <a:prstGeom prst="rect">
            <a:avLst/>
          </a:prstGeom>
          <a:noFill/>
          <a:ln>
            <a:noFill/>
          </a:ln>
        </p:spPr>
      </p:pic>
      <p:pic>
        <p:nvPicPr>
          <p:cNvPr id="153" name="Google Shape;153;p21"/>
          <p:cNvPicPr preferRelativeResize="0"/>
          <p:nvPr/>
        </p:nvPicPr>
        <p:blipFill>
          <a:blip r:embed="rId4">
            <a:alphaModFix/>
          </a:blip>
          <a:stretch>
            <a:fillRect/>
          </a:stretch>
        </p:blipFill>
        <p:spPr>
          <a:xfrm>
            <a:off x="4763" y="4750"/>
            <a:ext cx="9134475" cy="5133975"/>
          </a:xfrm>
          <a:prstGeom prst="rect">
            <a:avLst/>
          </a:prstGeom>
          <a:noFill/>
          <a:ln>
            <a:noFill/>
          </a:ln>
        </p:spPr>
      </p:pic>
      <p:pic>
        <p:nvPicPr>
          <p:cNvPr id="158" name="Google Shape;158;p21"/>
          <p:cNvPicPr preferRelativeResize="0"/>
          <p:nvPr/>
        </p:nvPicPr>
        <p:blipFill>
          <a:blip r:embed="rId5">
            <a:alphaModFix/>
          </a:blip>
          <a:stretch>
            <a:fillRect/>
          </a:stretch>
        </p:blipFill>
        <p:spPr>
          <a:xfrm>
            <a:off x="7363438" y="148588"/>
            <a:ext cx="1495425" cy="371475"/>
          </a:xfrm>
          <a:prstGeom prst="rect">
            <a:avLst/>
          </a:prstGeom>
          <a:noFill/>
          <a:ln>
            <a:noFill/>
          </a:ln>
        </p:spPr>
      </p:pic>
      <p:sp>
        <p:nvSpPr>
          <p:cNvPr id="159" name="Google Shape;159;p21"/>
          <p:cNvSpPr txBox="1"/>
          <p:nvPr/>
        </p:nvSpPr>
        <p:spPr>
          <a:xfrm>
            <a:off x="645925" y="134250"/>
            <a:ext cx="1743600" cy="538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300">
                <a:solidFill>
                  <a:srgbClr val="00A4B6"/>
                </a:solidFill>
                <a:latin typeface="Proxima Nova"/>
                <a:ea typeface="Proxima Nova"/>
                <a:cs typeface="Proxima Nova"/>
                <a:sym typeface="Proxima Nova"/>
              </a:rPr>
              <a:t>TITLE TEXT</a:t>
            </a:r>
            <a:endParaRPr sz="2300">
              <a:solidFill>
                <a:srgbClr val="00A4B6"/>
              </a:solidFill>
              <a:latin typeface="Proxima Nova"/>
              <a:ea typeface="Proxima Nova"/>
              <a:cs typeface="Proxima Nova"/>
              <a:sym typeface="Proxima Nova"/>
            </a:endParaRPr>
          </a:p>
        </p:txBody>
      </p:sp>
      <p:sp>
        <p:nvSpPr>
          <p:cNvPr id="3" name="Text Placeholder 2">
            <a:extLst>
              <a:ext uri="{FF2B5EF4-FFF2-40B4-BE49-F238E27FC236}">
                <a16:creationId xmlns:a16="http://schemas.microsoft.com/office/drawing/2014/main" xmlns="" id="{0CE852F5-66EE-4E09-9BEB-0E9C4EF979E5}"/>
              </a:ext>
            </a:extLst>
          </p:cNvPr>
          <p:cNvSpPr>
            <a:spLocks noGrp="1"/>
          </p:cNvSpPr>
          <p:nvPr>
            <p:ph type="body" idx="1"/>
          </p:nvPr>
        </p:nvSpPr>
        <p:spPr/>
        <p:txBody>
          <a:bodyPr>
            <a:normAutofit/>
          </a:bodyPr>
          <a:lstStyle/>
          <a:p>
            <a:pPr marL="114300" indent="0">
              <a:buNone/>
            </a:pPr>
            <a:r>
              <a:rPr lang="en-IN" sz="1400" b="1" dirty="0">
                <a:solidFill>
                  <a:schemeClr val="bg1"/>
                </a:solidFill>
                <a:latin typeface="Bahnschrift" panose="020B0502040204020203" pitchFamily="34" charset="0"/>
              </a:rPr>
              <a:t>                      </a:t>
            </a:r>
            <a:endParaRPr lang="en-IN" sz="1400" dirty="0">
              <a:solidFill>
                <a:schemeClr val="bg1"/>
              </a:solidFill>
              <a:latin typeface="Bahnschrift" panose="020B0502040204020203" pitchFamily="34" charset="0"/>
            </a:endParaRPr>
          </a:p>
        </p:txBody>
      </p:sp>
      <p:sp>
        <p:nvSpPr>
          <p:cNvPr id="8" name="TextBox 7">
            <a:extLst>
              <a:ext uri="{FF2B5EF4-FFF2-40B4-BE49-F238E27FC236}">
                <a16:creationId xmlns:a16="http://schemas.microsoft.com/office/drawing/2014/main" xmlns="" id="{B29887D3-4D76-42B8-BDAC-19DDF511E72B}"/>
              </a:ext>
            </a:extLst>
          </p:cNvPr>
          <p:cNvSpPr txBox="1"/>
          <p:nvPr/>
        </p:nvSpPr>
        <p:spPr>
          <a:xfrm>
            <a:off x="209144" y="802550"/>
            <a:ext cx="6357026" cy="738664"/>
          </a:xfrm>
          <a:prstGeom prst="rect">
            <a:avLst/>
          </a:prstGeom>
          <a:noFill/>
        </p:spPr>
        <p:txBody>
          <a:bodyPr wrap="square">
            <a:spAutoFit/>
          </a:bodyPr>
          <a:lstStyle/>
          <a:p>
            <a:r>
              <a:rPr lang="en-IN" sz="1400" b="1" dirty="0">
                <a:solidFill>
                  <a:schemeClr val="bg1"/>
                </a:solidFill>
                <a:latin typeface="Bahnschrift" panose="020B0502040204020203" pitchFamily="34" charset="0"/>
              </a:rPr>
              <a:t>Theorem : There is one and only one path between every pair of vertices in a tree T .</a:t>
            </a:r>
            <a:r>
              <a:rPr lang="en-IN" sz="1400" dirty="0">
                <a:solidFill>
                  <a:schemeClr val="bg1"/>
                </a:solidFill>
                <a:latin typeface="Bahnschrift" panose="020B0502040204020203" pitchFamily="34" charset="0"/>
              </a:rPr>
              <a:t/>
            </a:r>
            <a:br>
              <a:rPr lang="en-IN" sz="1400" dirty="0">
                <a:solidFill>
                  <a:schemeClr val="bg1"/>
                </a:solidFill>
                <a:latin typeface="Bahnschrift" panose="020B0502040204020203" pitchFamily="34" charset="0"/>
              </a:rPr>
            </a:br>
            <a:endParaRPr lang="en-IN" altLang="en-US" sz="1400" dirty="0">
              <a:solidFill>
                <a:schemeClr val="bg1"/>
              </a:solidFill>
              <a:latin typeface="Bahnschrift" panose="020B0502040204020203" pitchFamily="34" charset="0"/>
            </a:endParaRPr>
          </a:p>
        </p:txBody>
      </p:sp>
      <p:sp>
        <p:nvSpPr>
          <p:cNvPr id="10" name="TextBox 9">
            <a:extLst>
              <a:ext uri="{FF2B5EF4-FFF2-40B4-BE49-F238E27FC236}">
                <a16:creationId xmlns:a16="http://schemas.microsoft.com/office/drawing/2014/main" xmlns="" id="{0E5C54FE-7E82-49C1-8D4A-7FFE56C64867}"/>
              </a:ext>
            </a:extLst>
          </p:cNvPr>
          <p:cNvSpPr txBox="1"/>
          <p:nvPr/>
        </p:nvSpPr>
        <p:spPr>
          <a:xfrm>
            <a:off x="403698" y="1524725"/>
            <a:ext cx="4640094" cy="3108543"/>
          </a:xfrm>
          <a:prstGeom prst="rect">
            <a:avLst/>
          </a:prstGeom>
          <a:noFill/>
        </p:spPr>
        <p:txBody>
          <a:bodyPr wrap="square">
            <a:spAutoFit/>
          </a:bodyPr>
          <a:lstStyle/>
          <a:p>
            <a:r>
              <a:rPr lang="en-IN" altLang="en-US" dirty="0">
                <a:solidFill>
                  <a:schemeClr val="bg1"/>
                </a:solidFill>
                <a:latin typeface="Bahnschrift" panose="020B0502040204020203" pitchFamily="34" charset="0"/>
              </a:rPr>
              <a:t>Proof:  </a:t>
            </a:r>
          </a:p>
          <a:p>
            <a:pPr marL="342900" indent="-342900">
              <a:buClr>
                <a:schemeClr val="tx1"/>
              </a:buClr>
              <a:buFont typeface="Wingdings" panose="05000000000000000000" pitchFamily="2" charset="2"/>
              <a:buChar char="Ø"/>
            </a:pPr>
            <a:r>
              <a:rPr lang="en-IN" altLang="en-US" b="1" dirty="0">
                <a:solidFill>
                  <a:schemeClr val="bg1"/>
                </a:solidFill>
                <a:latin typeface="Bahnschrift" panose="020B0502040204020203" pitchFamily="34" charset="0"/>
                <a:cs typeface="Calibri" panose="020F0502020204030204" pitchFamily="34" charset="0"/>
              </a:rPr>
              <a:t>Since</a:t>
            </a:r>
            <a:r>
              <a:rPr lang="en-IN" altLang="en-US" b="1" dirty="0">
                <a:solidFill>
                  <a:schemeClr val="bg1"/>
                </a:solidFill>
                <a:latin typeface="Bahnschrift" panose="020B0502040204020203" pitchFamily="34" charset="0"/>
              </a:rPr>
              <a:t> T is connected graph ,there must exist at least one path between</a:t>
            </a:r>
          </a:p>
          <a:p>
            <a:pPr>
              <a:buClr>
                <a:schemeClr val="tx1"/>
              </a:buClr>
            </a:pPr>
            <a:r>
              <a:rPr lang="en-IN" altLang="en-US" b="1" dirty="0">
                <a:solidFill>
                  <a:schemeClr val="bg1"/>
                </a:solidFill>
                <a:latin typeface="Bahnschrift" panose="020B0502040204020203" pitchFamily="34" charset="0"/>
              </a:rPr>
              <a:t> every pair of vertices in T ,</a:t>
            </a:r>
          </a:p>
          <a:p>
            <a:pPr marL="342900" indent="-342900">
              <a:buClrTx/>
              <a:buFont typeface="Wingdings" panose="05000000000000000000" pitchFamily="2" charset="2"/>
              <a:buChar char="Ø"/>
            </a:pPr>
            <a:r>
              <a:rPr lang="en-IN" altLang="en-US" b="1" dirty="0">
                <a:solidFill>
                  <a:schemeClr val="bg1"/>
                </a:solidFill>
                <a:latin typeface="Bahnschrift" panose="020B0502040204020203" pitchFamily="34" charset="0"/>
              </a:rPr>
              <a:t>Now suppose that between two vertices A and C of T there are </a:t>
            </a:r>
          </a:p>
          <a:p>
            <a:pPr>
              <a:buClrTx/>
            </a:pPr>
            <a:r>
              <a:rPr lang="en-IN" altLang="en-US" b="1" dirty="0">
                <a:solidFill>
                  <a:schemeClr val="bg1"/>
                </a:solidFill>
                <a:latin typeface="Bahnschrift" panose="020B0502040204020203" pitchFamily="34" charset="0"/>
              </a:rPr>
              <a:t>two distinct paths .</a:t>
            </a:r>
          </a:p>
          <a:p>
            <a:r>
              <a:rPr lang="en-IN" altLang="en-US" b="1" dirty="0">
                <a:solidFill>
                  <a:schemeClr val="bg1"/>
                </a:solidFill>
                <a:latin typeface="Bahnschrift" panose="020B0502040204020203" pitchFamily="34" charset="0"/>
              </a:rPr>
              <a:t>Path 1  :   A e1 B e3 C     </a:t>
            </a:r>
          </a:p>
          <a:p>
            <a:r>
              <a:rPr lang="en-IN" altLang="en-US" b="1" dirty="0">
                <a:solidFill>
                  <a:schemeClr val="bg1"/>
                </a:solidFill>
                <a:latin typeface="Bahnschrift" panose="020B0502040204020203" pitchFamily="34" charset="0"/>
              </a:rPr>
              <a:t>Path 2   :  A e4 C</a:t>
            </a:r>
          </a:p>
          <a:p>
            <a:pPr marL="342900" indent="-342900">
              <a:buClr>
                <a:schemeClr val="tx1"/>
              </a:buClr>
              <a:buFont typeface="Wingdings" panose="05000000000000000000" pitchFamily="2" charset="2"/>
              <a:buChar char="Ø"/>
            </a:pPr>
            <a:r>
              <a:rPr lang="en-IN" altLang="en-US" b="1" dirty="0">
                <a:solidFill>
                  <a:schemeClr val="bg1"/>
                </a:solidFill>
                <a:latin typeface="Bahnschrift" panose="020B0502040204020203" pitchFamily="34" charset="0"/>
              </a:rPr>
              <a:t>The union of these paths will contain a circuit and T can not be Tree.</a:t>
            </a:r>
          </a:p>
          <a:p>
            <a:pPr lvl="4"/>
            <a:endParaRPr lang="en-IN" altLang="en-US" b="1" dirty="0">
              <a:solidFill>
                <a:schemeClr val="bg1"/>
              </a:solidFill>
              <a:latin typeface="Bahnschrift" panose="020B0502040204020203" pitchFamily="34" charset="0"/>
            </a:endParaRPr>
          </a:p>
          <a:p>
            <a:r>
              <a:rPr lang="en-IN" altLang="en-US" b="1" dirty="0">
                <a:solidFill>
                  <a:schemeClr val="bg1"/>
                </a:solidFill>
                <a:latin typeface="Bahnschrift" panose="020B0502040204020203" pitchFamily="34" charset="0"/>
              </a:rPr>
              <a:t>U  :  A e1 B e3 C e4 A </a:t>
            </a:r>
          </a:p>
          <a:p>
            <a:pPr lvl="4"/>
            <a:endParaRPr lang="en-IN" altLang="en-US" dirty="0">
              <a:solidFill>
                <a:schemeClr val="bg1"/>
              </a:solidFill>
              <a:latin typeface="Bahnschrift" panose="020B0502040204020203" pitchFamily="34" charset="0"/>
            </a:endParaRPr>
          </a:p>
        </p:txBody>
      </p:sp>
      <p:pic>
        <p:nvPicPr>
          <p:cNvPr id="11" name="Picture 2">
            <a:extLst>
              <a:ext uri="{FF2B5EF4-FFF2-40B4-BE49-F238E27FC236}">
                <a16:creationId xmlns:a16="http://schemas.microsoft.com/office/drawing/2014/main" xmlns="" id="{D360E552-C6AE-4E0A-8943-03082F5E5ED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09840" y="2198582"/>
            <a:ext cx="1628205" cy="1495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3">
            <a:extLst>
              <a:ext uri="{FF2B5EF4-FFF2-40B4-BE49-F238E27FC236}">
                <a16:creationId xmlns:a16="http://schemas.microsoft.com/office/drawing/2014/main" xmlns="" id="{01BB54B5-E3D8-4AFD-93FC-516A2956779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22795" y="2198581"/>
            <a:ext cx="1509505" cy="15660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92945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down)">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pic>
        <p:nvPicPr>
          <p:cNvPr id="152" name="Google Shape;152;p21"/>
          <p:cNvPicPr preferRelativeResize="0"/>
          <p:nvPr/>
        </p:nvPicPr>
        <p:blipFill>
          <a:blip r:embed="rId3">
            <a:alphaModFix/>
          </a:blip>
          <a:stretch>
            <a:fillRect/>
          </a:stretch>
        </p:blipFill>
        <p:spPr>
          <a:xfrm>
            <a:off x="0" y="0"/>
            <a:ext cx="9144000" cy="5139333"/>
          </a:xfrm>
          <a:prstGeom prst="rect">
            <a:avLst/>
          </a:prstGeom>
          <a:noFill/>
          <a:ln>
            <a:noFill/>
          </a:ln>
        </p:spPr>
      </p:pic>
      <p:pic>
        <p:nvPicPr>
          <p:cNvPr id="153" name="Google Shape;153;p21"/>
          <p:cNvPicPr preferRelativeResize="0"/>
          <p:nvPr/>
        </p:nvPicPr>
        <p:blipFill>
          <a:blip r:embed="rId4">
            <a:alphaModFix/>
          </a:blip>
          <a:stretch>
            <a:fillRect/>
          </a:stretch>
        </p:blipFill>
        <p:spPr>
          <a:xfrm>
            <a:off x="4763" y="4750"/>
            <a:ext cx="9134475" cy="5133975"/>
          </a:xfrm>
          <a:prstGeom prst="rect">
            <a:avLst/>
          </a:prstGeom>
          <a:noFill/>
          <a:ln>
            <a:noFill/>
          </a:ln>
        </p:spPr>
      </p:pic>
      <p:pic>
        <p:nvPicPr>
          <p:cNvPr id="158" name="Google Shape;158;p21"/>
          <p:cNvPicPr preferRelativeResize="0"/>
          <p:nvPr/>
        </p:nvPicPr>
        <p:blipFill>
          <a:blip r:embed="rId5">
            <a:alphaModFix/>
          </a:blip>
          <a:stretch>
            <a:fillRect/>
          </a:stretch>
        </p:blipFill>
        <p:spPr>
          <a:xfrm>
            <a:off x="7363438" y="148588"/>
            <a:ext cx="1495425" cy="371475"/>
          </a:xfrm>
          <a:prstGeom prst="rect">
            <a:avLst/>
          </a:prstGeom>
          <a:noFill/>
          <a:ln>
            <a:noFill/>
          </a:ln>
        </p:spPr>
      </p:pic>
      <p:sp>
        <p:nvSpPr>
          <p:cNvPr id="3" name="Text Placeholder 2">
            <a:extLst>
              <a:ext uri="{FF2B5EF4-FFF2-40B4-BE49-F238E27FC236}">
                <a16:creationId xmlns:a16="http://schemas.microsoft.com/office/drawing/2014/main" xmlns="" id="{0CE852F5-66EE-4E09-9BEB-0E9C4EF979E5}"/>
              </a:ext>
            </a:extLst>
          </p:cNvPr>
          <p:cNvSpPr>
            <a:spLocks noGrp="1"/>
          </p:cNvSpPr>
          <p:nvPr>
            <p:ph type="body" idx="1"/>
          </p:nvPr>
        </p:nvSpPr>
        <p:spPr/>
        <p:txBody>
          <a:bodyPr>
            <a:normAutofit/>
          </a:bodyPr>
          <a:lstStyle/>
          <a:p>
            <a:pPr marL="114300" indent="0">
              <a:buNone/>
            </a:pPr>
            <a:r>
              <a:rPr lang="en-IN" sz="1400" b="1" dirty="0">
                <a:solidFill>
                  <a:schemeClr val="bg1"/>
                </a:solidFill>
                <a:latin typeface="Bahnschrift" panose="020B0502040204020203" pitchFamily="34" charset="0"/>
              </a:rPr>
              <a:t>                      </a:t>
            </a:r>
            <a:endParaRPr lang="en-IN" sz="1400" dirty="0">
              <a:solidFill>
                <a:schemeClr val="bg1"/>
              </a:solidFill>
              <a:latin typeface="Bahnschrift" panose="020B0502040204020203" pitchFamily="34" charset="0"/>
            </a:endParaRPr>
          </a:p>
        </p:txBody>
      </p:sp>
      <p:sp>
        <p:nvSpPr>
          <p:cNvPr id="8" name="TextBox 7">
            <a:extLst>
              <a:ext uri="{FF2B5EF4-FFF2-40B4-BE49-F238E27FC236}">
                <a16:creationId xmlns:a16="http://schemas.microsoft.com/office/drawing/2014/main" xmlns="" id="{3B18555D-3620-4ABD-BF8D-14E5E072CC34}"/>
              </a:ext>
            </a:extLst>
          </p:cNvPr>
          <p:cNvSpPr txBox="1"/>
          <p:nvPr/>
        </p:nvSpPr>
        <p:spPr>
          <a:xfrm>
            <a:off x="306937" y="888490"/>
            <a:ext cx="5549113" cy="523220"/>
          </a:xfrm>
          <a:prstGeom prst="rect">
            <a:avLst/>
          </a:prstGeom>
          <a:noFill/>
        </p:spPr>
        <p:txBody>
          <a:bodyPr wrap="square">
            <a:spAutoFit/>
          </a:bodyPr>
          <a:lstStyle/>
          <a:p>
            <a:r>
              <a:rPr lang="en-IN" altLang="en-US" sz="1400" b="1" dirty="0">
                <a:solidFill>
                  <a:schemeClr val="bg1"/>
                </a:solidFill>
                <a:latin typeface="Bahnschrift" panose="020B0502040204020203" pitchFamily="34" charset="0"/>
              </a:rPr>
              <a:t>Theorem : A tree with n vertices has  n-1  edges .</a:t>
            </a:r>
            <a:r>
              <a:rPr lang="en-IN" altLang="en-US" sz="1400" dirty="0">
                <a:solidFill>
                  <a:schemeClr val="bg1"/>
                </a:solidFill>
                <a:latin typeface="Bahnschrift" panose="020B0502040204020203" pitchFamily="34" charset="0"/>
              </a:rPr>
              <a:t/>
            </a:r>
            <a:br>
              <a:rPr lang="en-IN" altLang="en-US" sz="1400" dirty="0">
                <a:solidFill>
                  <a:schemeClr val="bg1"/>
                </a:solidFill>
                <a:latin typeface="Bahnschrift" panose="020B0502040204020203" pitchFamily="34" charset="0"/>
              </a:rPr>
            </a:br>
            <a:endParaRPr lang="en-IN" altLang="en-US" sz="1400" dirty="0">
              <a:solidFill>
                <a:schemeClr val="bg1"/>
              </a:solidFill>
              <a:latin typeface="Bahnschrift" panose="020B0502040204020203" pitchFamily="34" charset="0"/>
            </a:endParaRPr>
          </a:p>
        </p:txBody>
      </p:sp>
      <p:sp>
        <p:nvSpPr>
          <p:cNvPr id="10" name="TextBox 9">
            <a:extLst>
              <a:ext uri="{FF2B5EF4-FFF2-40B4-BE49-F238E27FC236}">
                <a16:creationId xmlns:a16="http://schemas.microsoft.com/office/drawing/2014/main" xmlns="" id="{3AD8B96E-C6C1-4766-99F6-4D068EE0D24B}"/>
              </a:ext>
            </a:extLst>
          </p:cNvPr>
          <p:cNvSpPr txBox="1"/>
          <p:nvPr/>
        </p:nvSpPr>
        <p:spPr>
          <a:xfrm>
            <a:off x="311700" y="1387509"/>
            <a:ext cx="5447074" cy="2031325"/>
          </a:xfrm>
          <a:prstGeom prst="rect">
            <a:avLst/>
          </a:prstGeom>
          <a:noFill/>
        </p:spPr>
        <p:txBody>
          <a:bodyPr wrap="square">
            <a:spAutoFit/>
          </a:bodyPr>
          <a:lstStyle/>
          <a:p>
            <a:r>
              <a:rPr lang="en-IN" altLang="en-US" sz="1400" dirty="0">
                <a:solidFill>
                  <a:schemeClr val="bg1"/>
                </a:solidFill>
                <a:latin typeface="Bahnschrift" panose="020B0502040204020203" pitchFamily="34" charset="0"/>
              </a:rPr>
              <a:t>Proof:  </a:t>
            </a:r>
          </a:p>
          <a:p>
            <a:pPr>
              <a:defRPr/>
            </a:pPr>
            <a:r>
              <a:rPr lang="en-IN" altLang="en-US" sz="1400" b="1" dirty="0">
                <a:solidFill>
                  <a:schemeClr val="bg1"/>
                </a:solidFill>
                <a:latin typeface="Bahnschrift" panose="020B0502040204020203" pitchFamily="34" charset="0"/>
              </a:rPr>
              <a:t>By the induction rule </a:t>
            </a:r>
            <a:endParaRPr lang="en-IN" altLang="en-US" sz="1400" dirty="0">
              <a:solidFill>
                <a:schemeClr val="bg1"/>
              </a:solidFill>
              <a:latin typeface="Bahnschrift" panose="020B0502040204020203" pitchFamily="34" charset="0"/>
            </a:endParaRPr>
          </a:p>
          <a:p>
            <a:pPr>
              <a:defRPr/>
            </a:pPr>
            <a:r>
              <a:rPr lang="en-IN" altLang="en-US" sz="1400" b="1" dirty="0">
                <a:solidFill>
                  <a:schemeClr val="bg1"/>
                </a:solidFill>
                <a:latin typeface="Bahnschrift" panose="020B0502040204020203" pitchFamily="34" charset="0"/>
              </a:rPr>
              <a:t>It is easy to see that the theorem is true for n =1 , 2 and 3 .</a:t>
            </a:r>
          </a:p>
          <a:p>
            <a:pPr>
              <a:defRPr/>
            </a:pPr>
            <a:endParaRPr lang="en-IN" altLang="en-US" sz="1400" dirty="0">
              <a:solidFill>
                <a:schemeClr val="bg1"/>
              </a:solidFill>
              <a:latin typeface="Bahnschrift" panose="020B0502040204020203" pitchFamily="34" charset="0"/>
            </a:endParaRPr>
          </a:p>
          <a:p>
            <a:pPr>
              <a:defRPr/>
            </a:pPr>
            <a:r>
              <a:rPr lang="en-IN" altLang="en-US" sz="1400" b="1" dirty="0">
                <a:solidFill>
                  <a:schemeClr val="bg1"/>
                </a:solidFill>
                <a:latin typeface="Bahnschrift" panose="020B0502040204020203" pitchFamily="34" charset="0"/>
              </a:rPr>
              <a:t>Assume that the theorem holds for all tree with n-1  vertices. </a:t>
            </a:r>
          </a:p>
          <a:p>
            <a:pPr>
              <a:defRPr/>
            </a:pPr>
            <a:r>
              <a:rPr lang="en-IN" altLang="en-US" sz="1400" b="1" dirty="0">
                <a:solidFill>
                  <a:schemeClr val="bg1"/>
                </a:solidFill>
                <a:latin typeface="Bahnschrift" panose="020B0502040204020203" pitchFamily="34" charset="0"/>
              </a:rPr>
              <a:t>  ( i.e. A tree with n-1 vertices has n-2 edges ) </a:t>
            </a:r>
            <a:endParaRPr lang="en-IN" altLang="en-US" sz="1400" dirty="0">
              <a:solidFill>
                <a:schemeClr val="bg1"/>
              </a:solidFill>
              <a:latin typeface="Bahnschrift" panose="020B0502040204020203" pitchFamily="34" charset="0"/>
            </a:endParaRPr>
          </a:p>
          <a:p>
            <a:pPr>
              <a:defRPr/>
            </a:pPr>
            <a:endParaRPr lang="en-IN" altLang="en-US" sz="1400" b="1" dirty="0">
              <a:solidFill>
                <a:schemeClr val="bg1"/>
              </a:solidFill>
              <a:latin typeface="Bahnschrift" panose="020B0502040204020203" pitchFamily="34" charset="0"/>
            </a:endParaRPr>
          </a:p>
          <a:p>
            <a:pPr>
              <a:defRPr/>
            </a:pPr>
            <a:r>
              <a:rPr lang="en-IN" altLang="en-US" sz="1400" b="1" dirty="0">
                <a:solidFill>
                  <a:schemeClr val="bg1"/>
                </a:solidFill>
                <a:latin typeface="Bahnschrift" panose="020B0502040204020203" pitchFamily="34" charset="0"/>
              </a:rPr>
              <a:t>Let G be tree with n vertices. </a:t>
            </a:r>
          </a:p>
          <a:p>
            <a:pPr>
              <a:defRPr/>
            </a:pPr>
            <a:endParaRPr lang="en-IN" altLang="en-US" sz="1400" b="1" dirty="0">
              <a:solidFill>
                <a:schemeClr val="bg1"/>
              </a:solidFill>
              <a:latin typeface="Bahnschrift" panose="020B0502040204020203" pitchFamily="34" charset="0"/>
            </a:endParaRPr>
          </a:p>
        </p:txBody>
      </p:sp>
      <p:pic>
        <p:nvPicPr>
          <p:cNvPr id="11" name="Picture 1">
            <a:extLst>
              <a:ext uri="{FF2B5EF4-FFF2-40B4-BE49-F238E27FC236}">
                <a16:creationId xmlns:a16="http://schemas.microsoft.com/office/drawing/2014/main" xmlns="" id="{B7C20CC7-38B5-44B3-9191-B1AC99A4119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56050" y="1545548"/>
            <a:ext cx="1763913" cy="501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1">
            <a:extLst>
              <a:ext uri="{FF2B5EF4-FFF2-40B4-BE49-F238E27FC236}">
                <a16:creationId xmlns:a16="http://schemas.microsoft.com/office/drawing/2014/main" xmlns="" id="{2B23434A-9BFF-49C4-AAFF-155938A15A02}"/>
              </a:ext>
            </a:extLst>
          </p:cNvPr>
          <p:cNvPicPr>
            <a:picLocks noChangeAspect="1"/>
          </p:cNvPicPr>
          <p:nvPr/>
        </p:nvPicPr>
        <p:blipFill>
          <a:blip r:embed="rId7"/>
          <a:stretch>
            <a:fillRect/>
          </a:stretch>
        </p:blipFill>
        <p:spPr>
          <a:xfrm>
            <a:off x="2839597" y="3276239"/>
            <a:ext cx="2325791" cy="1428982"/>
          </a:xfrm>
          <a:prstGeom prst="rect">
            <a:avLst/>
          </a:prstGeom>
        </p:spPr>
      </p:pic>
    </p:spTree>
    <p:extLst>
      <p:ext uri="{BB962C8B-B14F-4D97-AF65-F5344CB8AC3E}">
        <p14:creationId xmlns:p14="http://schemas.microsoft.com/office/powerpoint/2010/main" val="857550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1000"/>
                                        <p:tgtEl>
                                          <p:spTgt spid="12"/>
                                        </p:tgtEl>
                                      </p:cBhvr>
                                    </p:animEffect>
                                    <p:anim calcmode="lin" valueType="num">
                                      <p:cBhvr>
                                        <p:cTn id="15" dur="1000" fill="hold"/>
                                        <p:tgtEl>
                                          <p:spTgt spid="12"/>
                                        </p:tgtEl>
                                        <p:attrNameLst>
                                          <p:attrName>ppt_x</p:attrName>
                                        </p:attrNameLst>
                                      </p:cBhvr>
                                      <p:tavLst>
                                        <p:tav tm="0">
                                          <p:val>
                                            <p:strVal val="#ppt_x"/>
                                          </p:val>
                                        </p:tav>
                                        <p:tav tm="100000">
                                          <p:val>
                                            <p:strVal val="#ppt_x"/>
                                          </p:val>
                                        </p:tav>
                                      </p:tavLst>
                                    </p:anim>
                                    <p:anim calcmode="lin" valueType="num">
                                      <p:cBhvr>
                                        <p:cTn id="16"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4CAE71A-5737-5421-D425-556FC631EEA4}"/>
              </a:ext>
            </a:extLst>
          </p:cNvPr>
          <p:cNvSpPr>
            <a:spLocks noGrp="1"/>
          </p:cNvSpPr>
          <p:nvPr>
            <p:ph type="title"/>
          </p:nvPr>
        </p:nvSpPr>
        <p:spPr/>
        <p:txBody>
          <a:bodyPr>
            <a:normAutofit fontScale="90000"/>
          </a:bodyPr>
          <a:lstStyle/>
          <a:p>
            <a:r>
              <a:rPr lang="en-IN" dirty="0"/>
              <a:t>Graph Theory in ML</a:t>
            </a:r>
          </a:p>
        </p:txBody>
      </p:sp>
      <p:sp>
        <p:nvSpPr>
          <p:cNvPr id="3" name="Slide Number Placeholder 2">
            <a:extLst>
              <a:ext uri="{FF2B5EF4-FFF2-40B4-BE49-F238E27FC236}">
                <a16:creationId xmlns:a16="http://schemas.microsoft.com/office/drawing/2014/main" xmlns="" id="{F16D13AB-165A-D4EB-F7C0-EAC529B3522A}"/>
              </a:ext>
            </a:extLst>
          </p:cNvPr>
          <p:cNvSpPr>
            <a:spLocks noGrp="1"/>
          </p:cNvSpPr>
          <p:nvPr>
            <p:ph type="sldNum" sz="quarter" idx="12"/>
          </p:nvPr>
        </p:nvSpPr>
        <p:spPr/>
        <p:txBody>
          <a:bodyPr/>
          <a:lstStyle/>
          <a:p>
            <a:fld id="{520E7A73-4954-4178-82D3-5F2CDBE9B570}" type="slidenum">
              <a:rPr lang="en-IN" smtClean="0"/>
              <a:t>6</a:t>
            </a:fld>
            <a:endParaRPr lang="en-IN"/>
          </a:p>
        </p:txBody>
      </p:sp>
      <p:sp>
        <p:nvSpPr>
          <p:cNvPr id="4" name="Content Placeholder 3">
            <a:extLst>
              <a:ext uri="{FF2B5EF4-FFF2-40B4-BE49-F238E27FC236}">
                <a16:creationId xmlns:a16="http://schemas.microsoft.com/office/drawing/2014/main" xmlns="" id="{F4277317-F2EE-D856-F2A2-EAE0B5873292}"/>
              </a:ext>
            </a:extLst>
          </p:cNvPr>
          <p:cNvSpPr>
            <a:spLocks noGrp="1"/>
          </p:cNvSpPr>
          <p:nvPr>
            <p:ph sz="quarter" idx="1"/>
          </p:nvPr>
        </p:nvSpPr>
        <p:spPr/>
        <p:txBody>
          <a:bodyPr/>
          <a:lstStyle/>
          <a:p>
            <a:r>
              <a:rPr lang="en-IN" dirty="0"/>
              <a:t>Bayesian Network</a:t>
            </a:r>
          </a:p>
          <a:p>
            <a:r>
              <a:rPr lang="en-IN" dirty="0"/>
              <a:t>Social Network Analysis</a:t>
            </a:r>
          </a:p>
          <a:p>
            <a:r>
              <a:rPr lang="en-IN" dirty="0"/>
              <a:t>Tree based approaches</a:t>
            </a:r>
          </a:p>
          <a:p>
            <a:r>
              <a:rPr lang="en-IN" dirty="0"/>
              <a:t>Neural Network</a:t>
            </a:r>
          </a:p>
          <a:p>
            <a:r>
              <a:rPr lang="en-IN" dirty="0"/>
              <a:t>Probabilistic Graphical Models</a:t>
            </a:r>
          </a:p>
          <a:p>
            <a:r>
              <a:rPr lang="en-IN" dirty="0"/>
              <a:t>Domain Specific Problems: Fingerprint recognition, Face Recognition, etc.</a:t>
            </a:r>
          </a:p>
          <a:p>
            <a:endParaRPr lang="en-IN" dirty="0"/>
          </a:p>
        </p:txBody>
      </p:sp>
    </p:spTree>
    <p:extLst>
      <p:ext uri="{BB962C8B-B14F-4D97-AF65-F5344CB8AC3E}">
        <p14:creationId xmlns:p14="http://schemas.microsoft.com/office/powerpoint/2010/main" val="391341652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pic>
        <p:nvPicPr>
          <p:cNvPr id="152" name="Google Shape;152;p21"/>
          <p:cNvPicPr preferRelativeResize="0"/>
          <p:nvPr/>
        </p:nvPicPr>
        <p:blipFill>
          <a:blip r:embed="rId3">
            <a:alphaModFix/>
          </a:blip>
          <a:stretch>
            <a:fillRect/>
          </a:stretch>
        </p:blipFill>
        <p:spPr>
          <a:xfrm>
            <a:off x="0" y="0"/>
            <a:ext cx="9144000" cy="5139333"/>
          </a:xfrm>
          <a:prstGeom prst="rect">
            <a:avLst/>
          </a:prstGeom>
          <a:noFill/>
          <a:ln>
            <a:noFill/>
          </a:ln>
        </p:spPr>
      </p:pic>
      <p:pic>
        <p:nvPicPr>
          <p:cNvPr id="153" name="Google Shape;153;p21"/>
          <p:cNvPicPr preferRelativeResize="0"/>
          <p:nvPr/>
        </p:nvPicPr>
        <p:blipFill>
          <a:blip r:embed="rId4">
            <a:alphaModFix/>
          </a:blip>
          <a:stretch>
            <a:fillRect/>
          </a:stretch>
        </p:blipFill>
        <p:spPr>
          <a:xfrm>
            <a:off x="4763" y="4750"/>
            <a:ext cx="9134475" cy="5133975"/>
          </a:xfrm>
          <a:prstGeom prst="rect">
            <a:avLst/>
          </a:prstGeom>
          <a:noFill/>
          <a:ln>
            <a:noFill/>
          </a:ln>
        </p:spPr>
      </p:pic>
      <p:pic>
        <p:nvPicPr>
          <p:cNvPr id="158" name="Google Shape;158;p21"/>
          <p:cNvPicPr preferRelativeResize="0"/>
          <p:nvPr/>
        </p:nvPicPr>
        <p:blipFill>
          <a:blip r:embed="rId5">
            <a:alphaModFix/>
          </a:blip>
          <a:stretch>
            <a:fillRect/>
          </a:stretch>
        </p:blipFill>
        <p:spPr>
          <a:xfrm>
            <a:off x="7363438" y="148588"/>
            <a:ext cx="1495425" cy="371475"/>
          </a:xfrm>
          <a:prstGeom prst="rect">
            <a:avLst/>
          </a:prstGeom>
          <a:noFill/>
          <a:ln>
            <a:noFill/>
          </a:ln>
        </p:spPr>
      </p:pic>
      <p:sp>
        <p:nvSpPr>
          <p:cNvPr id="3" name="Text Placeholder 2">
            <a:extLst>
              <a:ext uri="{FF2B5EF4-FFF2-40B4-BE49-F238E27FC236}">
                <a16:creationId xmlns:a16="http://schemas.microsoft.com/office/drawing/2014/main" xmlns="" id="{0CE852F5-66EE-4E09-9BEB-0E9C4EF979E5}"/>
              </a:ext>
            </a:extLst>
          </p:cNvPr>
          <p:cNvSpPr>
            <a:spLocks noGrp="1"/>
          </p:cNvSpPr>
          <p:nvPr>
            <p:ph type="body" idx="1"/>
          </p:nvPr>
        </p:nvSpPr>
        <p:spPr/>
        <p:txBody>
          <a:bodyPr>
            <a:normAutofit/>
          </a:bodyPr>
          <a:lstStyle/>
          <a:p>
            <a:pPr marL="114300" indent="0">
              <a:buNone/>
            </a:pPr>
            <a:r>
              <a:rPr lang="en-IN" sz="1400" b="1" dirty="0">
                <a:solidFill>
                  <a:schemeClr val="bg1"/>
                </a:solidFill>
                <a:latin typeface="Bahnschrift" panose="020B0502040204020203" pitchFamily="34" charset="0"/>
              </a:rPr>
              <a:t>                      </a:t>
            </a:r>
            <a:endParaRPr lang="en-IN" sz="1400" dirty="0">
              <a:solidFill>
                <a:schemeClr val="bg1"/>
              </a:solidFill>
              <a:latin typeface="Bahnschrift" panose="020B0502040204020203" pitchFamily="34" charset="0"/>
            </a:endParaRPr>
          </a:p>
        </p:txBody>
      </p:sp>
      <p:sp>
        <p:nvSpPr>
          <p:cNvPr id="13" name="TextBox 12">
            <a:extLst>
              <a:ext uri="{FF2B5EF4-FFF2-40B4-BE49-F238E27FC236}">
                <a16:creationId xmlns:a16="http://schemas.microsoft.com/office/drawing/2014/main" xmlns="" id="{EB266977-3CD0-488E-AC3C-AF18B755B0EF}"/>
              </a:ext>
            </a:extLst>
          </p:cNvPr>
          <p:cNvSpPr txBox="1"/>
          <p:nvPr/>
        </p:nvSpPr>
        <p:spPr>
          <a:xfrm>
            <a:off x="428017" y="962481"/>
            <a:ext cx="5204298" cy="2462213"/>
          </a:xfrm>
          <a:prstGeom prst="rect">
            <a:avLst/>
          </a:prstGeom>
          <a:noFill/>
        </p:spPr>
        <p:txBody>
          <a:bodyPr wrap="square">
            <a:spAutoFit/>
          </a:bodyPr>
          <a:lstStyle/>
          <a:p>
            <a:r>
              <a:rPr lang="en-IN" altLang="en-US" sz="1400" b="1" dirty="0">
                <a:solidFill>
                  <a:schemeClr val="bg1"/>
                </a:solidFill>
                <a:latin typeface="Bahnschrift" panose="020B0502040204020203" pitchFamily="34" charset="0"/>
              </a:rPr>
              <a:t>Pick up any leaf  v  and let   e  ={</a:t>
            </a:r>
            <a:r>
              <a:rPr lang="en-IN" altLang="en-US" sz="1400" b="1" dirty="0" err="1">
                <a:solidFill>
                  <a:schemeClr val="bg1"/>
                </a:solidFill>
                <a:latin typeface="Bahnschrift" panose="020B0502040204020203" pitchFamily="34" charset="0"/>
              </a:rPr>
              <a:t>v,w</a:t>
            </a:r>
            <a:r>
              <a:rPr lang="en-IN" altLang="en-US" sz="1400" b="1" dirty="0">
                <a:solidFill>
                  <a:schemeClr val="bg1"/>
                </a:solidFill>
                <a:latin typeface="Bahnschrift" panose="020B0502040204020203" pitchFamily="34" charset="0"/>
              </a:rPr>
              <a:t>} be an edge .</a:t>
            </a:r>
            <a:endParaRPr lang="en-IN" altLang="en-US" sz="1400" dirty="0">
              <a:solidFill>
                <a:schemeClr val="bg1"/>
              </a:solidFill>
              <a:latin typeface="Bahnschrift" panose="020B0502040204020203" pitchFamily="34" charset="0"/>
            </a:endParaRPr>
          </a:p>
          <a:p>
            <a:r>
              <a:rPr lang="en-IN" altLang="en-US" sz="1400" b="1" dirty="0">
                <a:solidFill>
                  <a:schemeClr val="bg1"/>
                </a:solidFill>
                <a:latin typeface="Bahnschrift" panose="020B0502040204020203" pitchFamily="34" charset="0"/>
              </a:rPr>
              <a:t>Now remove  v and   e  form the graph G and get graph H</a:t>
            </a:r>
            <a:endParaRPr lang="en-IN" altLang="en-US" sz="1400" dirty="0">
              <a:solidFill>
                <a:schemeClr val="bg1"/>
              </a:solidFill>
              <a:latin typeface="Bahnschrift" panose="020B0502040204020203" pitchFamily="34" charset="0"/>
            </a:endParaRPr>
          </a:p>
          <a:p>
            <a:pPr>
              <a:buFont typeface="Wingdings" panose="05000000000000000000" pitchFamily="2" charset="2"/>
              <a:buNone/>
            </a:pPr>
            <a:endParaRPr lang="en-IN" altLang="en-US" sz="1400" b="1" dirty="0">
              <a:solidFill>
                <a:schemeClr val="bg1"/>
              </a:solidFill>
              <a:latin typeface="Bahnschrift" panose="020B0502040204020203" pitchFamily="34" charset="0"/>
            </a:endParaRPr>
          </a:p>
          <a:p>
            <a:pPr>
              <a:buFont typeface="Wingdings" panose="05000000000000000000" pitchFamily="2" charset="2"/>
              <a:buNone/>
            </a:pPr>
            <a:r>
              <a:rPr lang="en-IN" altLang="en-US" sz="1400" b="1" dirty="0">
                <a:solidFill>
                  <a:schemeClr val="bg1"/>
                </a:solidFill>
                <a:latin typeface="Bahnschrift" panose="020B0502040204020203" pitchFamily="34" charset="0"/>
              </a:rPr>
              <a:t>Now consider the graph H   : </a:t>
            </a:r>
          </a:p>
          <a:p>
            <a:pPr>
              <a:buFont typeface="Wingdings" panose="05000000000000000000" pitchFamily="2" charset="2"/>
              <a:buNone/>
            </a:pPr>
            <a:endParaRPr lang="en-IN" altLang="en-US" sz="1400" dirty="0">
              <a:solidFill>
                <a:schemeClr val="bg1"/>
              </a:solidFill>
              <a:latin typeface="Bahnschrift" panose="020B0502040204020203" pitchFamily="34" charset="0"/>
            </a:endParaRPr>
          </a:p>
          <a:p>
            <a:r>
              <a:rPr lang="en-IN" altLang="en-US" sz="1400" b="1" dirty="0">
                <a:solidFill>
                  <a:schemeClr val="bg1"/>
                </a:solidFill>
                <a:latin typeface="Bahnschrift" panose="020B0502040204020203" pitchFamily="34" charset="0"/>
              </a:rPr>
              <a:t>it is connected  graph , </a:t>
            </a:r>
            <a:endParaRPr lang="en-IN" altLang="en-US" sz="1400" dirty="0">
              <a:solidFill>
                <a:schemeClr val="bg1"/>
              </a:solidFill>
              <a:latin typeface="Bahnschrift" panose="020B0502040204020203" pitchFamily="34" charset="0"/>
            </a:endParaRPr>
          </a:p>
          <a:p>
            <a:r>
              <a:rPr lang="en-IN" altLang="en-US" sz="1400" b="1" dirty="0">
                <a:solidFill>
                  <a:schemeClr val="bg1"/>
                </a:solidFill>
                <a:latin typeface="Bahnschrift" panose="020B0502040204020203" pitchFamily="34" charset="0"/>
              </a:rPr>
              <a:t>it has no circuits (cycles)</a:t>
            </a:r>
            <a:endParaRPr lang="en-IN" altLang="en-US" sz="1400" dirty="0">
              <a:solidFill>
                <a:schemeClr val="bg1"/>
              </a:solidFill>
              <a:latin typeface="Bahnschrift" panose="020B0502040204020203" pitchFamily="34" charset="0"/>
            </a:endParaRPr>
          </a:p>
          <a:p>
            <a:r>
              <a:rPr lang="en-IN" altLang="en-US" sz="1400" b="1" dirty="0">
                <a:solidFill>
                  <a:schemeClr val="bg1"/>
                </a:solidFill>
                <a:latin typeface="Bahnschrift" panose="020B0502040204020203" pitchFamily="34" charset="0"/>
              </a:rPr>
              <a:t>So H is tree with n-1 vertices .</a:t>
            </a:r>
            <a:endParaRPr lang="en-IN" altLang="en-US" sz="1400" dirty="0">
              <a:solidFill>
                <a:schemeClr val="bg1"/>
              </a:solidFill>
              <a:latin typeface="Bahnschrift" panose="020B0502040204020203" pitchFamily="34" charset="0"/>
            </a:endParaRPr>
          </a:p>
          <a:p>
            <a:r>
              <a:rPr lang="en-IN" altLang="en-US" sz="1400" b="1" dirty="0">
                <a:solidFill>
                  <a:schemeClr val="bg1"/>
                </a:solidFill>
                <a:latin typeface="Bahnschrift" panose="020B0502040204020203" pitchFamily="34" charset="0"/>
              </a:rPr>
              <a:t>and it has n-2 edges (Because of Assumption)							</a:t>
            </a:r>
          </a:p>
        </p:txBody>
      </p:sp>
      <p:pic>
        <p:nvPicPr>
          <p:cNvPr id="14" name="Picture 13">
            <a:extLst>
              <a:ext uri="{FF2B5EF4-FFF2-40B4-BE49-F238E27FC236}">
                <a16:creationId xmlns:a16="http://schemas.microsoft.com/office/drawing/2014/main" xmlns="" id="{310E0540-BEBC-480F-BD85-BBCFF86DE975}"/>
              </a:ext>
            </a:extLst>
          </p:cNvPr>
          <p:cNvPicPr>
            <a:picLocks noChangeAspect="1"/>
          </p:cNvPicPr>
          <p:nvPr/>
        </p:nvPicPr>
        <p:blipFill>
          <a:blip r:embed="rId6"/>
          <a:stretch>
            <a:fillRect/>
          </a:stretch>
        </p:blipFill>
        <p:spPr>
          <a:xfrm>
            <a:off x="6055569" y="1151867"/>
            <a:ext cx="2019687" cy="1240909"/>
          </a:xfrm>
          <a:prstGeom prst="rect">
            <a:avLst/>
          </a:prstGeom>
        </p:spPr>
      </p:pic>
      <p:pic>
        <p:nvPicPr>
          <p:cNvPr id="15" name="Picture 14">
            <a:extLst>
              <a:ext uri="{FF2B5EF4-FFF2-40B4-BE49-F238E27FC236}">
                <a16:creationId xmlns:a16="http://schemas.microsoft.com/office/drawing/2014/main" xmlns="" id="{B413EBBB-462B-4AB9-BA93-AB8C2632B3A5}"/>
              </a:ext>
            </a:extLst>
          </p:cNvPr>
          <p:cNvPicPr>
            <a:picLocks noChangeAspect="1"/>
          </p:cNvPicPr>
          <p:nvPr/>
        </p:nvPicPr>
        <p:blipFill>
          <a:blip r:embed="rId7"/>
          <a:stretch>
            <a:fillRect/>
          </a:stretch>
        </p:blipFill>
        <p:spPr>
          <a:xfrm>
            <a:off x="6055568" y="3024580"/>
            <a:ext cx="2019687" cy="1560117"/>
          </a:xfrm>
          <a:prstGeom prst="rect">
            <a:avLst/>
          </a:prstGeom>
        </p:spPr>
      </p:pic>
      <p:sp>
        <p:nvSpPr>
          <p:cNvPr id="16" name="TextBox 15">
            <a:extLst>
              <a:ext uri="{FF2B5EF4-FFF2-40B4-BE49-F238E27FC236}">
                <a16:creationId xmlns:a16="http://schemas.microsoft.com/office/drawing/2014/main" xmlns="" id="{91147C3C-4827-42BB-8180-E11F6AC6BCEF}"/>
              </a:ext>
            </a:extLst>
          </p:cNvPr>
          <p:cNvSpPr txBox="1"/>
          <p:nvPr/>
        </p:nvSpPr>
        <p:spPr>
          <a:xfrm>
            <a:off x="351491" y="3614688"/>
            <a:ext cx="4640094" cy="523220"/>
          </a:xfrm>
          <a:prstGeom prst="rect">
            <a:avLst/>
          </a:prstGeom>
          <a:noFill/>
        </p:spPr>
        <p:txBody>
          <a:bodyPr wrap="square">
            <a:spAutoFit/>
          </a:bodyPr>
          <a:lstStyle/>
          <a:p>
            <a:r>
              <a:rPr lang="en-IN" altLang="en-US" sz="1400" b="1" dirty="0">
                <a:solidFill>
                  <a:schemeClr val="bg1"/>
                </a:solidFill>
                <a:latin typeface="Bahnschrift" panose="020B0502040204020203" pitchFamily="34" charset="0"/>
              </a:rPr>
              <a:t>Therefore G has (n-2)+ 1 = n-1  edges .</a:t>
            </a:r>
          </a:p>
          <a:p>
            <a:r>
              <a:rPr lang="en-IN" altLang="en-US" sz="1400" b="1" dirty="0">
                <a:solidFill>
                  <a:schemeClr val="bg1"/>
                </a:solidFill>
                <a:latin typeface="Bahnschrift" panose="020B0502040204020203" pitchFamily="34" charset="0"/>
              </a:rPr>
              <a:t>Hence it is proved	</a:t>
            </a:r>
            <a:endParaRPr lang="en-IN" dirty="0">
              <a:solidFill>
                <a:schemeClr val="bg1"/>
              </a:solidFill>
              <a:latin typeface="Bahnschrift" panose="020B0502040204020203" pitchFamily="34" charset="0"/>
            </a:endParaRPr>
          </a:p>
        </p:txBody>
      </p:sp>
    </p:spTree>
    <p:extLst>
      <p:ext uri="{BB962C8B-B14F-4D97-AF65-F5344CB8AC3E}">
        <p14:creationId xmlns:p14="http://schemas.microsoft.com/office/powerpoint/2010/main" val="2271756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5"/>
                                        </p:tgtEl>
                                        <p:attrNameLst>
                                          <p:attrName>style.visibility</p:attrName>
                                        </p:attrNameLst>
                                      </p:cBhvr>
                                      <p:to>
                                        <p:strVal val="visible"/>
                                      </p:to>
                                    </p:set>
                                    <p:animEffect transition="in" filter="fade">
                                      <p:cBhvr>
                                        <p:cTn id="14" dur="1000"/>
                                        <p:tgtEl>
                                          <p:spTgt spid="15"/>
                                        </p:tgtEl>
                                      </p:cBhvr>
                                    </p:animEffect>
                                    <p:anim calcmode="lin" valueType="num">
                                      <p:cBhvr>
                                        <p:cTn id="15" dur="1000" fill="hold"/>
                                        <p:tgtEl>
                                          <p:spTgt spid="15"/>
                                        </p:tgtEl>
                                        <p:attrNameLst>
                                          <p:attrName>ppt_x</p:attrName>
                                        </p:attrNameLst>
                                      </p:cBhvr>
                                      <p:tavLst>
                                        <p:tav tm="0">
                                          <p:val>
                                            <p:strVal val="#ppt_x"/>
                                          </p:val>
                                        </p:tav>
                                        <p:tav tm="100000">
                                          <p:val>
                                            <p:strVal val="#ppt_x"/>
                                          </p:val>
                                        </p:tav>
                                      </p:tavLst>
                                    </p:anim>
                                    <p:anim calcmode="lin" valueType="num">
                                      <p:cBhvr>
                                        <p:cTn id="16"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pic>
        <p:nvPicPr>
          <p:cNvPr id="152" name="Google Shape;152;p21"/>
          <p:cNvPicPr preferRelativeResize="0"/>
          <p:nvPr/>
        </p:nvPicPr>
        <p:blipFill>
          <a:blip r:embed="rId3">
            <a:alphaModFix/>
          </a:blip>
          <a:stretch>
            <a:fillRect/>
          </a:stretch>
        </p:blipFill>
        <p:spPr>
          <a:xfrm>
            <a:off x="0" y="0"/>
            <a:ext cx="9144000" cy="5139333"/>
          </a:xfrm>
          <a:prstGeom prst="rect">
            <a:avLst/>
          </a:prstGeom>
          <a:noFill/>
          <a:ln>
            <a:noFill/>
          </a:ln>
        </p:spPr>
      </p:pic>
      <p:pic>
        <p:nvPicPr>
          <p:cNvPr id="153" name="Google Shape;153;p21"/>
          <p:cNvPicPr preferRelativeResize="0"/>
          <p:nvPr/>
        </p:nvPicPr>
        <p:blipFill>
          <a:blip r:embed="rId4">
            <a:alphaModFix/>
          </a:blip>
          <a:stretch>
            <a:fillRect/>
          </a:stretch>
        </p:blipFill>
        <p:spPr>
          <a:xfrm>
            <a:off x="4763" y="4750"/>
            <a:ext cx="9134475" cy="5133975"/>
          </a:xfrm>
          <a:prstGeom prst="rect">
            <a:avLst/>
          </a:prstGeom>
          <a:noFill/>
          <a:ln>
            <a:noFill/>
          </a:ln>
        </p:spPr>
      </p:pic>
      <p:pic>
        <p:nvPicPr>
          <p:cNvPr id="158" name="Google Shape;158;p21"/>
          <p:cNvPicPr preferRelativeResize="0"/>
          <p:nvPr/>
        </p:nvPicPr>
        <p:blipFill>
          <a:blip r:embed="rId5">
            <a:alphaModFix/>
          </a:blip>
          <a:stretch>
            <a:fillRect/>
          </a:stretch>
        </p:blipFill>
        <p:spPr>
          <a:xfrm>
            <a:off x="7363438" y="148588"/>
            <a:ext cx="1495425" cy="371475"/>
          </a:xfrm>
          <a:prstGeom prst="rect">
            <a:avLst/>
          </a:prstGeom>
          <a:noFill/>
          <a:ln>
            <a:noFill/>
          </a:ln>
        </p:spPr>
      </p:pic>
      <p:sp>
        <p:nvSpPr>
          <p:cNvPr id="159" name="Google Shape;159;p21"/>
          <p:cNvSpPr txBox="1"/>
          <p:nvPr/>
        </p:nvSpPr>
        <p:spPr>
          <a:xfrm>
            <a:off x="645924" y="134250"/>
            <a:ext cx="2661480" cy="553968"/>
          </a:xfrm>
          <a:prstGeom prst="rect">
            <a:avLst/>
          </a:prstGeom>
          <a:noFill/>
          <a:ln>
            <a:noFill/>
          </a:ln>
        </p:spPr>
        <p:txBody>
          <a:bodyPr spcFirstLastPara="1" wrap="square" lIns="91425" tIns="91425" rIns="91425" bIns="91425" anchor="t" anchorCtr="0">
            <a:spAutoFit/>
          </a:bodyPr>
          <a:lstStyle/>
          <a:p>
            <a:r>
              <a:rPr lang="en-IN" altLang="en-US" sz="2400" b="1" dirty="0">
                <a:solidFill>
                  <a:schemeClr val="tx1"/>
                </a:solidFill>
                <a:latin typeface="Arial Black" panose="020B0A04020102020204" pitchFamily="34" charset="0"/>
                <a:cs typeface="Calibri" panose="020F0502020204030204" pitchFamily="34" charset="0"/>
              </a:rPr>
              <a:t>Binary Tree</a:t>
            </a:r>
            <a:endParaRPr lang="en-US" altLang="en-US" sz="2400" b="1" dirty="0">
              <a:solidFill>
                <a:schemeClr val="tx1"/>
              </a:solidFill>
              <a:latin typeface="Arial Black" panose="020B0A04020102020204" pitchFamily="34" charset="0"/>
              <a:cs typeface="Calibri" panose="020F0502020204030204" pitchFamily="34" charset="0"/>
            </a:endParaRPr>
          </a:p>
        </p:txBody>
      </p:sp>
      <p:sp>
        <p:nvSpPr>
          <p:cNvPr id="3" name="Text Placeholder 2">
            <a:extLst>
              <a:ext uri="{FF2B5EF4-FFF2-40B4-BE49-F238E27FC236}">
                <a16:creationId xmlns:a16="http://schemas.microsoft.com/office/drawing/2014/main" xmlns="" id="{0CE852F5-66EE-4E09-9BEB-0E9C4EF979E5}"/>
              </a:ext>
            </a:extLst>
          </p:cNvPr>
          <p:cNvSpPr>
            <a:spLocks noGrp="1"/>
          </p:cNvSpPr>
          <p:nvPr>
            <p:ph type="body" idx="1"/>
          </p:nvPr>
        </p:nvSpPr>
        <p:spPr/>
        <p:txBody>
          <a:bodyPr>
            <a:normAutofit/>
          </a:bodyPr>
          <a:lstStyle/>
          <a:p>
            <a:pPr marL="114300" indent="0">
              <a:buNone/>
            </a:pPr>
            <a:r>
              <a:rPr lang="en-IN" sz="1400" b="1" dirty="0">
                <a:solidFill>
                  <a:schemeClr val="bg1"/>
                </a:solidFill>
                <a:latin typeface="Bahnschrift" panose="020B0502040204020203" pitchFamily="34" charset="0"/>
              </a:rPr>
              <a:t>                      </a:t>
            </a:r>
            <a:endParaRPr lang="en-IN" sz="1400" dirty="0">
              <a:solidFill>
                <a:schemeClr val="bg1"/>
              </a:solidFill>
              <a:latin typeface="Bahnschrift" panose="020B0502040204020203" pitchFamily="34" charset="0"/>
            </a:endParaRPr>
          </a:p>
        </p:txBody>
      </p:sp>
      <p:sp>
        <p:nvSpPr>
          <p:cNvPr id="10" name="TextBox 9">
            <a:extLst>
              <a:ext uri="{FF2B5EF4-FFF2-40B4-BE49-F238E27FC236}">
                <a16:creationId xmlns:a16="http://schemas.microsoft.com/office/drawing/2014/main" xmlns="" id="{DCDA1E68-113E-42DE-8B2D-07E708B9E634}"/>
              </a:ext>
            </a:extLst>
          </p:cNvPr>
          <p:cNvSpPr txBox="1"/>
          <p:nvPr/>
        </p:nvSpPr>
        <p:spPr>
          <a:xfrm>
            <a:off x="423152" y="817718"/>
            <a:ext cx="6084651" cy="3539430"/>
          </a:xfrm>
          <a:prstGeom prst="rect">
            <a:avLst/>
          </a:prstGeom>
          <a:noFill/>
        </p:spPr>
        <p:txBody>
          <a:bodyPr wrap="square">
            <a:spAutoFit/>
          </a:bodyPr>
          <a:lstStyle/>
          <a:p>
            <a:r>
              <a:rPr lang="en-IN" altLang="en-US" sz="1400" b="1" dirty="0">
                <a:solidFill>
                  <a:schemeClr val="bg1"/>
                </a:solidFill>
                <a:latin typeface="Bahnschrift" panose="020B0502040204020203" pitchFamily="34" charset="0"/>
              </a:rPr>
              <a:t>A binary tree is defined as a tree in which there is exactly one vertex of degree two ,and each of the remaining vertices </a:t>
            </a:r>
            <a:r>
              <a:rPr lang="en-IN" altLang="en-US" b="1" dirty="0">
                <a:solidFill>
                  <a:schemeClr val="bg1"/>
                </a:solidFill>
                <a:latin typeface="Bahnschrift" panose="020B0502040204020203" pitchFamily="34" charset="0"/>
              </a:rPr>
              <a:t>are</a:t>
            </a:r>
            <a:r>
              <a:rPr lang="en-IN" altLang="en-US" sz="1400" b="1" dirty="0">
                <a:solidFill>
                  <a:schemeClr val="bg1"/>
                </a:solidFill>
                <a:latin typeface="Bahnschrift" panose="020B0502040204020203" pitchFamily="34" charset="0"/>
              </a:rPr>
              <a:t> of degree one or three.</a:t>
            </a:r>
            <a:endParaRPr lang="en-IN" altLang="en-US" sz="1400" dirty="0">
              <a:solidFill>
                <a:schemeClr val="bg1"/>
              </a:solidFill>
              <a:latin typeface="Bahnschrift" panose="020B0502040204020203" pitchFamily="34" charset="0"/>
            </a:endParaRPr>
          </a:p>
          <a:p>
            <a:endParaRPr lang="en-IN" altLang="en-US" sz="1400" b="1" dirty="0">
              <a:solidFill>
                <a:schemeClr val="bg1"/>
              </a:solidFill>
              <a:latin typeface="Bahnschrift" panose="020B0502040204020203" pitchFamily="34" charset="0"/>
            </a:endParaRPr>
          </a:p>
          <a:p>
            <a:endParaRPr lang="en-IN" altLang="en-US" sz="1400" b="1" dirty="0">
              <a:solidFill>
                <a:schemeClr val="bg1"/>
              </a:solidFill>
              <a:latin typeface="Bahnschrift" panose="020B0502040204020203" pitchFamily="34" charset="0"/>
            </a:endParaRPr>
          </a:p>
          <a:p>
            <a:endParaRPr lang="en-IN" altLang="en-US" sz="1400" b="1" dirty="0">
              <a:solidFill>
                <a:schemeClr val="bg1"/>
              </a:solidFill>
              <a:latin typeface="Bahnschrift" panose="020B0502040204020203" pitchFamily="34" charset="0"/>
            </a:endParaRPr>
          </a:p>
          <a:p>
            <a:endParaRPr lang="en-IN" altLang="en-US" sz="1400" b="1" dirty="0">
              <a:solidFill>
                <a:schemeClr val="bg1"/>
              </a:solidFill>
              <a:latin typeface="Bahnschrift" panose="020B0502040204020203" pitchFamily="34" charset="0"/>
            </a:endParaRPr>
          </a:p>
          <a:p>
            <a:endParaRPr lang="en-IN" altLang="en-US" b="1" dirty="0">
              <a:solidFill>
                <a:schemeClr val="bg1"/>
              </a:solidFill>
              <a:latin typeface="Bahnschrift" panose="020B0502040204020203" pitchFamily="34" charset="0"/>
            </a:endParaRPr>
          </a:p>
          <a:p>
            <a:endParaRPr lang="en-IN" altLang="en-US" sz="1400" b="1" dirty="0">
              <a:solidFill>
                <a:schemeClr val="bg1"/>
              </a:solidFill>
              <a:latin typeface="Bahnschrift" panose="020B0502040204020203" pitchFamily="34" charset="0"/>
            </a:endParaRPr>
          </a:p>
          <a:p>
            <a:endParaRPr lang="en-IN" altLang="en-US" sz="1400" b="1" dirty="0">
              <a:solidFill>
                <a:schemeClr val="bg1"/>
              </a:solidFill>
              <a:latin typeface="Bahnschrift" panose="020B0502040204020203" pitchFamily="34" charset="0"/>
            </a:endParaRPr>
          </a:p>
          <a:p>
            <a:endParaRPr lang="en-IN" altLang="en-US" sz="1400" b="1" dirty="0">
              <a:solidFill>
                <a:schemeClr val="bg1"/>
              </a:solidFill>
              <a:latin typeface="Bahnschrift" panose="020B0502040204020203" pitchFamily="34" charset="0"/>
            </a:endParaRPr>
          </a:p>
          <a:p>
            <a:endParaRPr lang="en-IN" altLang="en-US" sz="1400" b="1" dirty="0">
              <a:solidFill>
                <a:schemeClr val="bg1"/>
              </a:solidFill>
              <a:latin typeface="Bahnschrift" panose="020B0502040204020203" pitchFamily="34" charset="0"/>
            </a:endParaRPr>
          </a:p>
          <a:p>
            <a:endParaRPr lang="en-IN" altLang="en-US" sz="1400" b="1" dirty="0">
              <a:solidFill>
                <a:schemeClr val="bg1"/>
              </a:solidFill>
              <a:latin typeface="Bahnschrift" panose="020B0502040204020203" pitchFamily="34" charset="0"/>
            </a:endParaRPr>
          </a:p>
          <a:p>
            <a:endParaRPr lang="en-IN" altLang="en-US" sz="1400" b="1" dirty="0">
              <a:solidFill>
                <a:schemeClr val="bg1"/>
              </a:solidFill>
              <a:latin typeface="Bahnschrift" panose="020B0502040204020203" pitchFamily="34" charset="0"/>
            </a:endParaRPr>
          </a:p>
          <a:p>
            <a:r>
              <a:rPr lang="en-IN" altLang="en-US" sz="1400" b="1" dirty="0">
                <a:solidFill>
                  <a:schemeClr val="bg1"/>
                </a:solidFill>
                <a:latin typeface="Bahnschrift" panose="020B0502040204020203" pitchFamily="34" charset="0"/>
              </a:rPr>
              <a:t>Since the vertex of degree two is distinct from all other vertices. This vertex is called  a root .  Here Vertex A is root.</a:t>
            </a:r>
            <a:endParaRPr lang="en-IN" altLang="en-US" sz="1400" dirty="0">
              <a:solidFill>
                <a:schemeClr val="bg1"/>
              </a:solidFill>
              <a:latin typeface="Bahnschrift" panose="020B0502040204020203" pitchFamily="34" charset="0"/>
            </a:endParaRPr>
          </a:p>
        </p:txBody>
      </p:sp>
      <p:pic>
        <p:nvPicPr>
          <p:cNvPr id="11" name="Picture 3">
            <a:extLst>
              <a:ext uri="{FF2B5EF4-FFF2-40B4-BE49-F238E27FC236}">
                <a16:creationId xmlns:a16="http://schemas.microsoft.com/office/drawing/2014/main" xmlns="" id="{AD7E516B-552F-425F-850E-47823D38C9F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76907" y="1760679"/>
            <a:ext cx="2883808" cy="16221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79785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pic>
        <p:nvPicPr>
          <p:cNvPr id="152" name="Google Shape;152;p21"/>
          <p:cNvPicPr preferRelativeResize="0"/>
          <p:nvPr/>
        </p:nvPicPr>
        <p:blipFill>
          <a:blip r:embed="rId3">
            <a:alphaModFix/>
          </a:blip>
          <a:stretch>
            <a:fillRect/>
          </a:stretch>
        </p:blipFill>
        <p:spPr>
          <a:xfrm>
            <a:off x="0" y="0"/>
            <a:ext cx="9144000" cy="5139333"/>
          </a:xfrm>
          <a:prstGeom prst="rect">
            <a:avLst/>
          </a:prstGeom>
          <a:noFill/>
          <a:ln>
            <a:noFill/>
          </a:ln>
        </p:spPr>
      </p:pic>
      <p:pic>
        <p:nvPicPr>
          <p:cNvPr id="153" name="Google Shape;153;p21"/>
          <p:cNvPicPr preferRelativeResize="0"/>
          <p:nvPr/>
        </p:nvPicPr>
        <p:blipFill>
          <a:blip r:embed="rId4">
            <a:alphaModFix/>
          </a:blip>
          <a:stretch>
            <a:fillRect/>
          </a:stretch>
        </p:blipFill>
        <p:spPr>
          <a:xfrm>
            <a:off x="4763" y="4750"/>
            <a:ext cx="9134475" cy="5133975"/>
          </a:xfrm>
          <a:prstGeom prst="rect">
            <a:avLst/>
          </a:prstGeom>
          <a:noFill/>
          <a:ln>
            <a:noFill/>
          </a:ln>
        </p:spPr>
      </p:pic>
      <p:pic>
        <p:nvPicPr>
          <p:cNvPr id="158" name="Google Shape;158;p21"/>
          <p:cNvPicPr preferRelativeResize="0"/>
          <p:nvPr/>
        </p:nvPicPr>
        <p:blipFill>
          <a:blip r:embed="rId5">
            <a:alphaModFix/>
          </a:blip>
          <a:stretch>
            <a:fillRect/>
          </a:stretch>
        </p:blipFill>
        <p:spPr>
          <a:xfrm>
            <a:off x="7363438" y="148588"/>
            <a:ext cx="1495425" cy="371475"/>
          </a:xfrm>
          <a:prstGeom prst="rect">
            <a:avLst/>
          </a:prstGeom>
          <a:noFill/>
          <a:ln>
            <a:noFill/>
          </a:ln>
        </p:spPr>
      </p:pic>
      <p:sp>
        <p:nvSpPr>
          <p:cNvPr id="159" name="Google Shape;159;p21"/>
          <p:cNvSpPr txBox="1"/>
          <p:nvPr/>
        </p:nvSpPr>
        <p:spPr>
          <a:xfrm>
            <a:off x="645924" y="134250"/>
            <a:ext cx="2282101" cy="553968"/>
          </a:xfrm>
          <a:prstGeom prst="rect">
            <a:avLst/>
          </a:prstGeom>
          <a:noFill/>
          <a:ln>
            <a:noFill/>
          </a:ln>
        </p:spPr>
        <p:txBody>
          <a:bodyPr spcFirstLastPara="1" wrap="square" lIns="91425" tIns="91425" rIns="91425" bIns="91425" anchor="t" anchorCtr="0">
            <a:spAutoFit/>
          </a:bodyPr>
          <a:lstStyle/>
          <a:p>
            <a:r>
              <a:rPr lang="en-IN" altLang="en-US" sz="2400" b="1" dirty="0">
                <a:solidFill>
                  <a:schemeClr val="tx1"/>
                </a:solidFill>
                <a:latin typeface="Arial Black" panose="020B0A04020102020204" pitchFamily="34" charset="0"/>
              </a:rPr>
              <a:t>Properties</a:t>
            </a:r>
            <a:endParaRPr lang="en-US" altLang="en-US" sz="2400" b="1" dirty="0">
              <a:solidFill>
                <a:schemeClr val="tx1"/>
              </a:solidFill>
              <a:latin typeface="Calibri" panose="020F0502020204030204" pitchFamily="34" charset="0"/>
              <a:cs typeface="Calibri" panose="020F0502020204030204" pitchFamily="34" charset="0"/>
            </a:endParaRPr>
          </a:p>
        </p:txBody>
      </p:sp>
      <p:sp>
        <p:nvSpPr>
          <p:cNvPr id="3" name="Text Placeholder 2">
            <a:extLst>
              <a:ext uri="{FF2B5EF4-FFF2-40B4-BE49-F238E27FC236}">
                <a16:creationId xmlns:a16="http://schemas.microsoft.com/office/drawing/2014/main" xmlns="" id="{0CE852F5-66EE-4E09-9BEB-0E9C4EF979E5}"/>
              </a:ext>
            </a:extLst>
          </p:cNvPr>
          <p:cNvSpPr>
            <a:spLocks noGrp="1"/>
          </p:cNvSpPr>
          <p:nvPr>
            <p:ph type="body" idx="1"/>
          </p:nvPr>
        </p:nvSpPr>
        <p:spPr/>
        <p:txBody>
          <a:bodyPr>
            <a:normAutofit/>
          </a:bodyPr>
          <a:lstStyle/>
          <a:p>
            <a:pPr marL="114300" indent="0">
              <a:buNone/>
            </a:pPr>
            <a:r>
              <a:rPr lang="en-IN" sz="1400" b="1" dirty="0">
                <a:solidFill>
                  <a:schemeClr val="bg1"/>
                </a:solidFill>
                <a:latin typeface="Bahnschrift" panose="020B0502040204020203" pitchFamily="34" charset="0"/>
              </a:rPr>
              <a:t>                      </a:t>
            </a:r>
            <a:endParaRPr lang="en-IN" sz="1400" dirty="0">
              <a:solidFill>
                <a:schemeClr val="bg1"/>
              </a:solidFill>
              <a:latin typeface="Bahnschrift" panose="020B0502040204020203" pitchFamily="34" charset="0"/>
            </a:endParaRPr>
          </a:p>
        </p:txBody>
      </p:sp>
      <p:sp>
        <p:nvSpPr>
          <p:cNvPr id="8" name="TextBox 7">
            <a:extLst>
              <a:ext uri="{FF2B5EF4-FFF2-40B4-BE49-F238E27FC236}">
                <a16:creationId xmlns:a16="http://schemas.microsoft.com/office/drawing/2014/main" xmlns="" id="{3645AD75-B7EF-40A0-9E75-B19AD902150B}"/>
              </a:ext>
            </a:extLst>
          </p:cNvPr>
          <p:cNvSpPr txBox="1"/>
          <p:nvPr/>
        </p:nvSpPr>
        <p:spPr>
          <a:xfrm>
            <a:off x="442608" y="1010683"/>
            <a:ext cx="6425120" cy="2246769"/>
          </a:xfrm>
          <a:prstGeom prst="rect">
            <a:avLst/>
          </a:prstGeom>
          <a:noFill/>
        </p:spPr>
        <p:txBody>
          <a:bodyPr wrap="square">
            <a:spAutoFit/>
          </a:bodyPr>
          <a:lstStyle/>
          <a:p>
            <a:pPr marL="342900" indent="-342900">
              <a:buClrTx/>
              <a:buFont typeface="Wingdings" panose="05000000000000000000" pitchFamily="2" charset="2"/>
              <a:buChar char="Ø"/>
              <a:defRPr/>
            </a:pPr>
            <a:r>
              <a:rPr lang="en-IN" altLang="en-US" sz="1400" b="1" dirty="0">
                <a:solidFill>
                  <a:schemeClr val="bg1"/>
                </a:solidFill>
                <a:latin typeface="Bahnschrift" panose="020B0502040204020203" pitchFamily="34" charset="0"/>
              </a:rPr>
              <a:t>The number of vertices in a binary tree is always odd. </a:t>
            </a:r>
          </a:p>
          <a:p>
            <a:pPr>
              <a:defRPr/>
            </a:pPr>
            <a:r>
              <a:rPr lang="en-IN" altLang="en-US" sz="1400" b="1" dirty="0">
                <a:solidFill>
                  <a:schemeClr val="bg1"/>
                </a:solidFill>
                <a:latin typeface="Bahnschrift" panose="020B0502040204020203" pitchFamily="34" charset="0"/>
              </a:rPr>
              <a:t>because there is exactly one vertex of even degree, and the </a:t>
            </a:r>
          </a:p>
          <a:p>
            <a:pPr>
              <a:defRPr/>
            </a:pPr>
            <a:r>
              <a:rPr lang="en-IN" altLang="en-US" sz="1400" b="1" dirty="0">
                <a:solidFill>
                  <a:schemeClr val="bg1"/>
                </a:solidFill>
                <a:latin typeface="Bahnschrift" panose="020B0502040204020203" pitchFamily="34" charset="0"/>
              </a:rPr>
              <a:t>remaining n-1 vertices are of odd degree .</a:t>
            </a:r>
          </a:p>
          <a:p>
            <a:pPr>
              <a:defRPr/>
            </a:pPr>
            <a:endParaRPr lang="en-IN" altLang="en-US" sz="1400" b="1" dirty="0">
              <a:solidFill>
                <a:schemeClr val="bg1"/>
              </a:solidFill>
              <a:latin typeface="Bahnschrift" panose="020B0502040204020203" pitchFamily="34" charset="0"/>
            </a:endParaRPr>
          </a:p>
          <a:p>
            <a:pPr marL="342900" indent="-342900">
              <a:buClr>
                <a:schemeClr val="tx1"/>
              </a:buClr>
              <a:buFont typeface="Wingdings" panose="05000000000000000000" pitchFamily="2" charset="2"/>
              <a:buChar char="Ø"/>
              <a:defRPr/>
            </a:pPr>
            <a:r>
              <a:rPr lang="en-IN" altLang="en-US" sz="1400" b="1" dirty="0">
                <a:solidFill>
                  <a:schemeClr val="bg1"/>
                </a:solidFill>
                <a:latin typeface="Bahnschrift" panose="020B0502040204020203" pitchFamily="34" charset="0"/>
              </a:rPr>
              <a:t> Let p be the number of pendant vertices in a binary tree T. then    </a:t>
            </a:r>
          </a:p>
          <a:p>
            <a:pPr>
              <a:defRPr/>
            </a:pPr>
            <a:r>
              <a:rPr lang="en-IN" altLang="en-US" sz="1400" b="1" dirty="0">
                <a:solidFill>
                  <a:schemeClr val="bg1"/>
                </a:solidFill>
                <a:latin typeface="Bahnschrift" panose="020B0502040204020203" pitchFamily="34" charset="0"/>
              </a:rPr>
              <a:t>  n – p - 1 is the number of vertices of degree three. </a:t>
            </a:r>
          </a:p>
          <a:p>
            <a:pPr>
              <a:defRPr/>
            </a:pPr>
            <a:r>
              <a:rPr lang="en-IN" altLang="en-US" sz="1400" b="1" dirty="0">
                <a:solidFill>
                  <a:schemeClr val="bg1"/>
                </a:solidFill>
                <a:latin typeface="Bahnschrift" panose="020B0502040204020203" pitchFamily="34" charset="0"/>
              </a:rPr>
              <a:t>  In example  [ n = 13  ,  p = 7  then  n - p -1  = 5]</a:t>
            </a:r>
          </a:p>
          <a:p>
            <a:pPr>
              <a:defRPr/>
            </a:pPr>
            <a:endParaRPr lang="en-IN" altLang="en-US" sz="1400" b="1" dirty="0">
              <a:solidFill>
                <a:schemeClr val="bg1"/>
              </a:solidFill>
              <a:latin typeface="Bahnschrift" panose="020B0502040204020203" pitchFamily="34" charset="0"/>
            </a:endParaRPr>
          </a:p>
          <a:p>
            <a:pPr marL="342900" indent="-342900">
              <a:buClrTx/>
              <a:buFont typeface="Wingdings" panose="05000000000000000000" pitchFamily="2" charset="2"/>
              <a:buChar char="Ø"/>
              <a:defRPr/>
            </a:pPr>
            <a:r>
              <a:rPr lang="en-IN" altLang="en-US" sz="1400" b="1" dirty="0">
                <a:solidFill>
                  <a:schemeClr val="bg1"/>
                </a:solidFill>
                <a:latin typeface="Bahnschrift" panose="020B0502040204020203" pitchFamily="34" charset="0"/>
              </a:rPr>
              <a:t>A non pendant vertex in a tree is called an internal vertex.</a:t>
            </a:r>
          </a:p>
          <a:p>
            <a:pPr>
              <a:defRPr/>
            </a:pPr>
            <a:r>
              <a:rPr lang="en-IN" altLang="en-US" sz="1400" b="1" dirty="0">
                <a:solidFill>
                  <a:schemeClr val="bg1"/>
                </a:solidFill>
                <a:latin typeface="Bahnschrift" panose="020B0502040204020203" pitchFamily="34" charset="0"/>
              </a:rPr>
              <a:t>   </a:t>
            </a:r>
            <a:r>
              <a:rPr lang="en-IN" altLang="en-US" sz="1050" b="1" dirty="0">
                <a:solidFill>
                  <a:schemeClr val="bg1"/>
                </a:solidFill>
                <a:latin typeface="Bahnschrift" panose="020B0502040204020203" pitchFamily="34" charset="0"/>
              </a:rPr>
              <a:t> </a:t>
            </a:r>
          </a:p>
        </p:txBody>
      </p:sp>
      <p:pic>
        <p:nvPicPr>
          <p:cNvPr id="9" name="Picture 8">
            <a:extLst>
              <a:ext uri="{FF2B5EF4-FFF2-40B4-BE49-F238E27FC236}">
                <a16:creationId xmlns:a16="http://schemas.microsoft.com/office/drawing/2014/main" xmlns="" id="{C604F070-1CF3-4BBF-BE62-216272780AE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65300" y="1097803"/>
            <a:ext cx="2667000" cy="149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59480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pic>
        <p:nvPicPr>
          <p:cNvPr id="152" name="Google Shape;152;p21"/>
          <p:cNvPicPr preferRelativeResize="0"/>
          <p:nvPr/>
        </p:nvPicPr>
        <p:blipFill>
          <a:blip r:embed="rId3">
            <a:alphaModFix/>
          </a:blip>
          <a:stretch>
            <a:fillRect/>
          </a:stretch>
        </p:blipFill>
        <p:spPr>
          <a:xfrm>
            <a:off x="0" y="0"/>
            <a:ext cx="9144000" cy="5139333"/>
          </a:xfrm>
          <a:prstGeom prst="rect">
            <a:avLst/>
          </a:prstGeom>
          <a:noFill/>
          <a:ln>
            <a:noFill/>
          </a:ln>
        </p:spPr>
      </p:pic>
      <p:pic>
        <p:nvPicPr>
          <p:cNvPr id="153" name="Google Shape;153;p21"/>
          <p:cNvPicPr preferRelativeResize="0"/>
          <p:nvPr/>
        </p:nvPicPr>
        <p:blipFill>
          <a:blip r:embed="rId4">
            <a:alphaModFix/>
          </a:blip>
          <a:stretch>
            <a:fillRect/>
          </a:stretch>
        </p:blipFill>
        <p:spPr>
          <a:xfrm>
            <a:off x="4763" y="4750"/>
            <a:ext cx="9134475" cy="5133975"/>
          </a:xfrm>
          <a:prstGeom prst="rect">
            <a:avLst/>
          </a:prstGeom>
          <a:noFill/>
          <a:ln>
            <a:noFill/>
          </a:ln>
        </p:spPr>
      </p:pic>
      <p:pic>
        <p:nvPicPr>
          <p:cNvPr id="158" name="Google Shape;158;p21"/>
          <p:cNvPicPr preferRelativeResize="0"/>
          <p:nvPr/>
        </p:nvPicPr>
        <p:blipFill>
          <a:blip r:embed="rId5">
            <a:alphaModFix/>
          </a:blip>
          <a:stretch>
            <a:fillRect/>
          </a:stretch>
        </p:blipFill>
        <p:spPr>
          <a:xfrm>
            <a:off x="7363438" y="148588"/>
            <a:ext cx="1495425" cy="371475"/>
          </a:xfrm>
          <a:prstGeom prst="rect">
            <a:avLst/>
          </a:prstGeom>
          <a:noFill/>
          <a:ln>
            <a:noFill/>
          </a:ln>
        </p:spPr>
      </p:pic>
      <p:sp>
        <p:nvSpPr>
          <p:cNvPr id="159" name="Google Shape;159;p21"/>
          <p:cNvSpPr txBox="1"/>
          <p:nvPr/>
        </p:nvSpPr>
        <p:spPr>
          <a:xfrm>
            <a:off x="645925" y="134250"/>
            <a:ext cx="2700390" cy="553968"/>
          </a:xfrm>
          <a:prstGeom prst="rect">
            <a:avLst/>
          </a:prstGeom>
          <a:noFill/>
          <a:ln>
            <a:noFill/>
          </a:ln>
        </p:spPr>
        <p:txBody>
          <a:bodyPr spcFirstLastPara="1" wrap="square" lIns="91425" tIns="91425" rIns="91425" bIns="91425" anchor="t" anchorCtr="0">
            <a:spAutoFit/>
          </a:bodyPr>
          <a:lstStyle/>
          <a:p>
            <a:r>
              <a:rPr lang="en-IN" altLang="en-US" sz="2400" dirty="0">
                <a:solidFill>
                  <a:srgbClr val="00B0F0"/>
                </a:solidFill>
                <a:latin typeface="Arial Black" panose="020B0A04020102020204" pitchFamily="34" charset="0"/>
              </a:rPr>
              <a:t>Spanning Tree</a:t>
            </a:r>
            <a:endParaRPr lang="en-US" altLang="en-US" sz="2400" b="1" dirty="0">
              <a:solidFill>
                <a:srgbClr val="00B0F0"/>
              </a:solidFill>
              <a:latin typeface="Calibri" panose="020F0502020204030204" pitchFamily="34" charset="0"/>
              <a:cs typeface="Calibri" panose="020F0502020204030204" pitchFamily="34" charset="0"/>
            </a:endParaRPr>
          </a:p>
        </p:txBody>
      </p:sp>
      <p:sp>
        <p:nvSpPr>
          <p:cNvPr id="3" name="Text Placeholder 2">
            <a:extLst>
              <a:ext uri="{FF2B5EF4-FFF2-40B4-BE49-F238E27FC236}">
                <a16:creationId xmlns:a16="http://schemas.microsoft.com/office/drawing/2014/main" xmlns="" id="{0CE852F5-66EE-4E09-9BEB-0E9C4EF979E5}"/>
              </a:ext>
            </a:extLst>
          </p:cNvPr>
          <p:cNvSpPr>
            <a:spLocks noGrp="1"/>
          </p:cNvSpPr>
          <p:nvPr>
            <p:ph type="body" idx="1"/>
          </p:nvPr>
        </p:nvSpPr>
        <p:spPr/>
        <p:txBody>
          <a:bodyPr>
            <a:normAutofit/>
          </a:bodyPr>
          <a:lstStyle/>
          <a:p>
            <a:pPr marL="114300" indent="0">
              <a:buNone/>
            </a:pPr>
            <a:r>
              <a:rPr lang="en-IN" sz="1400" b="1" dirty="0">
                <a:solidFill>
                  <a:schemeClr val="bg1"/>
                </a:solidFill>
                <a:latin typeface="Bahnschrift" panose="020B0502040204020203" pitchFamily="34" charset="0"/>
              </a:rPr>
              <a:t>                      </a:t>
            </a:r>
            <a:endParaRPr lang="en-IN" sz="1400" dirty="0">
              <a:solidFill>
                <a:schemeClr val="bg1"/>
              </a:solidFill>
              <a:latin typeface="Bahnschrift" panose="020B0502040204020203" pitchFamily="34" charset="0"/>
            </a:endParaRPr>
          </a:p>
        </p:txBody>
      </p:sp>
      <p:sp>
        <p:nvSpPr>
          <p:cNvPr id="8" name="TextBox 7">
            <a:extLst>
              <a:ext uri="{FF2B5EF4-FFF2-40B4-BE49-F238E27FC236}">
                <a16:creationId xmlns:a16="http://schemas.microsoft.com/office/drawing/2014/main" xmlns="" id="{F9A546DB-517A-4898-BDCA-B35F6F1B22F9}"/>
              </a:ext>
            </a:extLst>
          </p:cNvPr>
          <p:cNvSpPr txBox="1"/>
          <p:nvPr/>
        </p:nvSpPr>
        <p:spPr>
          <a:xfrm>
            <a:off x="384241" y="928002"/>
            <a:ext cx="5471809" cy="1600438"/>
          </a:xfrm>
          <a:prstGeom prst="rect">
            <a:avLst/>
          </a:prstGeom>
          <a:noFill/>
        </p:spPr>
        <p:txBody>
          <a:bodyPr wrap="square">
            <a:spAutoFit/>
          </a:bodyPr>
          <a:lstStyle/>
          <a:p>
            <a:pPr>
              <a:buFont typeface="Wingdings" panose="05000000000000000000" pitchFamily="2" charset="2"/>
              <a:buNone/>
            </a:pPr>
            <a:r>
              <a:rPr lang="en-IN" altLang="en-US" sz="1400" b="1" dirty="0">
                <a:solidFill>
                  <a:schemeClr val="bg1"/>
                </a:solidFill>
                <a:latin typeface="Bahnschrift" panose="020B0502040204020203" pitchFamily="34" charset="0"/>
              </a:rPr>
              <a:t>A tree T is said to be spanning tree of a connected graph G if T is a sub graph of G and T contains all vertices of G</a:t>
            </a:r>
          </a:p>
          <a:p>
            <a:pPr>
              <a:buFont typeface="Wingdings" panose="05000000000000000000" pitchFamily="2" charset="2"/>
              <a:buNone/>
            </a:pPr>
            <a:endParaRPr lang="en-IN" altLang="en-US" sz="1400" dirty="0">
              <a:solidFill>
                <a:schemeClr val="bg1"/>
              </a:solidFill>
              <a:latin typeface="Bahnschrift" panose="020B0502040204020203" pitchFamily="34" charset="0"/>
            </a:endParaRPr>
          </a:p>
          <a:p>
            <a:pPr>
              <a:buFont typeface="Wingdings" panose="05000000000000000000" pitchFamily="2" charset="2"/>
              <a:buNone/>
            </a:pPr>
            <a:r>
              <a:rPr lang="en-IN" altLang="en-US" sz="1400" b="1" dirty="0">
                <a:solidFill>
                  <a:schemeClr val="bg1"/>
                </a:solidFill>
                <a:latin typeface="Bahnschrift" panose="020B0502040204020203" pitchFamily="34" charset="0"/>
              </a:rPr>
              <a:t> It is noted that spanning tree is defined only for a connected graph because a tree is always connected graph, </a:t>
            </a:r>
          </a:p>
          <a:p>
            <a:pPr>
              <a:buFont typeface="Wingdings" panose="05000000000000000000" pitchFamily="2" charset="2"/>
              <a:buNone/>
            </a:pPr>
            <a:r>
              <a:rPr lang="en-IN" altLang="en-US" sz="1400" b="1" dirty="0">
                <a:solidFill>
                  <a:schemeClr val="bg1"/>
                </a:solidFill>
                <a:latin typeface="Bahnschrift" panose="020B0502040204020203" pitchFamily="34" charset="0"/>
              </a:rPr>
              <a:t>   </a:t>
            </a:r>
          </a:p>
          <a:p>
            <a:pPr>
              <a:buFont typeface="Wingdings" panose="05000000000000000000" pitchFamily="2" charset="2"/>
              <a:buNone/>
            </a:pPr>
            <a:r>
              <a:rPr lang="en-IN" altLang="en-US" sz="1400" b="1" dirty="0">
                <a:solidFill>
                  <a:schemeClr val="bg1"/>
                </a:solidFill>
                <a:latin typeface="Bahnschrift" panose="020B0502040204020203" pitchFamily="34" charset="0"/>
              </a:rPr>
              <a:t> We can not get spanning tree for disconnected graph</a:t>
            </a:r>
          </a:p>
        </p:txBody>
      </p:sp>
      <p:pic>
        <p:nvPicPr>
          <p:cNvPr id="9" name="Picture 8">
            <a:extLst>
              <a:ext uri="{FF2B5EF4-FFF2-40B4-BE49-F238E27FC236}">
                <a16:creationId xmlns:a16="http://schemas.microsoft.com/office/drawing/2014/main" xmlns="" id="{8B237C3C-7B5D-402F-9E25-F0271DDBC04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27032" y="2768225"/>
            <a:ext cx="2454960" cy="16967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9">
            <a:extLst>
              <a:ext uri="{FF2B5EF4-FFF2-40B4-BE49-F238E27FC236}">
                <a16:creationId xmlns:a16="http://schemas.microsoft.com/office/drawing/2014/main" xmlns="" id="{122A6BBC-6534-4126-B3AB-F29929DA0E6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72000" y="2748547"/>
            <a:ext cx="2354094" cy="1716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316546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1000"/>
                                        <p:tgtEl>
                                          <p:spTgt spid="10"/>
                                        </p:tgtEl>
                                      </p:cBhvr>
                                    </p:animEffect>
                                    <p:anim calcmode="lin" valueType="num">
                                      <p:cBhvr>
                                        <p:cTn id="15" dur="1000" fill="hold"/>
                                        <p:tgtEl>
                                          <p:spTgt spid="10"/>
                                        </p:tgtEl>
                                        <p:attrNameLst>
                                          <p:attrName>ppt_x</p:attrName>
                                        </p:attrNameLst>
                                      </p:cBhvr>
                                      <p:tavLst>
                                        <p:tav tm="0">
                                          <p:val>
                                            <p:strVal val="#ppt_x"/>
                                          </p:val>
                                        </p:tav>
                                        <p:tav tm="100000">
                                          <p:val>
                                            <p:strVal val="#ppt_x"/>
                                          </p:val>
                                        </p:tav>
                                      </p:tavLst>
                                    </p:anim>
                                    <p:anim calcmode="lin" valueType="num">
                                      <p:cBhvr>
                                        <p:cTn id="16"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pic>
        <p:nvPicPr>
          <p:cNvPr id="152" name="Google Shape;152;p21"/>
          <p:cNvPicPr preferRelativeResize="0"/>
          <p:nvPr/>
        </p:nvPicPr>
        <p:blipFill>
          <a:blip r:embed="rId3">
            <a:alphaModFix/>
          </a:blip>
          <a:stretch>
            <a:fillRect/>
          </a:stretch>
        </p:blipFill>
        <p:spPr>
          <a:xfrm>
            <a:off x="0" y="0"/>
            <a:ext cx="9144000" cy="5139333"/>
          </a:xfrm>
          <a:prstGeom prst="rect">
            <a:avLst/>
          </a:prstGeom>
          <a:noFill/>
          <a:ln>
            <a:noFill/>
          </a:ln>
        </p:spPr>
      </p:pic>
      <p:pic>
        <p:nvPicPr>
          <p:cNvPr id="153" name="Google Shape;153;p21"/>
          <p:cNvPicPr preferRelativeResize="0"/>
          <p:nvPr/>
        </p:nvPicPr>
        <p:blipFill>
          <a:blip r:embed="rId4">
            <a:alphaModFix/>
          </a:blip>
          <a:stretch>
            <a:fillRect/>
          </a:stretch>
        </p:blipFill>
        <p:spPr>
          <a:xfrm>
            <a:off x="9525" y="5358"/>
            <a:ext cx="9134475" cy="5133975"/>
          </a:xfrm>
          <a:prstGeom prst="rect">
            <a:avLst/>
          </a:prstGeom>
          <a:noFill/>
          <a:ln>
            <a:noFill/>
          </a:ln>
        </p:spPr>
      </p:pic>
      <p:pic>
        <p:nvPicPr>
          <p:cNvPr id="158" name="Google Shape;158;p21"/>
          <p:cNvPicPr preferRelativeResize="0"/>
          <p:nvPr/>
        </p:nvPicPr>
        <p:blipFill>
          <a:blip r:embed="rId5">
            <a:alphaModFix/>
          </a:blip>
          <a:stretch>
            <a:fillRect/>
          </a:stretch>
        </p:blipFill>
        <p:spPr>
          <a:xfrm>
            <a:off x="7363438" y="148588"/>
            <a:ext cx="1495425" cy="371475"/>
          </a:xfrm>
          <a:prstGeom prst="rect">
            <a:avLst/>
          </a:prstGeom>
          <a:noFill/>
          <a:ln>
            <a:noFill/>
          </a:ln>
        </p:spPr>
      </p:pic>
      <p:sp>
        <p:nvSpPr>
          <p:cNvPr id="3" name="Text Placeholder 2">
            <a:extLst>
              <a:ext uri="{FF2B5EF4-FFF2-40B4-BE49-F238E27FC236}">
                <a16:creationId xmlns:a16="http://schemas.microsoft.com/office/drawing/2014/main" xmlns="" id="{0CE852F5-66EE-4E09-9BEB-0E9C4EF979E5}"/>
              </a:ext>
            </a:extLst>
          </p:cNvPr>
          <p:cNvSpPr>
            <a:spLocks noGrp="1"/>
          </p:cNvSpPr>
          <p:nvPr>
            <p:ph type="body" idx="1"/>
          </p:nvPr>
        </p:nvSpPr>
        <p:spPr/>
        <p:txBody>
          <a:bodyPr>
            <a:normAutofit/>
          </a:bodyPr>
          <a:lstStyle/>
          <a:p>
            <a:pPr marL="114300" indent="0">
              <a:buNone/>
            </a:pPr>
            <a:r>
              <a:rPr lang="en-IN" sz="1400" b="1" dirty="0">
                <a:solidFill>
                  <a:schemeClr val="bg1"/>
                </a:solidFill>
                <a:latin typeface="Bahnschrift" panose="020B0502040204020203" pitchFamily="34" charset="0"/>
              </a:rPr>
              <a:t>                      </a:t>
            </a:r>
            <a:endParaRPr lang="en-IN" sz="1400" dirty="0">
              <a:solidFill>
                <a:schemeClr val="bg1"/>
              </a:solidFill>
              <a:latin typeface="Bahnschrift" panose="020B0502040204020203" pitchFamily="34" charset="0"/>
            </a:endParaRPr>
          </a:p>
        </p:txBody>
      </p:sp>
      <p:sp>
        <p:nvSpPr>
          <p:cNvPr id="8" name="TextBox 7">
            <a:extLst>
              <a:ext uri="{FF2B5EF4-FFF2-40B4-BE49-F238E27FC236}">
                <a16:creationId xmlns:a16="http://schemas.microsoft.com/office/drawing/2014/main" xmlns="" id="{471F90F6-81EC-4DB3-B4F2-1E7D11DF2179}"/>
              </a:ext>
            </a:extLst>
          </p:cNvPr>
          <p:cNvSpPr txBox="1"/>
          <p:nvPr/>
        </p:nvSpPr>
        <p:spPr>
          <a:xfrm>
            <a:off x="306938" y="997978"/>
            <a:ext cx="4640094" cy="307777"/>
          </a:xfrm>
          <a:prstGeom prst="rect">
            <a:avLst/>
          </a:prstGeom>
          <a:noFill/>
        </p:spPr>
        <p:txBody>
          <a:bodyPr wrap="square">
            <a:spAutoFit/>
          </a:bodyPr>
          <a:lstStyle/>
          <a:p>
            <a:r>
              <a:rPr lang="en-IN" altLang="en-US" sz="1400" dirty="0">
                <a:solidFill>
                  <a:schemeClr val="bg1"/>
                </a:solidFill>
                <a:latin typeface="Arial Black" panose="020B0A04020102020204" pitchFamily="34" charset="0"/>
              </a:rPr>
              <a:t>Circuit Rank</a:t>
            </a:r>
            <a:endParaRPr lang="en-US" altLang="en-US" sz="1400" b="1" dirty="0">
              <a:solidFill>
                <a:schemeClr val="bg1"/>
              </a:solidFill>
              <a:latin typeface="Calibri" panose="020F0502020204030204" pitchFamily="34" charset="0"/>
              <a:cs typeface="Calibri" panose="020F0502020204030204" pitchFamily="34" charset="0"/>
            </a:endParaRPr>
          </a:p>
        </p:txBody>
      </p:sp>
      <p:sp>
        <p:nvSpPr>
          <p:cNvPr id="10" name="TextBox 9">
            <a:extLst>
              <a:ext uri="{FF2B5EF4-FFF2-40B4-BE49-F238E27FC236}">
                <a16:creationId xmlns:a16="http://schemas.microsoft.com/office/drawing/2014/main" xmlns="" id="{FC612AB7-CBFA-4602-81A3-1CB1593D38CF}"/>
              </a:ext>
            </a:extLst>
          </p:cNvPr>
          <p:cNvSpPr txBox="1"/>
          <p:nvPr/>
        </p:nvSpPr>
        <p:spPr>
          <a:xfrm>
            <a:off x="384242" y="1730331"/>
            <a:ext cx="5306438" cy="2031325"/>
          </a:xfrm>
          <a:prstGeom prst="rect">
            <a:avLst/>
          </a:prstGeom>
          <a:noFill/>
        </p:spPr>
        <p:txBody>
          <a:bodyPr wrap="square">
            <a:spAutoFit/>
          </a:bodyPr>
          <a:lstStyle/>
          <a:p>
            <a:pPr marL="342900" indent="-342900">
              <a:buFont typeface="Wingdings" panose="05000000000000000000" pitchFamily="2" charset="2"/>
              <a:buChar char="Ø"/>
            </a:pPr>
            <a:r>
              <a:rPr lang="en-IN" altLang="en-US" sz="1400" b="1" dirty="0">
                <a:solidFill>
                  <a:schemeClr val="bg1"/>
                </a:solidFill>
                <a:latin typeface="Bahnschrift" panose="020B0502040204020203" pitchFamily="34" charset="0"/>
              </a:rPr>
              <a:t>Let G be a connected graph with ‘n’ vertices and ‘m’ edges.</a:t>
            </a:r>
          </a:p>
          <a:p>
            <a:r>
              <a:rPr lang="en-IN" altLang="en-US" sz="1400" b="1" dirty="0">
                <a:solidFill>
                  <a:schemeClr val="bg1"/>
                </a:solidFill>
                <a:latin typeface="Bahnschrift" panose="020B0502040204020203" pitchFamily="34" charset="0"/>
              </a:rPr>
              <a:t>    </a:t>
            </a:r>
          </a:p>
          <a:p>
            <a:pPr marL="342900" indent="-342900">
              <a:buFont typeface="Wingdings" panose="05000000000000000000" pitchFamily="2" charset="2"/>
              <a:buChar char="Ø"/>
            </a:pPr>
            <a:r>
              <a:rPr lang="en-IN" altLang="en-US" sz="1400" b="1" dirty="0">
                <a:solidFill>
                  <a:schemeClr val="bg1"/>
                </a:solidFill>
                <a:latin typeface="Bahnschrift" panose="020B0502040204020203" pitchFamily="34" charset="0"/>
              </a:rPr>
              <a:t> Therefore, the number of edges you need to delete from ‘G’ in order to get a spanning tree = m-n+1</a:t>
            </a:r>
          </a:p>
          <a:p>
            <a:r>
              <a:rPr lang="en-IN" altLang="en-US" sz="1400" b="1" dirty="0">
                <a:solidFill>
                  <a:schemeClr val="bg1"/>
                </a:solidFill>
                <a:latin typeface="Bahnschrift" panose="020B0502040204020203" pitchFamily="34" charset="0"/>
              </a:rPr>
              <a:t>    </a:t>
            </a:r>
          </a:p>
          <a:p>
            <a:r>
              <a:rPr lang="en-IN" altLang="en-US" sz="1400" b="1" dirty="0">
                <a:solidFill>
                  <a:schemeClr val="bg1"/>
                </a:solidFill>
                <a:latin typeface="Bahnschrift" panose="020B0502040204020203" pitchFamily="34" charset="0"/>
              </a:rPr>
              <a:t>    This is known as Circuit Rank of Graph G.</a:t>
            </a:r>
          </a:p>
          <a:p>
            <a:endParaRPr lang="en-IN" altLang="en-US" sz="1400" b="1" dirty="0">
              <a:solidFill>
                <a:schemeClr val="bg1"/>
              </a:solidFill>
              <a:latin typeface="Bahnschrift" panose="020B0502040204020203" pitchFamily="34" charset="0"/>
            </a:endParaRPr>
          </a:p>
          <a:p>
            <a:pPr marL="342900" indent="-342900">
              <a:buFont typeface="Wingdings" panose="05000000000000000000" pitchFamily="2" charset="2"/>
              <a:buChar char="Ø"/>
            </a:pPr>
            <a:r>
              <a:rPr lang="en-IN" altLang="en-US" sz="1400" b="1" dirty="0">
                <a:solidFill>
                  <a:schemeClr val="bg1"/>
                </a:solidFill>
                <a:latin typeface="Bahnschrift" panose="020B0502040204020203" pitchFamily="34" charset="0"/>
              </a:rPr>
              <a:t>In the Above examples </a:t>
            </a:r>
          </a:p>
          <a:p>
            <a:r>
              <a:rPr lang="en-IN" altLang="en-US" sz="1400" b="1" dirty="0">
                <a:solidFill>
                  <a:schemeClr val="bg1"/>
                </a:solidFill>
                <a:latin typeface="Bahnschrift" panose="020B0502040204020203" pitchFamily="34" charset="0"/>
              </a:rPr>
              <a:t>     n = 7   , m =9     Circuit rank  =9 – 7 + 1 = 3</a:t>
            </a:r>
          </a:p>
        </p:txBody>
      </p:sp>
      <p:pic>
        <p:nvPicPr>
          <p:cNvPr id="11" name="Picture 10">
            <a:extLst>
              <a:ext uri="{FF2B5EF4-FFF2-40B4-BE49-F238E27FC236}">
                <a16:creationId xmlns:a16="http://schemas.microsoft.com/office/drawing/2014/main" xmlns="" id="{A3F182C8-5E8B-4164-9F31-576161AFBD2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39502" y="1520872"/>
            <a:ext cx="1643975" cy="1136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1">
            <a:extLst>
              <a:ext uri="{FF2B5EF4-FFF2-40B4-BE49-F238E27FC236}">
                <a16:creationId xmlns:a16="http://schemas.microsoft.com/office/drawing/2014/main" xmlns="" id="{73A08524-AAC7-410A-A5B1-968C0E5F099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39502" y="2942018"/>
            <a:ext cx="1643975" cy="134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p14="http://schemas.microsoft.com/office/powerpoint/2010/main">
        <mc:Choice Requires="p14">
          <p:contentPart p14:bwMode="auto" r:id="rId8">
            <p14:nvContentPartPr>
              <p14:cNvPr id="2" name="Ink 1">
                <a:extLst>
                  <a:ext uri="{FF2B5EF4-FFF2-40B4-BE49-F238E27FC236}">
                    <a16:creationId xmlns:a16="http://schemas.microsoft.com/office/drawing/2014/main" xmlns="" id="{D60168BB-83B1-4343-9C89-BF18DCE6B760}"/>
                  </a:ext>
                </a:extLst>
              </p14:cNvPr>
              <p14:cNvContentPartPr/>
              <p14:nvPr/>
            </p14:nvContentPartPr>
            <p14:xfrm>
              <a:off x="3382560" y="2481120"/>
              <a:ext cx="624600" cy="102960"/>
            </p14:xfrm>
          </p:contentPart>
        </mc:Choice>
        <mc:Fallback xmlns="">
          <p:pic>
            <p:nvPicPr>
              <p:cNvPr id="2" name="Ink 1">
                <a:extLst>
                  <a:ext uri="{FF2B5EF4-FFF2-40B4-BE49-F238E27FC236}">
                    <a16:creationId xmlns:a16="http://schemas.microsoft.com/office/drawing/2014/main" id="{D60168BB-83B1-4343-9C89-BF18DCE6B760}"/>
                  </a:ext>
                </a:extLst>
              </p:cNvPr>
              <p:cNvPicPr/>
              <p:nvPr/>
            </p:nvPicPr>
            <p:blipFill>
              <a:blip r:embed="rId9"/>
              <a:stretch>
                <a:fillRect/>
              </a:stretch>
            </p:blipFill>
            <p:spPr>
              <a:xfrm>
                <a:off x="3366720" y="2417760"/>
                <a:ext cx="655920" cy="229680"/>
              </a:xfrm>
              <a:prstGeom prst="rect">
                <a:avLst/>
              </a:prstGeom>
            </p:spPr>
          </p:pic>
        </mc:Fallback>
      </mc:AlternateContent>
    </p:spTree>
    <p:extLst>
      <p:ext uri="{BB962C8B-B14F-4D97-AF65-F5344CB8AC3E}">
        <p14:creationId xmlns:p14="http://schemas.microsoft.com/office/powerpoint/2010/main" val="3266323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1000"/>
                                        <p:tgtEl>
                                          <p:spTgt spid="12"/>
                                        </p:tgtEl>
                                      </p:cBhvr>
                                    </p:animEffect>
                                    <p:anim calcmode="lin" valueType="num">
                                      <p:cBhvr>
                                        <p:cTn id="15" dur="1000" fill="hold"/>
                                        <p:tgtEl>
                                          <p:spTgt spid="12"/>
                                        </p:tgtEl>
                                        <p:attrNameLst>
                                          <p:attrName>ppt_x</p:attrName>
                                        </p:attrNameLst>
                                      </p:cBhvr>
                                      <p:tavLst>
                                        <p:tav tm="0">
                                          <p:val>
                                            <p:strVal val="#ppt_x"/>
                                          </p:val>
                                        </p:tav>
                                        <p:tav tm="100000">
                                          <p:val>
                                            <p:strVal val="#ppt_x"/>
                                          </p:val>
                                        </p:tav>
                                      </p:tavLst>
                                    </p:anim>
                                    <p:anim calcmode="lin" valueType="num">
                                      <p:cBhvr>
                                        <p:cTn id="16"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pic>
        <p:nvPicPr>
          <p:cNvPr id="152" name="Google Shape;152;p21"/>
          <p:cNvPicPr preferRelativeResize="0"/>
          <p:nvPr/>
        </p:nvPicPr>
        <p:blipFill>
          <a:blip r:embed="rId3">
            <a:alphaModFix/>
          </a:blip>
          <a:stretch>
            <a:fillRect/>
          </a:stretch>
        </p:blipFill>
        <p:spPr>
          <a:xfrm>
            <a:off x="0" y="0"/>
            <a:ext cx="9144000" cy="5139333"/>
          </a:xfrm>
          <a:prstGeom prst="rect">
            <a:avLst/>
          </a:prstGeom>
          <a:noFill/>
          <a:ln>
            <a:noFill/>
          </a:ln>
        </p:spPr>
      </p:pic>
      <p:pic>
        <p:nvPicPr>
          <p:cNvPr id="153" name="Google Shape;153;p21"/>
          <p:cNvPicPr preferRelativeResize="0"/>
          <p:nvPr/>
        </p:nvPicPr>
        <p:blipFill>
          <a:blip r:embed="rId4">
            <a:alphaModFix/>
          </a:blip>
          <a:stretch>
            <a:fillRect/>
          </a:stretch>
        </p:blipFill>
        <p:spPr>
          <a:xfrm>
            <a:off x="4763" y="4750"/>
            <a:ext cx="9134475" cy="5133975"/>
          </a:xfrm>
          <a:prstGeom prst="rect">
            <a:avLst/>
          </a:prstGeom>
          <a:noFill/>
          <a:ln>
            <a:noFill/>
          </a:ln>
        </p:spPr>
      </p:pic>
      <p:pic>
        <p:nvPicPr>
          <p:cNvPr id="158" name="Google Shape;158;p21"/>
          <p:cNvPicPr preferRelativeResize="0"/>
          <p:nvPr/>
        </p:nvPicPr>
        <p:blipFill>
          <a:blip r:embed="rId5">
            <a:alphaModFix/>
          </a:blip>
          <a:stretch>
            <a:fillRect/>
          </a:stretch>
        </p:blipFill>
        <p:spPr>
          <a:xfrm>
            <a:off x="7363438" y="148588"/>
            <a:ext cx="1495425" cy="371475"/>
          </a:xfrm>
          <a:prstGeom prst="rect">
            <a:avLst/>
          </a:prstGeom>
          <a:noFill/>
          <a:ln>
            <a:noFill/>
          </a:ln>
        </p:spPr>
      </p:pic>
      <p:sp>
        <p:nvSpPr>
          <p:cNvPr id="159" name="Google Shape;159;p21"/>
          <p:cNvSpPr txBox="1"/>
          <p:nvPr/>
        </p:nvSpPr>
        <p:spPr>
          <a:xfrm>
            <a:off x="645925" y="134250"/>
            <a:ext cx="1743600" cy="538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300" dirty="0">
                <a:solidFill>
                  <a:srgbClr val="00A4B6"/>
                </a:solidFill>
                <a:latin typeface="Proxima Nova"/>
                <a:ea typeface="Proxima Nova"/>
                <a:cs typeface="Proxima Nova"/>
                <a:sym typeface="Proxima Nova"/>
              </a:rPr>
              <a:t>Example</a:t>
            </a:r>
            <a:endParaRPr sz="2300" dirty="0">
              <a:solidFill>
                <a:srgbClr val="00A4B6"/>
              </a:solidFill>
              <a:latin typeface="Proxima Nova"/>
              <a:ea typeface="Proxima Nova"/>
              <a:cs typeface="Proxima Nova"/>
              <a:sym typeface="Proxima Nova"/>
            </a:endParaRPr>
          </a:p>
        </p:txBody>
      </p:sp>
      <p:sp>
        <p:nvSpPr>
          <p:cNvPr id="3" name="Text Placeholder 2">
            <a:extLst>
              <a:ext uri="{FF2B5EF4-FFF2-40B4-BE49-F238E27FC236}">
                <a16:creationId xmlns:a16="http://schemas.microsoft.com/office/drawing/2014/main" xmlns="" id="{0CE852F5-66EE-4E09-9BEB-0E9C4EF979E5}"/>
              </a:ext>
            </a:extLst>
          </p:cNvPr>
          <p:cNvSpPr>
            <a:spLocks noGrp="1"/>
          </p:cNvSpPr>
          <p:nvPr>
            <p:ph type="body" idx="1"/>
          </p:nvPr>
        </p:nvSpPr>
        <p:spPr/>
        <p:txBody>
          <a:bodyPr>
            <a:normAutofit/>
          </a:bodyPr>
          <a:lstStyle/>
          <a:p>
            <a:pPr marL="114300" indent="0">
              <a:buNone/>
            </a:pPr>
            <a:r>
              <a:rPr lang="en-IN" sz="1400" b="1" dirty="0">
                <a:solidFill>
                  <a:schemeClr val="bg1"/>
                </a:solidFill>
                <a:latin typeface="Bahnschrift" panose="020B0502040204020203" pitchFamily="34" charset="0"/>
              </a:rPr>
              <a:t>                      </a:t>
            </a:r>
            <a:endParaRPr lang="en-IN" sz="1400" dirty="0">
              <a:solidFill>
                <a:schemeClr val="bg1"/>
              </a:solidFill>
              <a:latin typeface="Bahnschrift" panose="020B0502040204020203" pitchFamily="34" charset="0"/>
            </a:endParaRPr>
          </a:p>
        </p:txBody>
      </p:sp>
      <p:sp>
        <p:nvSpPr>
          <p:cNvPr id="8" name="TextBox 7">
            <a:extLst>
              <a:ext uri="{FF2B5EF4-FFF2-40B4-BE49-F238E27FC236}">
                <a16:creationId xmlns:a16="http://schemas.microsoft.com/office/drawing/2014/main" xmlns="" id="{28CF3A7F-F91F-47C8-B71C-10D0F3EF4DA1}"/>
              </a:ext>
            </a:extLst>
          </p:cNvPr>
          <p:cNvSpPr txBox="1"/>
          <p:nvPr/>
        </p:nvSpPr>
        <p:spPr>
          <a:xfrm>
            <a:off x="306938" y="936130"/>
            <a:ext cx="6259232" cy="523220"/>
          </a:xfrm>
          <a:prstGeom prst="rect">
            <a:avLst/>
          </a:prstGeom>
          <a:noFill/>
        </p:spPr>
        <p:txBody>
          <a:bodyPr wrap="square">
            <a:spAutoFit/>
          </a:bodyPr>
          <a:lstStyle/>
          <a:p>
            <a:r>
              <a:rPr lang="en-IN" altLang="en-US" sz="1400" b="1" dirty="0">
                <a:solidFill>
                  <a:schemeClr val="bg1"/>
                </a:solidFill>
                <a:latin typeface="Arial Black" panose="020B0A04020102020204" pitchFamily="34" charset="0"/>
              </a:rPr>
              <a:t>Let ‘G’ be a connected graph with six vertices and the degree of each vertex is three. Find the circuit rank of ‘G’.</a:t>
            </a:r>
            <a:endParaRPr lang="en-IN" dirty="0">
              <a:solidFill>
                <a:schemeClr val="bg1"/>
              </a:solidFill>
            </a:endParaRPr>
          </a:p>
        </p:txBody>
      </p:sp>
      <p:sp>
        <p:nvSpPr>
          <p:cNvPr id="10" name="TextBox 9">
            <a:extLst>
              <a:ext uri="{FF2B5EF4-FFF2-40B4-BE49-F238E27FC236}">
                <a16:creationId xmlns:a16="http://schemas.microsoft.com/office/drawing/2014/main" xmlns="" id="{CAB5CFC4-777C-46C4-B470-6C20B4BCC875}"/>
              </a:ext>
            </a:extLst>
          </p:cNvPr>
          <p:cNvSpPr txBox="1"/>
          <p:nvPr/>
        </p:nvSpPr>
        <p:spPr>
          <a:xfrm>
            <a:off x="645925" y="1806813"/>
            <a:ext cx="4640094" cy="2462213"/>
          </a:xfrm>
          <a:prstGeom prst="rect">
            <a:avLst/>
          </a:prstGeom>
          <a:noFill/>
        </p:spPr>
        <p:txBody>
          <a:bodyPr wrap="square">
            <a:spAutoFit/>
          </a:bodyPr>
          <a:lstStyle/>
          <a:p>
            <a:r>
              <a:rPr lang="en-IN" altLang="en-US" sz="1400" dirty="0">
                <a:solidFill>
                  <a:schemeClr val="bg1"/>
                </a:solidFill>
                <a:latin typeface="Arial Black" panose="020B0A04020102020204" pitchFamily="34" charset="0"/>
              </a:rPr>
              <a:t>Solution : As we know that</a:t>
            </a:r>
            <a:r>
              <a:rPr lang="en-IN" altLang="en-US" sz="1400" b="1" dirty="0">
                <a:solidFill>
                  <a:schemeClr val="bg1"/>
                </a:solidFill>
                <a:latin typeface="Arial Black" panose="020B0A04020102020204" pitchFamily="34" charset="0"/>
              </a:rPr>
              <a:t> number of edges = degree sum / 2 by the first theorem of graph theory.</a:t>
            </a:r>
          </a:p>
          <a:p>
            <a:endParaRPr lang="en-IN" altLang="en-US" sz="1400" b="1" dirty="0">
              <a:solidFill>
                <a:schemeClr val="bg1"/>
              </a:solidFill>
              <a:latin typeface="Arial Black" panose="020B0A04020102020204" pitchFamily="34" charset="0"/>
            </a:endParaRPr>
          </a:p>
          <a:p>
            <a:r>
              <a:rPr lang="en-IN" altLang="en-US" sz="1400" dirty="0">
                <a:solidFill>
                  <a:schemeClr val="bg1"/>
                </a:solidFill>
                <a:latin typeface="Arial Black" panose="020B0A04020102020204" pitchFamily="34" charset="0"/>
              </a:rPr>
              <a:t>Here, degree sum = 6 × 3 = 18</a:t>
            </a:r>
          </a:p>
          <a:p>
            <a:endParaRPr lang="en-IN" altLang="en-US" dirty="0">
              <a:solidFill>
                <a:schemeClr val="bg1"/>
              </a:solidFill>
              <a:latin typeface="Arial Black" panose="020B0A04020102020204" pitchFamily="34" charset="0"/>
            </a:endParaRPr>
          </a:p>
          <a:p>
            <a:r>
              <a:rPr lang="en-IN" altLang="en-US" sz="1400" dirty="0">
                <a:solidFill>
                  <a:schemeClr val="bg1"/>
                </a:solidFill>
                <a:latin typeface="Arial Black" panose="020B0A04020102020204" pitchFamily="34" charset="0"/>
              </a:rPr>
              <a:t>So</a:t>
            </a:r>
            <a:r>
              <a:rPr lang="en-IN" altLang="en-US" dirty="0">
                <a:solidFill>
                  <a:schemeClr val="bg1"/>
                </a:solidFill>
                <a:latin typeface="Arial Black" panose="020B0A04020102020204" pitchFamily="34" charset="0"/>
              </a:rPr>
              <a:t>, |E| = 18/2 = 9</a:t>
            </a:r>
            <a:endParaRPr lang="en-IN" altLang="en-US" sz="1400" dirty="0">
              <a:solidFill>
                <a:schemeClr val="bg1"/>
              </a:solidFill>
              <a:latin typeface="Arial Black" panose="020B0A04020102020204" pitchFamily="34" charset="0"/>
            </a:endParaRPr>
          </a:p>
          <a:p>
            <a:pPr>
              <a:buFont typeface="Wingdings" panose="05000000000000000000" pitchFamily="2" charset="2"/>
              <a:buNone/>
            </a:pPr>
            <a:r>
              <a:rPr lang="en-IN" altLang="en-US" sz="1400" dirty="0">
                <a:solidFill>
                  <a:schemeClr val="bg1"/>
                </a:solidFill>
                <a:latin typeface="Arial Black" panose="020B0A04020102020204" pitchFamily="34" charset="0"/>
              </a:rPr>
              <a:t>                                </a:t>
            </a:r>
          </a:p>
          <a:p>
            <a:pPr>
              <a:buFont typeface="Wingdings" panose="05000000000000000000" pitchFamily="2" charset="2"/>
              <a:buNone/>
            </a:pPr>
            <a:r>
              <a:rPr lang="en-IN" altLang="en-US" sz="1400" dirty="0">
                <a:solidFill>
                  <a:schemeClr val="bg1"/>
                </a:solidFill>
                <a:latin typeface="Arial Black" panose="020B0A04020102020204" pitchFamily="34" charset="0"/>
              </a:rPr>
              <a:t> hence, Circuit rank =m-(n-1)</a:t>
            </a:r>
          </a:p>
          <a:p>
            <a:pPr>
              <a:buFont typeface="Wingdings" panose="05000000000000000000" pitchFamily="2" charset="2"/>
              <a:buNone/>
            </a:pPr>
            <a:r>
              <a:rPr lang="en-IN" altLang="en-US" sz="1400" dirty="0">
                <a:solidFill>
                  <a:schemeClr val="bg1"/>
                </a:solidFill>
                <a:latin typeface="Arial Black" panose="020B0A04020102020204" pitchFamily="34" charset="0"/>
              </a:rPr>
              <a:t>                                 = |E| – (|V| – 1) </a:t>
            </a:r>
          </a:p>
          <a:p>
            <a:r>
              <a:rPr lang="en-IN" altLang="en-US" sz="1400" dirty="0">
                <a:solidFill>
                  <a:schemeClr val="bg1"/>
                </a:solidFill>
                <a:latin typeface="Arial Black" panose="020B0A04020102020204" pitchFamily="34" charset="0"/>
              </a:rPr>
              <a:t>                                 = 9 – (6 – 1) = 4 </a:t>
            </a:r>
          </a:p>
        </p:txBody>
      </p:sp>
    </p:spTree>
    <p:extLst>
      <p:ext uri="{BB962C8B-B14F-4D97-AF65-F5344CB8AC3E}">
        <p14:creationId xmlns:p14="http://schemas.microsoft.com/office/powerpoint/2010/main" val="3712389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pic>
        <p:nvPicPr>
          <p:cNvPr id="152" name="Google Shape;152;p21"/>
          <p:cNvPicPr preferRelativeResize="0"/>
          <p:nvPr/>
        </p:nvPicPr>
        <p:blipFill>
          <a:blip r:embed="rId3">
            <a:alphaModFix/>
          </a:blip>
          <a:stretch>
            <a:fillRect/>
          </a:stretch>
        </p:blipFill>
        <p:spPr>
          <a:xfrm>
            <a:off x="0" y="0"/>
            <a:ext cx="9144000" cy="5139333"/>
          </a:xfrm>
          <a:prstGeom prst="rect">
            <a:avLst/>
          </a:prstGeom>
          <a:noFill/>
          <a:ln>
            <a:noFill/>
          </a:ln>
        </p:spPr>
      </p:pic>
      <p:pic>
        <p:nvPicPr>
          <p:cNvPr id="153" name="Google Shape;153;p21"/>
          <p:cNvPicPr preferRelativeResize="0"/>
          <p:nvPr/>
        </p:nvPicPr>
        <p:blipFill>
          <a:blip r:embed="rId4">
            <a:alphaModFix/>
          </a:blip>
          <a:stretch>
            <a:fillRect/>
          </a:stretch>
        </p:blipFill>
        <p:spPr>
          <a:xfrm>
            <a:off x="4763" y="4750"/>
            <a:ext cx="9134475" cy="5133975"/>
          </a:xfrm>
          <a:prstGeom prst="rect">
            <a:avLst/>
          </a:prstGeom>
          <a:noFill/>
          <a:ln>
            <a:noFill/>
          </a:ln>
        </p:spPr>
      </p:pic>
      <p:pic>
        <p:nvPicPr>
          <p:cNvPr id="158" name="Google Shape;158;p21"/>
          <p:cNvPicPr preferRelativeResize="0"/>
          <p:nvPr/>
        </p:nvPicPr>
        <p:blipFill>
          <a:blip r:embed="rId5">
            <a:alphaModFix/>
          </a:blip>
          <a:stretch>
            <a:fillRect/>
          </a:stretch>
        </p:blipFill>
        <p:spPr>
          <a:xfrm>
            <a:off x="7363438" y="148588"/>
            <a:ext cx="1495425" cy="371475"/>
          </a:xfrm>
          <a:prstGeom prst="rect">
            <a:avLst/>
          </a:prstGeom>
          <a:noFill/>
          <a:ln>
            <a:noFill/>
          </a:ln>
        </p:spPr>
      </p:pic>
      <p:sp>
        <p:nvSpPr>
          <p:cNvPr id="3" name="Text Placeholder 2">
            <a:extLst>
              <a:ext uri="{FF2B5EF4-FFF2-40B4-BE49-F238E27FC236}">
                <a16:creationId xmlns:a16="http://schemas.microsoft.com/office/drawing/2014/main" xmlns="" id="{0CE852F5-66EE-4E09-9BEB-0E9C4EF979E5}"/>
              </a:ext>
            </a:extLst>
          </p:cNvPr>
          <p:cNvSpPr>
            <a:spLocks noGrp="1"/>
          </p:cNvSpPr>
          <p:nvPr>
            <p:ph type="body" idx="1"/>
          </p:nvPr>
        </p:nvSpPr>
        <p:spPr/>
        <p:txBody>
          <a:bodyPr>
            <a:normAutofit/>
          </a:bodyPr>
          <a:lstStyle/>
          <a:p>
            <a:pPr marL="114300" indent="0">
              <a:buNone/>
            </a:pPr>
            <a:r>
              <a:rPr lang="en-IN" sz="1400" b="1" dirty="0">
                <a:solidFill>
                  <a:schemeClr val="bg1"/>
                </a:solidFill>
                <a:latin typeface="Bahnschrift" panose="020B0502040204020203" pitchFamily="34" charset="0"/>
              </a:rPr>
              <a:t>                      </a:t>
            </a:r>
            <a:endParaRPr lang="en-IN" sz="1400" dirty="0">
              <a:solidFill>
                <a:schemeClr val="bg1"/>
              </a:solidFill>
              <a:latin typeface="Bahnschrift" panose="020B0502040204020203" pitchFamily="34" charset="0"/>
            </a:endParaRPr>
          </a:p>
        </p:txBody>
      </p:sp>
      <p:sp>
        <p:nvSpPr>
          <p:cNvPr id="8" name="TextBox 7">
            <a:extLst>
              <a:ext uri="{FF2B5EF4-FFF2-40B4-BE49-F238E27FC236}">
                <a16:creationId xmlns:a16="http://schemas.microsoft.com/office/drawing/2014/main" xmlns="" id="{313C7744-A826-4A52-8B4A-F6F1ABFEAB67}"/>
              </a:ext>
            </a:extLst>
          </p:cNvPr>
          <p:cNvSpPr txBox="1"/>
          <p:nvPr/>
        </p:nvSpPr>
        <p:spPr>
          <a:xfrm>
            <a:off x="306937" y="882269"/>
            <a:ext cx="6755343" cy="846386"/>
          </a:xfrm>
          <a:prstGeom prst="rect">
            <a:avLst/>
          </a:prstGeom>
          <a:noFill/>
        </p:spPr>
        <p:txBody>
          <a:bodyPr wrap="square">
            <a:spAutoFit/>
          </a:bodyPr>
          <a:lstStyle/>
          <a:p>
            <a:pPr>
              <a:spcBef>
                <a:spcPct val="50000"/>
              </a:spcBef>
              <a:buClrTx/>
              <a:buSzTx/>
              <a:buFontTx/>
              <a:buNone/>
            </a:pPr>
            <a:r>
              <a:rPr lang="en-US" altLang="el-GR" sz="1400" dirty="0">
                <a:solidFill>
                  <a:schemeClr val="bg1"/>
                </a:solidFill>
                <a:latin typeface="Arial Black" panose="020B0A04020102020204" pitchFamily="34" charset="0"/>
              </a:rPr>
              <a:t>Spanning tree of a graph is just a subgraph that contains all the vertices and is a tree.</a:t>
            </a:r>
          </a:p>
          <a:p>
            <a:pPr>
              <a:spcBef>
                <a:spcPct val="50000"/>
              </a:spcBef>
              <a:buClrTx/>
              <a:buSzTx/>
              <a:buFontTx/>
              <a:buNone/>
            </a:pPr>
            <a:r>
              <a:rPr lang="en-US" altLang="el-GR" sz="1400" dirty="0">
                <a:solidFill>
                  <a:schemeClr val="bg1"/>
                </a:solidFill>
                <a:latin typeface="Arial Black" panose="020B0A04020102020204" pitchFamily="34" charset="0"/>
              </a:rPr>
              <a:t>A graph may have many spanning trees.</a:t>
            </a:r>
          </a:p>
        </p:txBody>
      </p:sp>
      <p:pic>
        <p:nvPicPr>
          <p:cNvPr id="5" name="Picture 4">
            <a:extLst>
              <a:ext uri="{FF2B5EF4-FFF2-40B4-BE49-F238E27FC236}">
                <a16:creationId xmlns:a16="http://schemas.microsoft.com/office/drawing/2014/main" xmlns="" id="{1FD2FA96-AB66-48E9-9E2A-F3AE43784D47}"/>
              </a:ext>
            </a:extLst>
          </p:cNvPr>
          <p:cNvPicPr>
            <a:picLocks noChangeAspect="1"/>
          </p:cNvPicPr>
          <p:nvPr/>
        </p:nvPicPr>
        <p:blipFill>
          <a:blip r:embed="rId6"/>
          <a:stretch>
            <a:fillRect/>
          </a:stretch>
        </p:blipFill>
        <p:spPr>
          <a:xfrm>
            <a:off x="540544" y="2446335"/>
            <a:ext cx="6268818" cy="1425273"/>
          </a:xfrm>
          <a:prstGeom prst="rect">
            <a:avLst/>
          </a:prstGeom>
        </p:spPr>
      </p:pic>
    </p:spTree>
    <p:extLst>
      <p:ext uri="{BB962C8B-B14F-4D97-AF65-F5344CB8AC3E}">
        <p14:creationId xmlns:p14="http://schemas.microsoft.com/office/powerpoint/2010/main" val="173906850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2">
            <a:extLst>
              <a:ext uri="{FF2B5EF4-FFF2-40B4-BE49-F238E27FC236}">
                <a16:creationId xmlns:a16="http://schemas.microsoft.com/office/drawing/2014/main" xmlns="" id="{FDDE6B07-E9DE-4AF3-8437-94F51E06ADE7}"/>
              </a:ext>
            </a:extLst>
          </p:cNvPr>
          <p:cNvSpPr txBox="1">
            <a:spLocks noChangeArrowheads="1"/>
          </p:cNvSpPr>
          <p:nvPr/>
        </p:nvSpPr>
        <p:spPr>
          <a:xfrm>
            <a:off x="53096" y="-152096"/>
            <a:ext cx="7131021" cy="684985"/>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5900" kern="1200" spc="-100" baseline="0">
                <a:solidFill>
                  <a:srgbClr val="FFFFFF"/>
                </a:solidFill>
                <a:latin typeface="+mj-lt"/>
                <a:ea typeface="+mj-ea"/>
                <a:cs typeface="+mj-cs"/>
              </a:defRPr>
            </a:lvl1pPr>
          </a:lstStyle>
          <a:p>
            <a:endParaRPr lang="en-US" altLang="en-US" sz="2700" b="1" dirty="0">
              <a:solidFill>
                <a:schemeClr val="tx1"/>
              </a:solidFill>
              <a:latin typeface="Arial Black" panose="020B0A04020102020204" pitchFamily="34" charset="0"/>
              <a:cs typeface="Calibri" panose="020F0502020204030204" pitchFamily="34" charset="0"/>
            </a:endParaRPr>
          </a:p>
        </p:txBody>
      </p:sp>
      <p:sp>
        <p:nvSpPr>
          <p:cNvPr id="11" name="Rectangle 2">
            <a:extLst>
              <a:ext uri="{FF2B5EF4-FFF2-40B4-BE49-F238E27FC236}">
                <a16:creationId xmlns:a16="http://schemas.microsoft.com/office/drawing/2014/main" xmlns="" id="{E0349EFF-4A26-4CA5-8635-97C514C28959}"/>
              </a:ext>
            </a:extLst>
          </p:cNvPr>
          <p:cNvSpPr>
            <a:spLocks noGrp="1" noChangeArrowheads="1"/>
          </p:cNvSpPr>
          <p:nvPr>
            <p:ph type="ctrTitle"/>
          </p:nvPr>
        </p:nvSpPr>
        <p:spPr>
          <a:xfrm>
            <a:off x="1485900" y="1543050"/>
            <a:ext cx="5829300" cy="742950"/>
          </a:xfrm>
        </p:spPr>
        <p:txBody>
          <a:bodyPr>
            <a:normAutofit fontScale="90000"/>
          </a:bodyPr>
          <a:lstStyle/>
          <a:p>
            <a:r>
              <a:rPr lang="en-US" altLang="el-GR" dirty="0"/>
              <a:t> </a:t>
            </a:r>
          </a:p>
        </p:txBody>
      </p:sp>
      <p:sp>
        <p:nvSpPr>
          <p:cNvPr id="188" name="Oval 4">
            <a:extLst>
              <a:ext uri="{FF2B5EF4-FFF2-40B4-BE49-F238E27FC236}">
                <a16:creationId xmlns:a16="http://schemas.microsoft.com/office/drawing/2014/main" xmlns="" id="{03E644ED-28EE-4310-B3A2-FBB8760DD62C}"/>
              </a:ext>
            </a:extLst>
          </p:cNvPr>
          <p:cNvSpPr>
            <a:spLocks noChangeArrowheads="1"/>
          </p:cNvSpPr>
          <p:nvPr/>
        </p:nvSpPr>
        <p:spPr bwMode="auto">
          <a:xfrm>
            <a:off x="338814" y="796024"/>
            <a:ext cx="228600" cy="228600"/>
          </a:xfrm>
          <a:prstGeom prst="ellipse">
            <a:avLst/>
          </a:prstGeom>
          <a:solidFill>
            <a:schemeClr val="accent6"/>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sp>
        <p:nvSpPr>
          <p:cNvPr id="189" name="Oval 5">
            <a:extLst>
              <a:ext uri="{FF2B5EF4-FFF2-40B4-BE49-F238E27FC236}">
                <a16:creationId xmlns:a16="http://schemas.microsoft.com/office/drawing/2014/main" xmlns="" id="{29C9FD19-24D9-4110-AEC6-F303D7F191CD}"/>
              </a:ext>
            </a:extLst>
          </p:cNvPr>
          <p:cNvSpPr>
            <a:spLocks noChangeArrowheads="1"/>
          </p:cNvSpPr>
          <p:nvPr/>
        </p:nvSpPr>
        <p:spPr bwMode="auto">
          <a:xfrm>
            <a:off x="853164" y="796024"/>
            <a:ext cx="228600" cy="228600"/>
          </a:xfrm>
          <a:prstGeom prst="ellipse">
            <a:avLst/>
          </a:prstGeom>
          <a:solidFill>
            <a:schemeClr val="accent6"/>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sp>
        <p:nvSpPr>
          <p:cNvPr id="190" name="Oval 6">
            <a:extLst>
              <a:ext uri="{FF2B5EF4-FFF2-40B4-BE49-F238E27FC236}">
                <a16:creationId xmlns:a16="http://schemas.microsoft.com/office/drawing/2014/main" xmlns="" id="{D37EA705-0512-433C-8D84-42162E0BAE29}"/>
              </a:ext>
            </a:extLst>
          </p:cNvPr>
          <p:cNvSpPr>
            <a:spLocks noChangeArrowheads="1"/>
          </p:cNvSpPr>
          <p:nvPr/>
        </p:nvSpPr>
        <p:spPr bwMode="auto">
          <a:xfrm>
            <a:off x="338814" y="1367524"/>
            <a:ext cx="228600" cy="228600"/>
          </a:xfrm>
          <a:prstGeom prst="ellipse">
            <a:avLst/>
          </a:prstGeom>
          <a:solidFill>
            <a:schemeClr val="accent6"/>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sp>
        <p:nvSpPr>
          <p:cNvPr id="191" name="Oval 7">
            <a:extLst>
              <a:ext uri="{FF2B5EF4-FFF2-40B4-BE49-F238E27FC236}">
                <a16:creationId xmlns:a16="http://schemas.microsoft.com/office/drawing/2014/main" xmlns="" id="{DD3D0222-D655-45ED-BA3B-24A44D344535}"/>
              </a:ext>
            </a:extLst>
          </p:cNvPr>
          <p:cNvSpPr>
            <a:spLocks noChangeArrowheads="1"/>
          </p:cNvSpPr>
          <p:nvPr/>
        </p:nvSpPr>
        <p:spPr bwMode="auto">
          <a:xfrm>
            <a:off x="853164" y="1367524"/>
            <a:ext cx="228600" cy="228600"/>
          </a:xfrm>
          <a:prstGeom prst="ellipse">
            <a:avLst/>
          </a:prstGeom>
          <a:solidFill>
            <a:schemeClr val="accent6"/>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cxnSp>
        <p:nvCxnSpPr>
          <p:cNvPr id="192" name="AutoShape 8">
            <a:extLst>
              <a:ext uri="{FF2B5EF4-FFF2-40B4-BE49-F238E27FC236}">
                <a16:creationId xmlns:a16="http://schemas.microsoft.com/office/drawing/2014/main" xmlns="" id="{751FD1CC-F06E-4708-B737-AA803DBE6EBA}"/>
              </a:ext>
            </a:extLst>
          </p:cNvPr>
          <p:cNvCxnSpPr>
            <a:cxnSpLocks noChangeShapeType="1"/>
            <a:stCxn id="188" idx="6"/>
            <a:endCxn id="189" idx="2"/>
          </p:cNvCxnSpPr>
          <p:nvPr/>
        </p:nvCxnSpPr>
        <p:spPr bwMode="auto">
          <a:xfrm>
            <a:off x="567414" y="910324"/>
            <a:ext cx="285750" cy="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193" name="AutoShape 9">
            <a:extLst>
              <a:ext uri="{FF2B5EF4-FFF2-40B4-BE49-F238E27FC236}">
                <a16:creationId xmlns:a16="http://schemas.microsoft.com/office/drawing/2014/main" xmlns="" id="{B9C3D3A8-420F-493C-AF2E-207395E8A684}"/>
              </a:ext>
            </a:extLst>
          </p:cNvPr>
          <p:cNvCxnSpPr>
            <a:cxnSpLocks noChangeShapeType="1"/>
            <a:stCxn id="188" idx="4"/>
            <a:endCxn id="190" idx="0"/>
          </p:cNvCxnSpPr>
          <p:nvPr/>
        </p:nvCxnSpPr>
        <p:spPr bwMode="auto">
          <a:xfrm>
            <a:off x="453114" y="1024624"/>
            <a:ext cx="0" cy="34290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194" name="AutoShape 10">
            <a:extLst>
              <a:ext uri="{FF2B5EF4-FFF2-40B4-BE49-F238E27FC236}">
                <a16:creationId xmlns:a16="http://schemas.microsoft.com/office/drawing/2014/main" xmlns="" id="{3B6F1AC5-3434-4109-9AA8-360AD0366C3D}"/>
              </a:ext>
            </a:extLst>
          </p:cNvPr>
          <p:cNvCxnSpPr>
            <a:cxnSpLocks noChangeShapeType="1"/>
            <a:stCxn id="190" idx="6"/>
            <a:endCxn id="191" idx="2"/>
          </p:cNvCxnSpPr>
          <p:nvPr/>
        </p:nvCxnSpPr>
        <p:spPr bwMode="auto">
          <a:xfrm>
            <a:off x="567414" y="1481824"/>
            <a:ext cx="285750" cy="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195" name="AutoShape 11">
            <a:extLst>
              <a:ext uri="{FF2B5EF4-FFF2-40B4-BE49-F238E27FC236}">
                <a16:creationId xmlns:a16="http://schemas.microsoft.com/office/drawing/2014/main" xmlns="" id="{2C4E4F82-40AB-4516-8A8F-6C38B42900A6}"/>
              </a:ext>
            </a:extLst>
          </p:cNvPr>
          <p:cNvCxnSpPr>
            <a:cxnSpLocks noChangeShapeType="1"/>
            <a:stCxn id="189" idx="4"/>
            <a:endCxn id="191" idx="0"/>
          </p:cNvCxnSpPr>
          <p:nvPr/>
        </p:nvCxnSpPr>
        <p:spPr bwMode="auto">
          <a:xfrm>
            <a:off x="967464" y="1024624"/>
            <a:ext cx="0" cy="34290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196" name="AutoShape 12">
            <a:extLst>
              <a:ext uri="{FF2B5EF4-FFF2-40B4-BE49-F238E27FC236}">
                <a16:creationId xmlns:a16="http://schemas.microsoft.com/office/drawing/2014/main" xmlns="" id="{980DC2B6-B354-495E-B74C-4BD9013047DC}"/>
              </a:ext>
            </a:extLst>
          </p:cNvPr>
          <p:cNvCxnSpPr>
            <a:cxnSpLocks noChangeShapeType="1"/>
            <a:stCxn id="189" idx="3"/>
            <a:endCxn id="190" idx="7"/>
          </p:cNvCxnSpPr>
          <p:nvPr/>
        </p:nvCxnSpPr>
        <p:spPr bwMode="auto">
          <a:xfrm flipH="1">
            <a:off x="534077" y="991286"/>
            <a:ext cx="352425" cy="409575"/>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197" name="AutoShape 13">
            <a:extLst>
              <a:ext uri="{FF2B5EF4-FFF2-40B4-BE49-F238E27FC236}">
                <a16:creationId xmlns:a16="http://schemas.microsoft.com/office/drawing/2014/main" xmlns="" id="{B36ED5F7-454A-42A6-A193-A1F4143B859F}"/>
              </a:ext>
            </a:extLst>
          </p:cNvPr>
          <p:cNvCxnSpPr>
            <a:cxnSpLocks noChangeShapeType="1"/>
            <a:stCxn id="188" idx="5"/>
            <a:endCxn id="191" idx="1"/>
          </p:cNvCxnSpPr>
          <p:nvPr/>
        </p:nvCxnSpPr>
        <p:spPr bwMode="auto">
          <a:xfrm>
            <a:off x="534077" y="991286"/>
            <a:ext cx="352425" cy="409575"/>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198" name="Oval 14">
            <a:extLst>
              <a:ext uri="{FF2B5EF4-FFF2-40B4-BE49-F238E27FC236}">
                <a16:creationId xmlns:a16="http://schemas.microsoft.com/office/drawing/2014/main" xmlns="" id="{160D577D-FD81-4179-8B03-EF592579E192}"/>
              </a:ext>
            </a:extLst>
          </p:cNvPr>
          <p:cNvSpPr>
            <a:spLocks noChangeArrowheads="1"/>
          </p:cNvSpPr>
          <p:nvPr/>
        </p:nvSpPr>
        <p:spPr bwMode="auto">
          <a:xfrm>
            <a:off x="1824714" y="796024"/>
            <a:ext cx="228600" cy="228600"/>
          </a:xfrm>
          <a:prstGeom prst="ellipse">
            <a:avLst/>
          </a:prstGeom>
          <a:solidFill>
            <a:schemeClr val="accent2"/>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sp>
        <p:nvSpPr>
          <p:cNvPr id="199" name="Oval 15">
            <a:extLst>
              <a:ext uri="{FF2B5EF4-FFF2-40B4-BE49-F238E27FC236}">
                <a16:creationId xmlns:a16="http://schemas.microsoft.com/office/drawing/2014/main" xmlns="" id="{2F1A9875-98FA-49AA-89C7-12A63D8F1901}"/>
              </a:ext>
            </a:extLst>
          </p:cNvPr>
          <p:cNvSpPr>
            <a:spLocks noChangeArrowheads="1"/>
          </p:cNvSpPr>
          <p:nvPr/>
        </p:nvSpPr>
        <p:spPr bwMode="auto">
          <a:xfrm>
            <a:off x="2339064" y="796024"/>
            <a:ext cx="228600" cy="228600"/>
          </a:xfrm>
          <a:prstGeom prst="ellipse">
            <a:avLst/>
          </a:prstGeom>
          <a:solidFill>
            <a:schemeClr val="accent2"/>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sp>
        <p:nvSpPr>
          <p:cNvPr id="200" name="Oval 16">
            <a:extLst>
              <a:ext uri="{FF2B5EF4-FFF2-40B4-BE49-F238E27FC236}">
                <a16:creationId xmlns:a16="http://schemas.microsoft.com/office/drawing/2014/main" xmlns="" id="{772BCEC7-8025-4935-BEA8-5789DBA3B7A6}"/>
              </a:ext>
            </a:extLst>
          </p:cNvPr>
          <p:cNvSpPr>
            <a:spLocks noChangeArrowheads="1"/>
          </p:cNvSpPr>
          <p:nvPr/>
        </p:nvSpPr>
        <p:spPr bwMode="auto">
          <a:xfrm>
            <a:off x="1824714" y="1367524"/>
            <a:ext cx="228600" cy="228600"/>
          </a:xfrm>
          <a:prstGeom prst="ellipse">
            <a:avLst/>
          </a:prstGeom>
          <a:solidFill>
            <a:schemeClr val="accent2"/>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sp>
        <p:nvSpPr>
          <p:cNvPr id="201" name="Oval 17">
            <a:extLst>
              <a:ext uri="{FF2B5EF4-FFF2-40B4-BE49-F238E27FC236}">
                <a16:creationId xmlns:a16="http://schemas.microsoft.com/office/drawing/2014/main" xmlns="" id="{A4F4994C-B4D0-45E5-986C-2E73F7465329}"/>
              </a:ext>
            </a:extLst>
          </p:cNvPr>
          <p:cNvSpPr>
            <a:spLocks noChangeArrowheads="1"/>
          </p:cNvSpPr>
          <p:nvPr/>
        </p:nvSpPr>
        <p:spPr bwMode="auto">
          <a:xfrm>
            <a:off x="2339064" y="1367524"/>
            <a:ext cx="228600" cy="228600"/>
          </a:xfrm>
          <a:prstGeom prst="ellipse">
            <a:avLst/>
          </a:prstGeom>
          <a:solidFill>
            <a:schemeClr val="accent2"/>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cxnSp>
        <p:nvCxnSpPr>
          <p:cNvPr id="202" name="AutoShape 18">
            <a:extLst>
              <a:ext uri="{FF2B5EF4-FFF2-40B4-BE49-F238E27FC236}">
                <a16:creationId xmlns:a16="http://schemas.microsoft.com/office/drawing/2014/main" xmlns="" id="{6801654D-81B8-4939-BFF9-3D03595F151C}"/>
              </a:ext>
            </a:extLst>
          </p:cNvPr>
          <p:cNvCxnSpPr>
            <a:cxnSpLocks noChangeShapeType="1"/>
            <a:stCxn id="198" idx="6"/>
            <a:endCxn id="199" idx="2"/>
          </p:cNvCxnSpPr>
          <p:nvPr/>
        </p:nvCxnSpPr>
        <p:spPr bwMode="auto">
          <a:xfrm>
            <a:off x="2053314" y="910324"/>
            <a:ext cx="285750" cy="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203" name="AutoShape 19">
            <a:extLst>
              <a:ext uri="{FF2B5EF4-FFF2-40B4-BE49-F238E27FC236}">
                <a16:creationId xmlns:a16="http://schemas.microsoft.com/office/drawing/2014/main" xmlns="" id="{5583BB2C-0DCA-442F-A6A5-90E280D4B026}"/>
              </a:ext>
            </a:extLst>
          </p:cNvPr>
          <p:cNvCxnSpPr>
            <a:cxnSpLocks noChangeShapeType="1"/>
            <a:stCxn id="198" idx="4"/>
            <a:endCxn id="200" idx="0"/>
          </p:cNvCxnSpPr>
          <p:nvPr/>
        </p:nvCxnSpPr>
        <p:spPr bwMode="auto">
          <a:xfrm>
            <a:off x="1939014" y="1024624"/>
            <a:ext cx="0" cy="34290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204" name="AutoShape 20">
            <a:extLst>
              <a:ext uri="{FF2B5EF4-FFF2-40B4-BE49-F238E27FC236}">
                <a16:creationId xmlns:a16="http://schemas.microsoft.com/office/drawing/2014/main" xmlns="" id="{5B1CCB3D-06A2-4C1D-A778-93845EF71E02}"/>
              </a:ext>
            </a:extLst>
          </p:cNvPr>
          <p:cNvCxnSpPr>
            <a:cxnSpLocks noChangeShapeType="1"/>
            <a:stCxn id="199" idx="4"/>
            <a:endCxn id="201" idx="0"/>
          </p:cNvCxnSpPr>
          <p:nvPr/>
        </p:nvCxnSpPr>
        <p:spPr bwMode="auto">
          <a:xfrm>
            <a:off x="2453364" y="1024624"/>
            <a:ext cx="0" cy="34290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205" name="Oval 21">
            <a:extLst>
              <a:ext uri="{FF2B5EF4-FFF2-40B4-BE49-F238E27FC236}">
                <a16:creationId xmlns:a16="http://schemas.microsoft.com/office/drawing/2014/main" xmlns="" id="{1CFBF6A9-7C79-492E-B546-0C797D375B36}"/>
              </a:ext>
            </a:extLst>
          </p:cNvPr>
          <p:cNvSpPr>
            <a:spLocks noChangeArrowheads="1"/>
          </p:cNvSpPr>
          <p:nvPr/>
        </p:nvSpPr>
        <p:spPr bwMode="auto">
          <a:xfrm>
            <a:off x="4510764" y="796024"/>
            <a:ext cx="228600" cy="228600"/>
          </a:xfrm>
          <a:prstGeom prst="ellipse">
            <a:avLst/>
          </a:prstGeom>
          <a:solidFill>
            <a:schemeClr val="accent2"/>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sp>
        <p:nvSpPr>
          <p:cNvPr id="206" name="Oval 22">
            <a:extLst>
              <a:ext uri="{FF2B5EF4-FFF2-40B4-BE49-F238E27FC236}">
                <a16:creationId xmlns:a16="http://schemas.microsoft.com/office/drawing/2014/main" xmlns="" id="{E2ACB9E8-7868-4B8A-99C2-4FB3FF782EF5}"/>
              </a:ext>
            </a:extLst>
          </p:cNvPr>
          <p:cNvSpPr>
            <a:spLocks noChangeArrowheads="1"/>
          </p:cNvSpPr>
          <p:nvPr/>
        </p:nvSpPr>
        <p:spPr bwMode="auto">
          <a:xfrm>
            <a:off x="5025114" y="796024"/>
            <a:ext cx="228600" cy="228600"/>
          </a:xfrm>
          <a:prstGeom prst="ellipse">
            <a:avLst/>
          </a:prstGeom>
          <a:solidFill>
            <a:schemeClr val="accent2"/>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sp>
        <p:nvSpPr>
          <p:cNvPr id="207" name="Oval 23">
            <a:extLst>
              <a:ext uri="{FF2B5EF4-FFF2-40B4-BE49-F238E27FC236}">
                <a16:creationId xmlns:a16="http://schemas.microsoft.com/office/drawing/2014/main" xmlns="" id="{B05C0DB4-1FA4-4E98-AC12-F84C8BE83CCB}"/>
              </a:ext>
            </a:extLst>
          </p:cNvPr>
          <p:cNvSpPr>
            <a:spLocks noChangeArrowheads="1"/>
          </p:cNvSpPr>
          <p:nvPr/>
        </p:nvSpPr>
        <p:spPr bwMode="auto">
          <a:xfrm>
            <a:off x="4510764" y="1367524"/>
            <a:ext cx="228600" cy="228600"/>
          </a:xfrm>
          <a:prstGeom prst="ellipse">
            <a:avLst/>
          </a:prstGeom>
          <a:solidFill>
            <a:schemeClr val="accent2"/>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sp>
        <p:nvSpPr>
          <p:cNvPr id="208" name="Oval 24">
            <a:extLst>
              <a:ext uri="{FF2B5EF4-FFF2-40B4-BE49-F238E27FC236}">
                <a16:creationId xmlns:a16="http://schemas.microsoft.com/office/drawing/2014/main" xmlns="" id="{72B0D0B5-656E-4D77-9B95-4F6BF80DFFE7}"/>
              </a:ext>
            </a:extLst>
          </p:cNvPr>
          <p:cNvSpPr>
            <a:spLocks noChangeArrowheads="1"/>
          </p:cNvSpPr>
          <p:nvPr/>
        </p:nvSpPr>
        <p:spPr bwMode="auto">
          <a:xfrm>
            <a:off x="5025114" y="1367524"/>
            <a:ext cx="228600" cy="228600"/>
          </a:xfrm>
          <a:prstGeom prst="ellipse">
            <a:avLst/>
          </a:prstGeom>
          <a:solidFill>
            <a:schemeClr val="accent2"/>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cxnSp>
        <p:nvCxnSpPr>
          <p:cNvPr id="209" name="AutoShape 25">
            <a:extLst>
              <a:ext uri="{FF2B5EF4-FFF2-40B4-BE49-F238E27FC236}">
                <a16:creationId xmlns:a16="http://schemas.microsoft.com/office/drawing/2014/main" xmlns="" id="{CB38D5E2-A247-4355-9C0B-C3B3D2E0D3E6}"/>
              </a:ext>
            </a:extLst>
          </p:cNvPr>
          <p:cNvCxnSpPr>
            <a:cxnSpLocks noChangeShapeType="1"/>
            <a:stCxn id="205" idx="4"/>
            <a:endCxn id="207" idx="0"/>
          </p:cNvCxnSpPr>
          <p:nvPr/>
        </p:nvCxnSpPr>
        <p:spPr bwMode="auto">
          <a:xfrm>
            <a:off x="4625064" y="1024624"/>
            <a:ext cx="0" cy="34290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210" name="AutoShape 26">
            <a:extLst>
              <a:ext uri="{FF2B5EF4-FFF2-40B4-BE49-F238E27FC236}">
                <a16:creationId xmlns:a16="http://schemas.microsoft.com/office/drawing/2014/main" xmlns="" id="{52405D33-7B78-4A71-93D0-EE46DBEC7D69}"/>
              </a:ext>
            </a:extLst>
          </p:cNvPr>
          <p:cNvCxnSpPr>
            <a:cxnSpLocks noChangeShapeType="1"/>
            <a:stCxn id="207" idx="6"/>
            <a:endCxn id="208" idx="2"/>
          </p:cNvCxnSpPr>
          <p:nvPr/>
        </p:nvCxnSpPr>
        <p:spPr bwMode="auto">
          <a:xfrm>
            <a:off x="4739364" y="1481824"/>
            <a:ext cx="285750" cy="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211" name="AutoShape 27">
            <a:extLst>
              <a:ext uri="{FF2B5EF4-FFF2-40B4-BE49-F238E27FC236}">
                <a16:creationId xmlns:a16="http://schemas.microsoft.com/office/drawing/2014/main" xmlns="" id="{3D3C81A4-A231-4693-91D1-3188A2A16E07}"/>
              </a:ext>
            </a:extLst>
          </p:cNvPr>
          <p:cNvCxnSpPr>
            <a:cxnSpLocks noChangeShapeType="1"/>
            <a:stCxn id="206" idx="4"/>
            <a:endCxn id="208" idx="0"/>
          </p:cNvCxnSpPr>
          <p:nvPr/>
        </p:nvCxnSpPr>
        <p:spPr bwMode="auto">
          <a:xfrm>
            <a:off x="5139414" y="1024624"/>
            <a:ext cx="0" cy="34290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212" name="Text Box 42">
            <a:extLst>
              <a:ext uri="{FF2B5EF4-FFF2-40B4-BE49-F238E27FC236}">
                <a16:creationId xmlns:a16="http://schemas.microsoft.com/office/drawing/2014/main" xmlns="" id="{BAC3BD06-820C-428B-BD0E-AE9A7A08B575}"/>
              </a:ext>
            </a:extLst>
          </p:cNvPr>
          <p:cNvSpPr txBox="1">
            <a:spLocks noChangeArrowheads="1"/>
          </p:cNvSpPr>
          <p:nvPr/>
        </p:nvSpPr>
        <p:spPr bwMode="auto">
          <a:xfrm>
            <a:off x="3033821" y="355143"/>
            <a:ext cx="2400300"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50000"/>
              </a:spcBef>
              <a:buClrTx/>
              <a:buSzTx/>
              <a:buFontTx/>
              <a:buNone/>
            </a:pPr>
            <a:r>
              <a:rPr lang="en-US" altLang="el-GR" sz="1500" dirty="0">
                <a:latin typeface="Arial Black" panose="020B0A04020102020204" pitchFamily="34" charset="0"/>
              </a:rPr>
              <a:t>All 16 of its Spanning Trees</a:t>
            </a:r>
            <a:endParaRPr lang="en-US" altLang="el-GR" sz="1350" dirty="0">
              <a:latin typeface="Arial Black" panose="020B0A04020102020204" pitchFamily="34" charset="0"/>
            </a:endParaRPr>
          </a:p>
        </p:txBody>
      </p:sp>
      <p:sp>
        <p:nvSpPr>
          <p:cNvPr id="213" name="Oval 44">
            <a:extLst>
              <a:ext uri="{FF2B5EF4-FFF2-40B4-BE49-F238E27FC236}">
                <a16:creationId xmlns:a16="http://schemas.microsoft.com/office/drawing/2014/main" xmlns="" id="{444F8F68-355E-449D-BB9D-EE24E65C497E}"/>
              </a:ext>
            </a:extLst>
          </p:cNvPr>
          <p:cNvSpPr>
            <a:spLocks noChangeArrowheads="1"/>
          </p:cNvSpPr>
          <p:nvPr/>
        </p:nvSpPr>
        <p:spPr bwMode="auto">
          <a:xfrm>
            <a:off x="3196314" y="796024"/>
            <a:ext cx="228600" cy="228600"/>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sp>
        <p:nvSpPr>
          <p:cNvPr id="214" name="Oval 45">
            <a:extLst>
              <a:ext uri="{FF2B5EF4-FFF2-40B4-BE49-F238E27FC236}">
                <a16:creationId xmlns:a16="http://schemas.microsoft.com/office/drawing/2014/main" xmlns="" id="{776643A0-3353-4053-9445-3126AC6E6B00}"/>
              </a:ext>
            </a:extLst>
          </p:cNvPr>
          <p:cNvSpPr>
            <a:spLocks noChangeArrowheads="1"/>
          </p:cNvSpPr>
          <p:nvPr/>
        </p:nvSpPr>
        <p:spPr bwMode="auto">
          <a:xfrm>
            <a:off x="3710664" y="796024"/>
            <a:ext cx="228600" cy="228600"/>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sp>
        <p:nvSpPr>
          <p:cNvPr id="215" name="Oval 46">
            <a:extLst>
              <a:ext uri="{FF2B5EF4-FFF2-40B4-BE49-F238E27FC236}">
                <a16:creationId xmlns:a16="http://schemas.microsoft.com/office/drawing/2014/main" xmlns="" id="{39713549-A0CD-495E-8ACD-72779EAF8A76}"/>
              </a:ext>
            </a:extLst>
          </p:cNvPr>
          <p:cNvSpPr>
            <a:spLocks noChangeArrowheads="1"/>
          </p:cNvSpPr>
          <p:nvPr/>
        </p:nvSpPr>
        <p:spPr bwMode="auto">
          <a:xfrm>
            <a:off x="3196314" y="1367524"/>
            <a:ext cx="228600" cy="228600"/>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sp>
        <p:nvSpPr>
          <p:cNvPr id="216" name="Oval 47">
            <a:extLst>
              <a:ext uri="{FF2B5EF4-FFF2-40B4-BE49-F238E27FC236}">
                <a16:creationId xmlns:a16="http://schemas.microsoft.com/office/drawing/2014/main" xmlns="" id="{613984D7-DA50-4CFE-B487-E67A8F891444}"/>
              </a:ext>
            </a:extLst>
          </p:cNvPr>
          <p:cNvSpPr>
            <a:spLocks noChangeArrowheads="1"/>
          </p:cNvSpPr>
          <p:nvPr/>
        </p:nvSpPr>
        <p:spPr bwMode="auto">
          <a:xfrm>
            <a:off x="3710664" y="1367524"/>
            <a:ext cx="228600" cy="228600"/>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cxnSp>
        <p:nvCxnSpPr>
          <p:cNvPr id="217" name="AutoShape 48">
            <a:extLst>
              <a:ext uri="{FF2B5EF4-FFF2-40B4-BE49-F238E27FC236}">
                <a16:creationId xmlns:a16="http://schemas.microsoft.com/office/drawing/2014/main" xmlns="" id="{C76EF14F-276E-420B-945C-86DFD6B6421B}"/>
              </a:ext>
            </a:extLst>
          </p:cNvPr>
          <p:cNvCxnSpPr>
            <a:cxnSpLocks noChangeShapeType="1"/>
            <a:stCxn id="213" idx="6"/>
            <a:endCxn id="214" idx="2"/>
          </p:cNvCxnSpPr>
          <p:nvPr/>
        </p:nvCxnSpPr>
        <p:spPr bwMode="auto">
          <a:xfrm>
            <a:off x="3424914" y="910324"/>
            <a:ext cx="285750" cy="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218" name="AutoShape 49">
            <a:extLst>
              <a:ext uri="{FF2B5EF4-FFF2-40B4-BE49-F238E27FC236}">
                <a16:creationId xmlns:a16="http://schemas.microsoft.com/office/drawing/2014/main" xmlns="" id="{AF4C3B95-2E0F-4844-B119-60128901056C}"/>
              </a:ext>
            </a:extLst>
          </p:cNvPr>
          <p:cNvCxnSpPr>
            <a:cxnSpLocks noChangeShapeType="1"/>
            <a:stCxn id="213" idx="4"/>
            <a:endCxn id="215" idx="0"/>
          </p:cNvCxnSpPr>
          <p:nvPr/>
        </p:nvCxnSpPr>
        <p:spPr bwMode="auto">
          <a:xfrm>
            <a:off x="3310614" y="1024624"/>
            <a:ext cx="0" cy="34290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219" name="AutoShape 50">
            <a:extLst>
              <a:ext uri="{FF2B5EF4-FFF2-40B4-BE49-F238E27FC236}">
                <a16:creationId xmlns:a16="http://schemas.microsoft.com/office/drawing/2014/main" xmlns="" id="{D756EA51-463D-4445-9A11-1F2056823668}"/>
              </a:ext>
            </a:extLst>
          </p:cNvPr>
          <p:cNvCxnSpPr>
            <a:cxnSpLocks noChangeShapeType="1"/>
          </p:cNvCxnSpPr>
          <p:nvPr/>
        </p:nvCxnSpPr>
        <p:spPr bwMode="auto">
          <a:xfrm>
            <a:off x="3424914" y="1481824"/>
            <a:ext cx="285750" cy="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220" name="Oval 51">
            <a:extLst>
              <a:ext uri="{FF2B5EF4-FFF2-40B4-BE49-F238E27FC236}">
                <a16:creationId xmlns:a16="http://schemas.microsoft.com/office/drawing/2014/main" xmlns="" id="{0F438457-1DCB-4EBC-AA7A-41AF04C513F5}"/>
              </a:ext>
            </a:extLst>
          </p:cNvPr>
          <p:cNvSpPr>
            <a:spLocks noChangeArrowheads="1"/>
          </p:cNvSpPr>
          <p:nvPr/>
        </p:nvSpPr>
        <p:spPr bwMode="auto">
          <a:xfrm>
            <a:off x="5825214" y="796024"/>
            <a:ext cx="228600" cy="228600"/>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sp>
        <p:nvSpPr>
          <p:cNvPr id="221" name="Oval 52">
            <a:extLst>
              <a:ext uri="{FF2B5EF4-FFF2-40B4-BE49-F238E27FC236}">
                <a16:creationId xmlns:a16="http://schemas.microsoft.com/office/drawing/2014/main" xmlns="" id="{EBAA8D5F-4E8C-4CB6-823A-E787385146E4}"/>
              </a:ext>
            </a:extLst>
          </p:cNvPr>
          <p:cNvSpPr>
            <a:spLocks noChangeArrowheads="1"/>
          </p:cNvSpPr>
          <p:nvPr/>
        </p:nvSpPr>
        <p:spPr bwMode="auto">
          <a:xfrm>
            <a:off x="6339564" y="796024"/>
            <a:ext cx="228600" cy="228600"/>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sp>
        <p:nvSpPr>
          <p:cNvPr id="222" name="Oval 53">
            <a:extLst>
              <a:ext uri="{FF2B5EF4-FFF2-40B4-BE49-F238E27FC236}">
                <a16:creationId xmlns:a16="http://schemas.microsoft.com/office/drawing/2014/main" xmlns="" id="{E4F360C0-7B8D-4ACE-A5D4-15A33A411E13}"/>
              </a:ext>
            </a:extLst>
          </p:cNvPr>
          <p:cNvSpPr>
            <a:spLocks noChangeArrowheads="1"/>
          </p:cNvSpPr>
          <p:nvPr/>
        </p:nvSpPr>
        <p:spPr bwMode="auto">
          <a:xfrm>
            <a:off x="5825214" y="1367524"/>
            <a:ext cx="228600" cy="228600"/>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sp>
        <p:nvSpPr>
          <p:cNvPr id="223" name="Oval 54">
            <a:extLst>
              <a:ext uri="{FF2B5EF4-FFF2-40B4-BE49-F238E27FC236}">
                <a16:creationId xmlns:a16="http://schemas.microsoft.com/office/drawing/2014/main" xmlns="" id="{70F5B0D4-87F8-42D7-8278-D4EFF6031BD1}"/>
              </a:ext>
            </a:extLst>
          </p:cNvPr>
          <p:cNvSpPr>
            <a:spLocks noChangeArrowheads="1"/>
          </p:cNvSpPr>
          <p:nvPr/>
        </p:nvSpPr>
        <p:spPr bwMode="auto">
          <a:xfrm>
            <a:off x="6339564" y="1367524"/>
            <a:ext cx="228600" cy="228600"/>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cxnSp>
        <p:nvCxnSpPr>
          <p:cNvPr id="224" name="AutoShape 55">
            <a:extLst>
              <a:ext uri="{FF2B5EF4-FFF2-40B4-BE49-F238E27FC236}">
                <a16:creationId xmlns:a16="http://schemas.microsoft.com/office/drawing/2014/main" xmlns="" id="{701D8CA2-9483-48B0-96F0-713F4B10CF1E}"/>
              </a:ext>
            </a:extLst>
          </p:cNvPr>
          <p:cNvCxnSpPr>
            <a:cxnSpLocks noChangeShapeType="1"/>
            <a:stCxn id="220" idx="6"/>
            <a:endCxn id="221" idx="2"/>
          </p:cNvCxnSpPr>
          <p:nvPr/>
        </p:nvCxnSpPr>
        <p:spPr bwMode="auto">
          <a:xfrm>
            <a:off x="6053814" y="910324"/>
            <a:ext cx="285750" cy="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225" name="AutoShape 56">
            <a:extLst>
              <a:ext uri="{FF2B5EF4-FFF2-40B4-BE49-F238E27FC236}">
                <a16:creationId xmlns:a16="http://schemas.microsoft.com/office/drawing/2014/main" xmlns="" id="{217A4013-C02D-466A-90ED-1C995DA66E8D}"/>
              </a:ext>
            </a:extLst>
          </p:cNvPr>
          <p:cNvCxnSpPr>
            <a:cxnSpLocks noChangeShapeType="1"/>
          </p:cNvCxnSpPr>
          <p:nvPr/>
        </p:nvCxnSpPr>
        <p:spPr bwMode="auto">
          <a:xfrm>
            <a:off x="6453864" y="1024624"/>
            <a:ext cx="0" cy="34290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226" name="AutoShape 57">
            <a:extLst>
              <a:ext uri="{FF2B5EF4-FFF2-40B4-BE49-F238E27FC236}">
                <a16:creationId xmlns:a16="http://schemas.microsoft.com/office/drawing/2014/main" xmlns="" id="{A9A66460-5D84-4FBF-A546-9DA3E062F333}"/>
              </a:ext>
            </a:extLst>
          </p:cNvPr>
          <p:cNvCxnSpPr>
            <a:cxnSpLocks noChangeShapeType="1"/>
          </p:cNvCxnSpPr>
          <p:nvPr/>
        </p:nvCxnSpPr>
        <p:spPr bwMode="auto">
          <a:xfrm>
            <a:off x="6053814" y="1481824"/>
            <a:ext cx="285750" cy="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227" name="Oval 58">
            <a:extLst>
              <a:ext uri="{FF2B5EF4-FFF2-40B4-BE49-F238E27FC236}">
                <a16:creationId xmlns:a16="http://schemas.microsoft.com/office/drawing/2014/main" xmlns="" id="{72E0F42A-D212-4923-AF5E-592B83D7A579}"/>
              </a:ext>
            </a:extLst>
          </p:cNvPr>
          <p:cNvSpPr>
            <a:spLocks noChangeArrowheads="1"/>
          </p:cNvSpPr>
          <p:nvPr/>
        </p:nvSpPr>
        <p:spPr bwMode="auto">
          <a:xfrm>
            <a:off x="1824714" y="1939024"/>
            <a:ext cx="228600" cy="228600"/>
          </a:xfrm>
          <a:prstGeom prst="ellipse">
            <a:avLst/>
          </a:prstGeom>
          <a:solidFill>
            <a:schemeClr val="bg2"/>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sp>
        <p:nvSpPr>
          <p:cNvPr id="228" name="Oval 59">
            <a:extLst>
              <a:ext uri="{FF2B5EF4-FFF2-40B4-BE49-F238E27FC236}">
                <a16:creationId xmlns:a16="http://schemas.microsoft.com/office/drawing/2014/main" xmlns="" id="{7593D198-68E8-47F2-B69E-6D5A0F616730}"/>
              </a:ext>
            </a:extLst>
          </p:cNvPr>
          <p:cNvSpPr>
            <a:spLocks noChangeArrowheads="1"/>
          </p:cNvSpPr>
          <p:nvPr/>
        </p:nvSpPr>
        <p:spPr bwMode="auto">
          <a:xfrm>
            <a:off x="2339064" y="1939024"/>
            <a:ext cx="228600" cy="228600"/>
          </a:xfrm>
          <a:prstGeom prst="ellipse">
            <a:avLst/>
          </a:prstGeom>
          <a:solidFill>
            <a:schemeClr val="bg2"/>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sp>
        <p:nvSpPr>
          <p:cNvPr id="229" name="Oval 60">
            <a:extLst>
              <a:ext uri="{FF2B5EF4-FFF2-40B4-BE49-F238E27FC236}">
                <a16:creationId xmlns:a16="http://schemas.microsoft.com/office/drawing/2014/main" xmlns="" id="{41125571-10BA-4A1B-BC72-6B8CA9EC731A}"/>
              </a:ext>
            </a:extLst>
          </p:cNvPr>
          <p:cNvSpPr>
            <a:spLocks noChangeArrowheads="1"/>
          </p:cNvSpPr>
          <p:nvPr/>
        </p:nvSpPr>
        <p:spPr bwMode="auto">
          <a:xfrm>
            <a:off x="1824714" y="2510524"/>
            <a:ext cx="228600" cy="228600"/>
          </a:xfrm>
          <a:prstGeom prst="ellipse">
            <a:avLst/>
          </a:prstGeom>
          <a:solidFill>
            <a:schemeClr val="bg2"/>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sp>
        <p:nvSpPr>
          <p:cNvPr id="230" name="Oval 61">
            <a:extLst>
              <a:ext uri="{FF2B5EF4-FFF2-40B4-BE49-F238E27FC236}">
                <a16:creationId xmlns:a16="http://schemas.microsoft.com/office/drawing/2014/main" xmlns="" id="{C3F745C9-6760-4A34-85B7-2F37812F09C2}"/>
              </a:ext>
            </a:extLst>
          </p:cNvPr>
          <p:cNvSpPr>
            <a:spLocks noChangeArrowheads="1"/>
          </p:cNvSpPr>
          <p:nvPr/>
        </p:nvSpPr>
        <p:spPr bwMode="auto">
          <a:xfrm>
            <a:off x="2339064" y="2510524"/>
            <a:ext cx="228600" cy="228600"/>
          </a:xfrm>
          <a:prstGeom prst="ellipse">
            <a:avLst/>
          </a:prstGeom>
          <a:solidFill>
            <a:schemeClr val="bg2"/>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cxnSp>
        <p:nvCxnSpPr>
          <p:cNvPr id="231" name="AutoShape 62">
            <a:extLst>
              <a:ext uri="{FF2B5EF4-FFF2-40B4-BE49-F238E27FC236}">
                <a16:creationId xmlns:a16="http://schemas.microsoft.com/office/drawing/2014/main" xmlns="" id="{911CD580-E95E-452D-8DBE-843C334CDD30}"/>
              </a:ext>
            </a:extLst>
          </p:cNvPr>
          <p:cNvCxnSpPr>
            <a:cxnSpLocks noChangeShapeType="1"/>
            <a:stCxn id="227" idx="6"/>
            <a:endCxn id="228" idx="2"/>
          </p:cNvCxnSpPr>
          <p:nvPr/>
        </p:nvCxnSpPr>
        <p:spPr bwMode="auto">
          <a:xfrm>
            <a:off x="2053314" y="2053324"/>
            <a:ext cx="285750" cy="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232" name="AutoShape 66">
            <a:extLst>
              <a:ext uri="{FF2B5EF4-FFF2-40B4-BE49-F238E27FC236}">
                <a16:creationId xmlns:a16="http://schemas.microsoft.com/office/drawing/2014/main" xmlns="" id="{CC658C3A-337A-46FB-A0ED-573B580DE5DD}"/>
              </a:ext>
            </a:extLst>
          </p:cNvPr>
          <p:cNvCxnSpPr>
            <a:cxnSpLocks noChangeShapeType="1"/>
            <a:stCxn id="228" idx="3"/>
            <a:endCxn id="229" idx="7"/>
          </p:cNvCxnSpPr>
          <p:nvPr/>
        </p:nvCxnSpPr>
        <p:spPr bwMode="auto">
          <a:xfrm flipH="1">
            <a:off x="2019977" y="2134286"/>
            <a:ext cx="352425" cy="409575"/>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233" name="AutoShape 67">
            <a:extLst>
              <a:ext uri="{FF2B5EF4-FFF2-40B4-BE49-F238E27FC236}">
                <a16:creationId xmlns:a16="http://schemas.microsoft.com/office/drawing/2014/main" xmlns="" id="{7F3E03E4-078B-4FBF-999C-C70092CB3E45}"/>
              </a:ext>
            </a:extLst>
          </p:cNvPr>
          <p:cNvCxnSpPr>
            <a:cxnSpLocks noChangeShapeType="1"/>
            <a:stCxn id="227" idx="5"/>
            <a:endCxn id="230" idx="1"/>
          </p:cNvCxnSpPr>
          <p:nvPr/>
        </p:nvCxnSpPr>
        <p:spPr bwMode="auto">
          <a:xfrm>
            <a:off x="2019977" y="2134286"/>
            <a:ext cx="352425" cy="409575"/>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234" name="Oval 68">
            <a:extLst>
              <a:ext uri="{FF2B5EF4-FFF2-40B4-BE49-F238E27FC236}">
                <a16:creationId xmlns:a16="http://schemas.microsoft.com/office/drawing/2014/main" xmlns="" id="{3EA13196-9CC1-4230-9EB5-DFA640ADB7F6}"/>
              </a:ext>
            </a:extLst>
          </p:cNvPr>
          <p:cNvSpPr>
            <a:spLocks noChangeArrowheads="1"/>
          </p:cNvSpPr>
          <p:nvPr/>
        </p:nvSpPr>
        <p:spPr bwMode="auto">
          <a:xfrm>
            <a:off x="1824714" y="3139174"/>
            <a:ext cx="228600" cy="228600"/>
          </a:xfrm>
          <a:prstGeom prst="ellipse">
            <a:avLst/>
          </a:prstGeom>
          <a:solidFill>
            <a:schemeClr val="accent2"/>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sp>
        <p:nvSpPr>
          <p:cNvPr id="235" name="Oval 69">
            <a:extLst>
              <a:ext uri="{FF2B5EF4-FFF2-40B4-BE49-F238E27FC236}">
                <a16:creationId xmlns:a16="http://schemas.microsoft.com/office/drawing/2014/main" xmlns="" id="{E9F0FDF8-378C-428C-895E-FCBC0256E838}"/>
              </a:ext>
            </a:extLst>
          </p:cNvPr>
          <p:cNvSpPr>
            <a:spLocks noChangeArrowheads="1"/>
          </p:cNvSpPr>
          <p:nvPr/>
        </p:nvSpPr>
        <p:spPr bwMode="auto">
          <a:xfrm>
            <a:off x="2339064" y="3139174"/>
            <a:ext cx="228600" cy="228600"/>
          </a:xfrm>
          <a:prstGeom prst="ellipse">
            <a:avLst/>
          </a:prstGeom>
          <a:solidFill>
            <a:schemeClr val="accent2"/>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sp>
        <p:nvSpPr>
          <p:cNvPr id="236" name="Oval 70">
            <a:extLst>
              <a:ext uri="{FF2B5EF4-FFF2-40B4-BE49-F238E27FC236}">
                <a16:creationId xmlns:a16="http://schemas.microsoft.com/office/drawing/2014/main" xmlns="" id="{6C33303B-7EB9-44F6-8153-8CEF32D8A1AC}"/>
              </a:ext>
            </a:extLst>
          </p:cNvPr>
          <p:cNvSpPr>
            <a:spLocks noChangeArrowheads="1"/>
          </p:cNvSpPr>
          <p:nvPr/>
        </p:nvSpPr>
        <p:spPr bwMode="auto">
          <a:xfrm>
            <a:off x="1824714" y="3710674"/>
            <a:ext cx="228600" cy="228600"/>
          </a:xfrm>
          <a:prstGeom prst="ellipse">
            <a:avLst/>
          </a:prstGeom>
          <a:solidFill>
            <a:schemeClr val="accent2"/>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sp>
        <p:nvSpPr>
          <p:cNvPr id="237" name="Oval 71">
            <a:extLst>
              <a:ext uri="{FF2B5EF4-FFF2-40B4-BE49-F238E27FC236}">
                <a16:creationId xmlns:a16="http://schemas.microsoft.com/office/drawing/2014/main" xmlns="" id="{2101EAB8-D6FD-4390-8C0D-8966760A24A1}"/>
              </a:ext>
            </a:extLst>
          </p:cNvPr>
          <p:cNvSpPr>
            <a:spLocks noChangeArrowheads="1"/>
          </p:cNvSpPr>
          <p:nvPr/>
        </p:nvSpPr>
        <p:spPr bwMode="auto">
          <a:xfrm>
            <a:off x="2339064" y="3710674"/>
            <a:ext cx="228600" cy="228600"/>
          </a:xfrm>
          <a:prstGeom prst="ellipse">
            <a:avLst/>
          </a:prstGeom>
          <a:solidFill>
            <a:schemeClr val="accent2"/>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cxnSp>
        <p:nvCxnSpPr>
          <p:cNvPr id="238" name="AutoShape 73">
            <a:extLst>
              <a:ext uri="{FF2B5EF4-FFF2-40B4-BE49-F238E27FC236}">
                <a16:creationId xmlns:a16="http://schemas.microsoft.com/office/drawing/2014/main" xmlns="" id="{BE35570D-9CAB-456A-B510-0AECE7D8622C}"/>
              </a:ext>
            </a:extLst>
          </p:cNvPr>
          <p:cNvCxnSpPr>
            <a:cxnSpLocks noChangeShapeType="1"/>
            <a:stCxn id="234" idx="4"/>
            <a:endCxn id="236" idx="0"/>
          </p:cNvCxnSpPr>
          <p:nvPr/>
        </p:nvCxnSpPr>
        <p:spPr bwMode="auto">
          <a:xfrm>
            <a:off x="1939014" y="3367774"/>
            <a:ext cx="0" cy="34290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239" name="AutoShape 75">
            <a:extLst>
              <a:ext uri="{FF2B5EF4-FFF2-40B4-BE49-F238E27FC236}">
                <a16:creationId xmlns:a16="http://schemas.microsoft.com/office/drawing/2014/main" xmlns="" id="{170DF4F0-C260-41EC-9436-1036E008E08F}"/>
              </a:ext>
            </a:extLst>
          </p:cNvPr>
          <p:cNvCxnSpPr>
            <a:cxnSpLocks noChangeShapeType="1"/>
            <a:stCxn id="235" idx="4"/>
            <a:endCxn id="237" idx="0"/>
          </p:cNvCxnSpPr>
          <p:nvPr/>
        </p:nvCxnSpPr>
        <p:spPr bwMode="auto">
          <a:xfrm>
            <a:off x="2453364" y="3367774"/>
            <a:ext cx="0" cy="34290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240" name="AutoShape 77">
            <a:extLst>
              <a:ext uri="{FF2B5EF4-FFF2-40B4-BE49-F238E27FC236}">
                <a16:creationId xmlns:a16="http://schemas.microsoft.com/office/drawing/2014/main" xmlns="" id="{4319EB7F-10F6-465C-9EA1-5C237E93EC12}"/>
              </a:ext>
            </a:extLst>
          </p:cNvPr>
          <p:cNvCxnSpPr>
            <a:cxnSpLocks noChangeShapeType="1"/>
            <a:stCxn id="234" idx="5"/>
            <a:endCxn id="237" idx="1"/>
          </p:cNvCxnSpPr>
          <p:nvPr/>
        </p:nvCxnSpPr>
        <p:spPr bwMode="auto">
          <a:xfrm>
            <a:off x="2019977" y="3334436"/>
            <a:ext cx="352425" cy="409575"/>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241" name="Oval 100">
            <a:extLst>
              <a:ext uri="{FF2B5EF4-FFF2-40B4-BE49-F238E27FC236}">
                <a16:creationId xmlns:a16="http://schemas.microsoft.com/office/drawing/2014/main" xmlns="" id="{3E512D54-E9B7-47BA-95EB-74BC4D7E6E87}"/>
              </a:ext>
            </a:extLst>
          </p:cNvPr>
          <p:cNvSpPr>
            <a:spLocks noChangeArrowheads="1"/>
          </p:cNvSpPr>
          <p:nvPr/>
        </p:nvSpPr>
        <p:spPr bwMode="auto">
          <a:xfrm>
            <a:off x="5825214" y="1939024"/>
            <a:ext cx="228600" cy="228600"/>
          </a:xfrm>
          <a:prstGeom prst="ellipse">
            <a:avLst/>
          </a:prstGeom>
          <a:solidFill>
            <a:schemeClr val="hlink"/>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sp>
        <p:nvSpPr>
          <p:cNvPr id="242" name="Oval 101">
            <a:extLst>
              <a:ext uri="{FF2B5EF4-FFF2-40B4-BE49-F238E27FC236}">
                <a16:creationId xmlns:a16="http://schemas.microsoft.com/office/drawing/2014/main" xmlns="" id="{1B1C1C9B-75B7-4DF5-ADFF-3BCA1DBB6CD8}"/>
              </a:ext>
            </a:extLst>
          </p:cNvPr>
          <p:cNvSpPr>
            <a:spLocks noChangeArrowheads="1"/>
          </p:cNvSpPr>
          <p:nvPr/>
        </p:nvSpPr>
        <p:spPr bwMode="auto">
          <a:xfrm>
            <a:off x="6339564" y="1939024"/>
            <a:ext cx="228600" cy="228600"/>
          </a:xfrm>
          <a:prstGeom prst="ellipse">
            <a:avLst/>
          </a:prstGeom>
          <a:solidFill>
            <a:schemeClr val="hlink"/>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sp>
        <p:nvSpPr>
          <p:cNvPr id="243" name="Oval 102">
            <a:extLst>
              <a:ext uri="{FF2B5EF4-FFF2-40B4-BE49-F238E27FC236}">
                <a16:creationId xmlns:a16="http://schemas.microsoft.com/office/drawing/2014/main" xmlns="" id="{BFF0E429-1F9B-4958-A3D0-50C0C7C3BB3C}"/>
              </a:ext>
            </a:extLst>
          </p:cNvPr>
          <p:cNvSpPr>
            <a:spLocks noChangeArrowheads="1"/>
          </p:cNvSpPr>
          <p:nvPr/>
        </p:nvSpPr>
        <p:spPr bwMode="auto">
          <a:xfrm>
            <a:off x="5825214" y="2510524"/>
            <a:ext cx="228600" cy="228600"/>
          </a:xfrm>
          <a:prstGeom prst="ellipse">
            <a:avLst/>
          </a:prstGeom>
          <a:solidFill>
            <a:schemeClr val="hlink"/>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sp>
        <p:nvSpPr>
          <p:cNvPr id="244" name="Oval 103">
            <a:extLst>
              <a:ext uri="{FF2B5EF4-FFF2-40B4-BE49-F238E27FC236}">
                <a16:creationId xmlns:a16="http://schemas.microsoft.com/office/drawing/2014/main" xmlns="" id="{309419AB-1FCA-4236-8EDB-E9C34740CE12}"/>
              </a:ext>
            </a:extLst>
          </p:cNvPr>
          <p:cNvSpPr>
            <a:spLocks noChangeArrowheads="1"/>
          </p:cNvSpPr>
          <p:nvPr/>
        </p:nvSpPr>
        <p:spPr bwMode="auto">
          <a:xfrm>
            <a:off x="6339564" y="2510524"/>
            <a:ext cx="228600" cy="228600"/>
          </a:xfrm>
          <a:prstGeom prst="ellipse">
            <a:avLst/>
          </a:prstGeom>
          <a:solidFill>
            <a:schemeClr val="hlink"/>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cxnSp>
        <p:nvCxnSpPr>
          <p:cNvPr id="245" name="AutoShape 107">
            <a:extLst>
              <a:ext uri="{FF2B5EF4-FFF2-40B4-BE49-F238E27FC236}">
                <a16:creationId xmlns:a16="http://schemas.microsoft.com/office/drawing/2014/main" xmlns="" id="{AD30A8D9-9B53-41E1-8B70-5596563D3651}"/>
              </a:ext>
            </a:extLst>
          </p:cNvPr>
          <p:cNvCxnSpPr>
            <a:cxnSpLocks noChangeShapeType="1"/>
            <a:stCxn id="242" idx="4"/>
            <a:endCxn id="244" idx="0"/>
          </p:cNvCxnSpPr>
          <p:nvPr/>
        </p:nvCxnSpPr>
        <p:spPr bwMode="auto">
          <a:xfrm>
            <a:off x="6453864" y="2167624"/>
            <a:ext cx="0" cy="34290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246" name="AutoShape 108">
            <a:extLst>
              <a:ext uri="{FF2B5EF4-FFF2-40B4-BE49-F238E27FC236}">
                <a16:creationId xmlns:a16="http://schemas.microsoft.com/office/drawing/2014/main" xmlns="" id="{559EACEB-D803-47F1-860E-D1C9AE31EEC3}"/>
              </a:ext>
            </a:extLst>
          </p:cNvPr>
          <p:cNvCxnSpPr>
            <a:cxnSpLocks noChangeShapeType="1"/>
            <a:stCxn id="242" idx="3"/>
            <a:endCxn id="243" idx="7"/>
          </p:cNvCxnSpPr>
          <p:nvPr/>
        </p:nvCxnSpPr>
        <p:spPr bwMode="auto">
          <a:xfrm flipH="1">
            <a:off x="6020477" y="2134286"/>
            <a:ext cx="352425" cy="409575"/>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247" name="AutoShape 109">
            <a:extLst>
              <a:ext uri="{FF2B5EF4-FFF2-40B4-BE49-F238E27FC236}">
                <a16:creationId xmlns:a16="http://schemas.microsoft.com/office/drawing/2014/main" xmlns="" id="{DF47A323-ECED-4C70-A3C9-2C5D32FA3929}"/>
              </a:ext>
            </a:extLst>
          </p:cNvPr>
          <p:cNvCxnSpPr>
            <a:cxnSpLocks noChangeShapeType="1"/>
            <a:stCxn id="241" idx="5"/>
            <a:endCxn id="244" idx="1"/>
          </p:cNvCxnSpPr>
          <p:nvPr/>
        </p:nvCxnSpPr>
        <p:spPr bwMode="auto">
          <a:xfrm>
            <a:off x="6020477" y="2134286"/>
            <a:ext cx="352425" cy="409575"/>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248" name="Oval 110">
            <a:extLst>
              <a:ext uri="{FF2B5EF4-FFF2-40B4-BE49-F238E27FC236}">
                <a16:creationId xmlns:a16="http://schemas.microsoft.com/office/drawing/2014/main" xmlns="" id="{A801DB0E-70E1-4AEA-A39A-486EB164F785}"/>
              </a:ext>
            </a:extLst>
          </p:cNvPr>
          <p:cNvSpPr>
            <a:spLocks noChangeArrowheads="1"/>
          </p:cNvSpPr>
          <p:nvPr/>
        </p:nvSpPr>
        <p:spPr bwMode="auto">
          <a:xfrm>
            <a:off x="4510764" y="1939024"/>
            <a:ext cx="228600" cy="228600"/>
          </a:xfrm>
          <a:prstGeom prst="ellipse">
            <a:avLst/>
          </a:prstGeom>
          <a:solidFill>
            <a:schemeClr val="bg2"/>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sp>
        <p:nvSpPr>
          <p:cNvPr id="249" name="Oval 111">
            <a:extLst>
              <a:ext uri="{FF2B5EF4-FFF2-40B4-BE49-F238E27FC236}">
                <a16:creationId xmlns:a16="http://schemas.microsoft.com/office/drawing/2014/main" xmlns="" id="{0B308F4A-F935-4927-958D-F1E4888E400F}"/>
              </a:ext>
            </a:extLst>
          </p:cNvPr>
          <p:cNvSpPr>
            <a:spLocks noChangeArrowheads="1"/>
          </p:cNvSpPr>
          <p:nvPr/>
        </p:nvSpPr>
        <p:spPr bwMode="auto">
          <a:xfrm>
            <a:off x="5025114" y="1939024"/>
            <a:ext cx="228600" cy="228600"/>
          </a:xfrm>
          <a:prstGeom prst="ellipse">
            <a:avLst/>
          </a:prstGeom>
          <a:solidFill>
            <a:schemeClr val="bg2"/>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sp>
        <p:nvSpPr>
          <p:cNvPr id="250" name="Oval 112">
            <a:extLst>
              <a:ext uri="{FF2B5EF4-FFF2-40B4-BE49-F238E27FC236}">
                <a16:creationId xmlns:a16="http://schemas.microsoft.com/office/drawing/2014/main" xmlns="" id="{DD5CD488-A723-465A-8D7B-7D0388193214}"/>
              </a:ext>
            </a:extLst>
          </p:cNvPr>
          <p:cNvSpPr>
            <a:spLocks noChangeArrowheads="1"/>
          </p:cNvSpPr>
          <p:nvPr/>
        </p:nvSpPr>
        <p:spPr bwMode="auto">
          <a:xfrm>
            <a:off x="4510764" y="2510524"/>
            <a:ext cx="228600" cy="228600"/>
          </a:xfrm>
          <a:prstGeom prst="ellipse">
            <a:avLst/>
          </a:prstGeom>
          <a:solidFill>
            <a:schemeClr val="bg2"/>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sp>
        <p:nvSpPr>
          <p:cNvPr id="251" name="Oval 113">
            <a:extLst>
              <a:ext uri="{FF2B5EF4-FFF2-40B4-BE49-F238E27FC236}">
                <a16:creationId xmlns:a16="http://schemas.microsoft.com/office/drawing/2014/main" xmlns="" id="{002A7B2A-4A62-4DFA-B3D8-CE80535DCF8D}"/>
              </a:ext>
            </a:extLst>
          </p:cNvPr>
          <p:cNvSpPr>
            <a:spLocks noChangeArrowheads="1"/>
          </p:cNvSpPr>
          <p:nvPr/>
        </p:nvSpPr>
        <p:spPr bwMode="auto">
          <a:xfrm>
            <a:off x="5025114" y="2510524"/>
            <a:ext cx="228600" cy="228600"/>
          </a:xfrm>
          <a:prstGeom prst="ellipse">
            <a:avLst/>
          </a:prstGeom>
          <a:solidFill>
            <a:schemeClr val="bg2"/>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cxnSp>
        <p:nvCxnSpPr>
          <p:cNvPr id="252" name="AutoShape 116">
            <a:extLst>
              <a:ext uri="{FF2B5EF4-FFF2-40B4-BE49-F238E27FC236}">
                <a16:creationId xmlns:a16="http://schemas.microsoft.com/office/drawing/2014/main" xmlns="" id="{E5C026E8-EA43-41CF-AFC3-5368F4FE859D}"/>
              </a:ext>
            </a:extLst>
          </p:cNvPr>
          <p:cNvCxnSpPr>
            <a:cxnSpLocks noChangeShapeType="1"/>
            <a:stCxn id="250" idx="6"/>
            <a:endCxn id="251" idx="2"/>
          </p:cNvCxnSpPr>
          <p:nvPr/>
        </p:nvCxnSpPr>
        <p:spPr bwMode="auto">
          <a:xfrm>
            <a:off x="4739364" y="2624824"/>
            <a:ext cx="285750" cy="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253" name="AutoShape 118">
            <a:extLst>
              <a:ext uri="{FF2B5EF4-FFF2-40B4-BE49-F238E27FC236}">
                <a16:creationId xmlns:a16="http://schemas.microsoft.com/office/drawing/2014/main" xmlns="" id="{3805328A-A91B-49A8-8964-C54F7A97278F}"/>
              </a:ext>
            </a:extLst>
          </p:cNvPr>
          <p:cNvCxnSpPr>
            <a:cxnSpLocks noChangeShapeType="1"/>
            <a:stCxn id="249" idx="3"/>
            <a:endCxn id="250" idx="7"/>
          </p:cNvCxnSpPr>
          <p:nvPr/>
        </p:nvCxnSpPr>
        <p:spPr bwMode="auto">
          <a:xfrm flipH="1">
            <a:off x="4706027" y="2134286"/>
            <a:ext cx="352425" cy="409575"/>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254" name="AutoShape 119">
            <a:extLst>
              <a:ext uri="{FF2B5EF4-FFF2-40B4-BE49-F238E27FC236}">
                <a16:creationId xmlns:a16="http://schemas.microsoft.com/office/drawing/2014/main" xmlns="" id="{54D49601-8C95-4BEF-B0BB-482C6AF172D4}"/>
              </a:ext>
            </a:extLst>
          </p:cNvPr>
          <p:cNvCxnSpPr>
            <a:cxnSpLocks noChangeShapeType="1"/>
            <a:stCxn id="248" idx="5"/>
            <a:endCxn id="251" idx="1"/>
          </p:cNvCxnSpPr>
          <p:nvPr/>
        </p:nvCxnSpPr>
        <p:spPr bwMode="auto">
          <a:xfrm>
            <a:off x="4706027" y="2134286"/>
            <a:ext cx="352425" cy="409575"/>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255" name="Oval 120">
            <a:extLst>
              <a:ext uri="{FF2B5EF4-FFF2-40B4-BE49-F238E27FC236}">
                <a16:creationId xmlns:a16="http://schemas.microsoft.com/office/drawing/2014/main" xmlns="" id="{365AC38F-07B7-4D40-8BA7-6ACEE63D5FE3}"/>
              </a:ext>
            </a:extLst>
          </p:cNvPr>
          <p:cNvSpPr>
            <a:spLocks noChangeArrowheads="1"/>
          </p:cNvSpPr>
          <p:nvPr/>
        </p:nvSpPr>
        <p:spPr bwMode="auto">
          <a:xfrm>
            <a:off x="3196314" y="1939024"/>
            <a:ext cx="228600" cy="228600"/>
          </a:xfrm>
          <a:prstGeom prst="ellipse">
            <a:avLst/>
          </a:prstGeom>
          <a:solidFill>
            <a:schemeClr val="hlink"/>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sp>
        <p:nvSpPr>
          <p:cNvPr id="256" name="Oval 121">
            <a:extLst>
              <a:ext uri="{FF2B5EF4-FFF2-40B4-BE49-F238E27FC236}">
                <a16:creationId xmlns:a16="http://schemas.microsoft.com/office/drawing/2014/main" xmlns="" id="{8121744F-6E33-437F-86E3-9607FCC49EF0}"/>
              </a:ext>
            </a:extLst>
          </p:cNvPr>
          <p:cNvSpPr>
            <a:spLocks noChangeArrowheads="1"/>
          </p:cNvSpPr>
          <p:nvPr/>
        </p:nvSpPr>
        <p:spPr bwMode="auto">
          <a:xfrm>
            <a:off x="3710664" y="1939024"/>
            <a:ext cx="228600" cy="228600"/>
          </a:xfrm>
          <a:prstGeom prst="ellipse">
            <a:avLst/>
          </a:prstGeom>
          <a:solidFill>
            <a:schemeClr val="hlink"/>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sp>
        <p:nvSpPr>
          <p:cNvPr id="257" name="Oval 122">
            <a:extLst>
              <a:ext uri="{FF2B5EF4-FFF2-40B4-BE49-F238E27FC236}">
                <a16:creationId xmlns:a16="http://schemas.microsoft.com/office/drawing/2014/main" xmlns="" id="{AA9CAF70-B947-478B-8D8F-34FD77B2B997}"/>
              </a:ext>
            </a:extLst>
          </p:cNvPr>
          <p:cNvSpPr>
            <a:spLocks noChangeArrowheads="1"/>
          </p:cNvSpPr>
          <p:nvPr/>
        </p:nvSpPr>
        <p:spPr bwMode="auto">
          <a:xfrm>
            <a:off x="3196314" y="2510524"/>
            <a:ext cx="228600" cy="228600"/>
          </a:xfrm>
          <a:prstGeom prst="ellipse">
            <a:avLst/>
          </a:prstGeom>
          <a:solidFill>
            <a:schemeClr val="hlink"/>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sp>
        <p:nvSpPr>
          <p:cNvPr id="258" name="Oval 123">
            <a:extLst>
              <a:ext uri="{FF2B5EF4-FFF2-40B4-BE49-F238E27FC236}">
                <a16:creationId xmlns:a16="http://schemas.microsoft.com/office/drawing/2014/main" xmlns="" id="{49BC0B90-8CCB-44E2-8858-B5A8DEDF2172}"/>
              </a:ext>
            </a:extLst>
          </p:cNvPr>
          <p:cNvSpPr>
            <a:spLocks noChangeArrowheads="1"/>
          </p:cNvSpPr>
          <p:nvPr/>
        </p:nvSpPr>
        <p:spPr bwMode="auto">
          <a:xfrm>
            <a:off x="3710664" y="2510524"/>
            <a:ext cx="228600" cy="228600"/>
          </a:xfrm>
          <a:prstGeom prst="ellipse">
            <a:avLst/>
          </a:prstGeom>
          <a:solidFill>
            <a:schemeClr val="hlink"/>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cxnSp>
        <p:nvCxnSpPr>
          <p:cNvPr id="259" name="AutoShape 125">
            <a:extLst>
              <a:ext uri="{FF2B5EF4-FFF2-40B4-BE49-F238E27FC236}">
                <a16:creationId xmlns:a16="http://schemas.microsoft.com/office/drawing/2014/main" xmlns="" id="{C0E44EEF-F15F-4C02-8C76-110B58883813}"/>
              </a:ext>
            </a:extLst>
          </p:cNvPr>
          <p:cNvCxnSpPr>
            <a:cxnSpLocks noChangeShapeType="1"/>
            <a:stCxn id="255" idx="4"/>
            <a:endCxn id="257" idx="0"/>
          </p:cNvCxnSpPr>
          <p:nvPr/>
        </p:nvCxnSpPr>
        <p:spPr bwMode="auto">
          <a:xfrm>
            <a:off x="3310614" y="2167624"/>
            <a:ext cx="0" cy="34290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260" name="AutoShape 128">
            <a:extLst>
              <a:ext uri="{FF2B5EF4-FFF2-40B4-BE49-F238E27FC236}">
                <a16:creationId xmlns:a16="http://schemas.microsoft.com/office/drawing/2014/main" xmlns="" id="{9E6E8C5A-FAF8-4256-AB47-253A6D00FBAD}"/>
              </a:ext>
            </a:extLst>
          </p:cNvPr>
          <p:cNvCxnSpPr>
            <a:cxnSpLocks noChangeShapeType="1"/>
            <a:stCxn id="256" idx="3"/>
            <a:endCxn id="257" idx="7"/>
          </p:cNvCxnSpPr>
          <p:nvPr/>
        </p:nvCxnSpPr>
        <p:spPr bwMode="auto">
          <a:xfrm flipH="1">
            <a:off x="3391577" y="2134286"/>
            <a:ext cx="352425" cy="409575"/>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261" name="AutoShape 129">
            <a:extLst>
              <a:ext uri="{FF2B5EF4-FFF2-40B4-BE49-F238E27FC236}">
                <a16:creationId xmlns:a16="http://schemas.microsoft.com/office/drawing/2014/main" xmlns="" id="{EA808FF3-D0B4-43EA-AE83-CC66C48A3DD3}"/>
              </a:ext>
            </a:extLst>
          </p:cNvPr>
          <p:cNvCxnSpPr>
            <a:cxnSpLocks noChangeShapeType="1"/>
            <a:stCxn id="255" idx="5"/>
            <a:endCxn id="258" idx="1"/>
          </p:cNvCxnSpPr>
          <p:nvPr/>
        </p:nvCxnSpPr>
        <p:spPr bwMode="auto">
          <a:xfrm>
            <a:off x="3391577" y="2134286"/>
            <a:ext cx="352425" cy="409575"/>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262" name="Oval 130">
            <a:extLst>
              <a:ext uri="{FF2B5EF4-FFF2-40B4-BE49-F238E27FC236}">
                <a16:creationId xmlns:a16="http://schemas.microsoft.com/office/drawing/2014/main" xmlns="" id="{BA9C6EB0-F514-4F61-8D0D-3480625C88A0}"/>
              </a:ext>
            </a:extLst>
          </p:cNvPr>
          <p:cNvSpPr>
            <a:spLocks noChangeArrowheads="1"/>
          </p:cNvSpPr>
          <p:nvPr/>
        </p:nvSpPr>
        <p:spPr bwMode="auto">
          <a:xfrm>
            <a:off x="5825214" y="3139174"/>
            <a:ext cx="228600" cy="228600"/>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sp>
        <p:nvSpPr>
          <p:cNvPr id="263" name="Oval 131">
            <a:extLst>
              <a:ext uri="{FF2B5EF4-FFF2-40B4-BE49-F238E27FC236}">
                <a16:creationId xmlns:a16="http://schemas.microsoft.com/office/drawing/2014/main" xmlns="" id="{A7D2EDCC-6113-486B-878C-EE26585AD21D}"/>
              </a:ext>
            </a:extLst>
          </p:cNvPr>
          <p:cNvSpPr>
            <a:spLocks noChangeArrowheads="1"/>
          </p:cNvSpPr>
          <p:nvPr/>
        </p:nvSpPr>
        <p:spPr bwMode="auto">
          <a:xfrm>
            <a:off x="6339564" y="3139174"/>
            <a:ext cx="228600" cy="228600"/>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sp>
        <p:nvSpPr>
          <p:cNvPr id="264" name="Oval 132">
            <a:extLst>
              <a:ext uri="{FF2B5EF4-FFF2-40B4-BE49-F238E27FC236}">
                <a16:creationId xmlns:a16="http://schemas.microsoft.com/office/drawing/2014/main" xmlns="" id="{61F5A980-45C9-47C3-9C22-B6E75150742D}"/>
              </a:ext>
            </a:extLst>
          </p:cNvPr>
          <p:cNvSpPr>
            <a:spLocks noChangeArrowheads="1"/>
          </p:cNvSpPr>
          <p:nvPr/>
        </p:nvSpPr>
        <p:spPr bwMode="auto">
          <a:xfrm>
            <a:off x="5825214" y="3710674"/>
            <a:ext cx="228600" cy="228600"/>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sp>
        <p:nvSpPr>
          <p:cNvPr id="265" name="Oval 133">
            <a:extLst>
              <a:ext uri="{FF2B5EF4-FFF2-40B4-BE49-F238E27FC236}">
                <a16:creationId xmlns:a16="http://schemas.microsoft.com/office/drawing/2014/main" xmlns="" id="{68E8DFD3-29C2-4F22-A812-96B5A2F1DF81}"/>
              </a:ext>
            </a:extLst>
          </p:cNvPr>
          <p:cNvSpPr>
            <a:spLocks noChangeArrowheads="1"/>
          </p:cNvSpPr>
          <p:nvPr/>
        </p:nvSpPr>
        <p:spPr bwMode="auto">
          <a:xfrm>
            <a:off x="6339564" y="3710674"/>
            <a:ext cx="228600" cy="228600"/>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cxnSp>
        <p:nvCxnSpPr>
          <p:cNvPr id="266" name="AutoShape 134">
            <a:extLst>
              <a:ext uri="{FF2B5EF4-FFF2-40B4-BE49-F238E27FC236}">
                <a16:creationId xmlns:a16="http://schemas.microsoft.com/office/drawing/2014/main" xmlns="" id="{A0703BB1-3884-4C60-B86C-9B9317682B2E}"/>
              </a:ext>
            </a:extLst>
          </p:cNvPr>
          <p:cNvCxnSpPr>
            <a:cxnSpLocks noChangeShapeType="1"/>
            <a:stCxn id="262" idx="6"/>
            <a:endCxn id="263" idx="2"/>
          </p:cNvCxnSpPr>
          <p:nvPr/>
        </p:nvCxnSpPr>
        <p:spPr bwMode="auto">
          <a:xfrm>
            <a:off x="6053814" y="3253474"/>
            <a:ext cx="285750" cy="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267" name="AutoShape 136">
            <a:extLst>
              <a:ext uri="{FF2B5EF4-FFF2-40B4-BE49-F238E27FC236}">
                <a16:creationId xmlns:a16="http://schemas.microsoft.com/office/drawing/2014/main" xmlns="" id="{2B5AD9DD-6043-4A6D-B2ED-56425E03E200}"/>
              </a:ext>
            </a:extLst>
          </p:cNvPr>
          <p:cNvCxnSpPr>
            <a:cxnSpLocks noChangeShapeType="1"/>
            <a:stCxn id="264" idx="6"/>
            <a:endCxn id="265" idx="2"/>
          </p:cNvCxnSpPr>
          <p:nvPr/>
        </p:nvCxnSpPr>
        <p:spPr bwMode="auto">
          <a:xfrm>
            <a:off x="6053814" y="3824974"/>
            <a:ext cx="285750" cy="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268" name="AutoShape 139">
            <a:extLst>
              <a:ext uri="{FF2B5EF4-FFF2-40B4-BE49-F238E27FC236}">
                <a16:creationId xmlns:a16="http://schemas.microsoft.com/office/drawing/2014/main" xmlns="" id="{C2FE9986-3CDE-4D77-BDB9-716F30C29C72}"/>
              </a:ext>
            </a:extLst>
          </p:cNvPr>
          <p:cNvCxnSpPr>
            <a:cxnSpLocks noChangeShapeType="1"/>
            <a:stCxn id="262" idx="5"/>
            <a:endCxn id="265" idx="1"/>
          </p:cNvCxnSpPr>
          <p:nvPr/>
        </p:nvCxnSpPr>
        <p:spPr bwMode="auto">
          <a:xfrm>
            <a:off x="6020477" y="3334436"/>
            <a:ext cx="352425" cy="409575"/>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269" name="Oval 140">
            <a:extLst>
              <a:ext uri="{FF2B5EF4-FFF2-40B4-BE49-F238E27FC236}">
                <a16:creationId xmlns:a16="http://schemas.microsoft.com/office/drawing/2014/main" xmlns="" id="{F44DA551-0736-4E23-B7AB-98FD8BEF448F}"/>
              </a:ext>
            </a:extLst>
          </p:cNvPr>
          <p:cNvSpPr>
            <a:spLocks noChangeArrowheads="1"/>
          </p:cNvSpPr>
          <p:nvPr/>
        </p:nvSpPr>
        <p:spPr bwMode="auto">
          <a:xfrm>
            <a:off x="4510764" y="3139174"/>
            <a:ext cx="228600" cy="228600"/>
          </a:xfrm>
          <a:prstGeom prst="ellipse">
            <a:avLst/>
          </a:prstGeom>
          <a:solidFill>
            <a:schemeClr val="accent2"/>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sp>
        <p:nvSpPr>
          <p:cNvPr id="270" name="Oval 141">
            <a:extLst>
              <a:ext uri="{FF2B5EF4-FFF2-40B4-BE49-F238E27FC236}">
                <a16:creationId xmlns:a16="http://schemas.microsoft.com/office/drawing/2014/main" xmlns="" id="{67F2795A-3232-439A-BD37-DD8459023610}"/>
              </a:ext>
            </a:extLst>
          </p:cNvPr>
          <p:cNvSpPr>
            <a:spLocks noChangeArrowheads="1"/>
          </p:cNvSpPr>
          <p:nvPr/>
        </p:nvSpPr>
        <p:spPr bwMode="auto">
          <a:xfrm>
            <a:off x="5025114" y="3139174"/>
            <a:ext cx="228600" cy="228600"/>
          </a:xfrm>
          <a:prstGeom prst="ellipse">
            <a:avLst/>
          </a:prstGeom>
          <a:solidFill>
            <a:schemeClr val="accent2"/>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sp>
        <p:nvSpPr>
          <p:cNvPr id="271" name="Oval 142">
            <a:extLst>
              <a:ext uri="{FF2B5EF4-FFF2-40B4-BE49-F238E27FC236}">
                <a16:creationId xmlns:a16="http://schemas.microsoft.com/office/drawing/2014/main" xmlns="" id="{D8D66B12-9D47-4DF5-A0C5-3ED4600F5565}"/>
              </a:ext>
            </a:extLst>
          </p:cNvPr>
          <p:cNvSpPr>
            <a:spLocks noChangeArrowheads="1"/>
          </p:cNvSpPr>
          <p:nvPr/>
        </p:nvSpPr>
        <p:spPr bwMode="auto">
          <a:xfrm>
            <a:off x="4510764" y="3710674"/>
            <a:ext cx="228600" cy="228600"/>
          </a:xfrm>
          <a:prstGeom prst="ellipse">
            <a:avLst/>
          </a:prstGeom>
          <a:solidFill>
            <a:schemeClr val="accent2"/>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sp>
        <p:nvSpPr>
          <p:cNvPr id="272" name="Oval 143">
            <a:extLst>
              <a:ext uri="{FF2B5EF4-FFF2-40B4-BE49-F238E27FC236}">
                <a16:creationId xmlns:a16="http://schemas.microsoft.com/office/drawing/2014/main" xmlns="" id="{7D747918-0852-44F5-8535-2794D510483A}"/>
              </a:ext>
            </a:extLst>
          </p:cNvPr>
          <p:cNvSpPr>
            <a:spLocks noChangeArrowheads="1"/>
          </p:cNvSpPr>
          <p:nvPr/>
        </p:nvSpPr>
        <p:spPr bwMode="auto">
          <a:xfrm>
            <a:off x="5025114" y="3710674"/>
            <a:ext cx="228600" cy="228600"/>
          </a:xfrm>
          <a:prstGeom prst="ellipse">
            <a:avLst/>
          </a:prstGeom>
          <a:solidFill>
            <a:schemeClr val="accent2"/>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cxnSp>
        <p:nvCxnSpPr>
          <p:cNvPr id="273" name="AutoShape 145">
            <a:extLst>
              <a:ext uri="{FF2B5EF4-FFF2-40B4-BE49-F238E27FC236}">
                <a16:creationId xmlns:a16="http://schemas.microsoft.com/office/drawing/2014/main" xmlns="" id="{B43E48F0-4031-4884-BB15-A1D1DB0B39FB}"/>
              </a:ext>
            </a:extLst>
          </p:cNvPr>
          <p:cNvCxnSpPr>
            <a:cxnSpLocks noChangeShapeType="1"/>
            <a:stCxn id="269" idx="4"/>
            <a:endCxn id="271" idx="0"/>
          </p:cNvCxnSpPr>
          <p:nvPr/>
        </p:nvCxnSpPr>
        <p:spPr bwMode="auto">
          <a:xfrm>
            <a:off x="4625064" y="3367774"/>
            <a:ext cx="0" cy="34290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274" name="AutoShape 147">
            <a:extLst>
              <a:ext uri="{FF2B5EF4-FFF2-40B4-BE49-F238E27FC236}">
                <a16:creationId xmlns:a16="http://schemas.microsoft.com/office/drawing/2014/main" xmlns="" id="{DA716808-899F-48B4-85A8-D21CAD31FB75}"/>
              </a:ext>
            </a:extLst>
          </p:cNvPr>
          <p:cNvCxnSpPr>
            <a:cxnSpLocks noChangeShapeType="1"/>
            <a:stCxn id="270" idx="4"/>
            <a:endCxn id="272" idx="0"/>
          </p:cNvCxnSpPr>
          <p:nvPr/>
        </p:nvCxnSpPr>
        <p:spPr bwMode="auto">
          <a:xfrm>
            <a:off x="5139414" y="3367774"/>
            <a:ext cx="0" cy="34290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275" name="AutoShape 148">
            <a:extLst>
              <a:ext uri="{FF2B5EF4-FFF2-40B4-BE49-F238E27FC236}">
                <a16:creationId xmlns:a16="http://schemas.microsoft.com/office/drawing/2014/main" xmlns="" id="{925467F5-D3F9-4830-BEDA-1EA7DFD187C8}"/>
              </a:ext>
            </a:extLst>
          </p:cNvPr>
          <p:cNvCxnSpPr>
            <a:cxnSpLocks noChangeShapeType="1"/>
            <a:stCxn id="270" idx="3"/>
            <a:endCxn id="271" idx="7"/>
          </p:cNvCxnSpPr>
          <p:nvPr/>
        </p:nvCxnSpPr>
        <p:spPr bwMode="auto">
          <a:xfrm flipH="1">
            <a:off x="4706027" y="3334436"/>
            <a:ext cx="352425" cy="409575"/>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276" name="Oval 150">
            <a:extLst>
              <a:ext uri="{FF2B5EF4-FFF2-40B4-BE49-F238E27FC236}">
                <a16:creationId xmlns:a16="http://schemas.microsoft.com/office/drawing/2014/main" xmlns="" id="{162C57F1-253D-4DF8-B1CB-ACA85F466D5C}"/>
              </a:ext>
            </a:extLst>
          </p:cNvPr>
          <p:cNvSpPr>
            <a:spLocks noChangeArrowheads="1"/>
          </p:cNvSpPr>
          <p:nvPr/>
        </p:nvSpPr>
        <p:spPr bwMode="auto">
          <a:xfrm>
            <a:off x="3196314" y="3139174"/>
            <a:ext cx="228600" cy="228600"/>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sp>
        <p:nvSpPr>
          <p:cNvPr id="277" name="Oval 151">
            <a:extLst>
              <a:ext uri="{FF2B5EF4-FFF2-40B4-BE49-F238E27FC236}">
                <a16:creationId xmlns:a16="http://schemas.microsoft.com/office/drawing/2014/main" xmlns="" id="{AC77F0F3-ABC6-47C2-A0EE-32BE7F3CDF3C}"/>
              </a:ext>
            </a:extLst>
          </p:cNvPr>
          <p:cNvSpPr>
            <a:spLocks noChangeArrowheads="1"/>
          </p:cNvSpPr>
          <p:nvPr/>
        </p:nvSpPr>
        <p:spPr bwMode="auto">
          <a:xfrm>
            <a:off x="3710664" y="3139174"/>
            <a:ext cx="228600" cy="228600"/>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sp>
        <p:nvSpPr>
          <p:cNvPr id="278" name="Oval 152">
            <a:extLst>
              <a:ext uri="{FF2B5EF4-FFF2-40B4-BE49-F238E27FC236}">
                <a16:creationId xmlns:a16="http://schemas.microsoft.com/office/drawing/2014/main" xmlns="" id="{879E3ED6-360D-47B2-ABD6-DAAC1BD4093C}"/>
              </a:ext>
            </a:extLst>
          </p:cNvPr>
          <p:cNvSpPr>
            <a:spLocks noChangeArrowheads="1"/>
          </p:cNvSpPr>
          <p:nvPr/>
        </p:nvSpPr>
        <p:spPr bwMode="auto">
          <a:xfrm>
            <a:off x="3196314" y="3710674"/>
            <a:ext cx="228600" cy="228600"/>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sp>
        <p:nvSpPr>
          <p:cNvPr id="279" name="Oval 153">
            <a:extLst>
              <a:ext uri="{FF2B5EF4-FFF2-40B4-BE49-F238E27FC236}">
                <a16:creationId xmlns:a16="http://schemas.microsoft.com/office/drawing/2014/main" xmlns="" id="{2671CB1C-CD43-486D-9606-9ED17D73119A}"/>
              </a:ext>
            </a:extLst>
          </p:cNvPr>
          <p:cNvSpPr>
            <a:spLocks noChangeArrowheads="1"/>
          </p:cNvSpPr>
          <p:nvPr/>
        </p:nvSpPr>
        <p:spPr bwMode="auto">
          <a:xfrm>
            <a:off x="3710664" y="3710674"/>
            <a:ext cx="228600" cy="228600"/>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cxnSp>
        <p:nvCxnSpPr>
          <p:cNvPr id="280" name="AutoShape 154">
            <a:extLst>
              <a:ext uri="{FF2B5EF4-FFF2-40B4-BE49-F238E27FC236}">
                <a16:creationId xmlns:a16="http://schemas.microsoft.com/office/drawing/2014/main" xmlns="" id="{ABA3A51E-E33D-4821-960D-DD5F329910C6}"/>
              </a:ext>
            </a:extLst>
          </p:cNvPr>
          <p:cNvCxnSpPr>
            <a:cxnSpLocks noChangeShapeType="1"/>
            <a:stCxn id="276" idx="6"/>
            <a:endCxn id="277" idx="2"/>
          </p:cNvCxnSpPr>
          <p:nvPr/>
        </p:nvCxnSpPr>
        <p:spPr bwMode="auto">
          <a:xfrm>
            <a:off x="3424914" y="3253474"/>
            <a:ext cx="285750" cy="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281" name="AutoShape 156">
            <a:extLst>
              <a:ext uri="{FF2B5EF4-FFF2-40B4-BE49-F238E27FC236}">
                <a16:creationId xmlns:a16="http://schemas.microsoft.com/office/drawing/2014/main" xmlns="" id="{5A68A653-3689-4025-9BF2-8720E55F45A6}"/>
              </a:ext>
            </a:extLst>
          </p:cNvPr>
          <p:cNvCxnSpPr>
            <a:cxnSpLocks noChangeShapeType="1"/>
            <a:stCxn id="278" idx="6"/>
            <a:endCxn id="279" idx="2"/>
          </p:cNvCxnSpPr>
          <p:nvPr/>
        </p:nvCxnSpPr>
        <p:spPr bwMode="auto">
          <a:xfrm>
            <a:off x="3424914" y="3824974"/>
            <a:ext cx="285750" cy="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282" name="AutoShape 158">
            <a:extLst>
              <a:ext uri="{FF2B5EF4-FFF2-40B4-BE49-F238E27FC236}">
                <a16:creationId xmlns:a16="http://schemas.microsoft.com/office/drawing/2014/main" xmlns="" id="{7F8DB028-E58B-44E8-9467-9EF0368D3025}"/>
              </a:ext>
            </a:extLst>
          </p:cNvPr>
          <p:cNvCxnSpPr>
            <a:cxnSpLocks noChangeShapeType="1"/>
            <a:stCxn id="277" idx="3"/>
            <a:endCxn id="278" idx="7"/>
          </p:cNvCxnSpPr>
          <p:nvPr/>
        </p:nvCxnSpPr>
        <p:spPr bwMode="auto">
          <a:xfrm flipH="1">
            <a:off x="3391577" y="3334436"/>
            <a:ext cx="352425" cy="409575"/>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283" name="Oval 160">
            <a:extLst>
              <a:ext uri="{FF2B5EF4-FFF2-40B4-BE49-F238E27FC236}">
                <a16:creationId xmlns:a16="http://schemas.microsoft.com/office/drawing/2014/main" xmlns="" id="{C4D2FA8E-A719-4A25-80B9-9BA4D6318985}"/>
              </a:ext>
            </a:extLst>
          </p:cNvPr>
          <p:cNvSpPr>
            <a:spLocks noChangeArrowheads="1"/>
          </p:cNvSpPr>
          <p:nvPr/>
        </p:nvSpPr>
        <p:spPr bwMode="auto">
          <a:xfrm>
            <a:off x="1824714" y="4339324"/>
            <a:ext cx="228600" cy="228600"/>
          </a:xfrm>
          <a:prstGeom prst="ellipse">
            <a:avLst/>
          </a:prstGeom>
          <a:solidFill>
            <a:schemeClr val="bg2"/>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sp>
        <p:nvSpPr>
          <p:cNvPr id="284" name="Oval 161">
            <a:extLst>
              <a:ext uri="{FF2B5EF4-FFF2-40B4-BE49-F238E27FC236}">
                <a16:creationId xmlns:a16="http://schemas.microsoft.com/office/drawing/2014/main" xmlns="" id="{AB68BBB6-DA6D-40E2-8EB2-3E5AB72A702C}"/>
              </a:ext>
            </a:extLst>
          </p:cNvPr>
          <p:cNvSpPr>
            <a:spLocks noChangeArrowheads="1"/>
          </p:cNvSpPr>
          <p:nvPr/>
        </p:nvSpPr>
        <p:spPr bwMode="auto">
          <a:xfrm>
            <a:off x="2339064" y="4339324"/>
            <a:ext cx="228600" cy="228600"/>
          </a:xfrm>
          <a:prstGeom prst="ellipse">
            <a:avLst/>
          </a:prstGeom>
          <a:solidFill>
            <a:schemeClr val="bg2"/>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sp>
        <p:nvSpPr>
          <p:cNvPr id="285" name="Oval 162">
            <a:extLst>
              <a:ext uri="{FF2B5EF4-FFF2-40B4-BE49-F238E27FC236}">
                <a16:creationId xmlns:a16="http://schemas.microsoft.com/office/drawing/2014/main" xmlns="" id="{F58A45AD-9B2B-4116-B2E0-85ECB97878C4}"/>
              </a:ext>
            </a:extLst>
          </p:cNvPr>
          <p:cNvSpPr>
            <a:spLocks noChangeArrowheads="1"/>
          </p:cNvSpPr>
          <p:nvPr/>
        </p:nvSpPr>
        <p:spPr bwMode="auto">
          <a:xfrm>
            <a:off x="1824714" y="4910824"/>
            <a:ext cx="228600" cy="228600"/>
          </a:xfrm>
          <a:prstGeom prst="ellipse">
            <a:avLst/>
          </a:prstGeom>
          <a:solidFill>
            <a:schemeClr val="bg2"/>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sp>
        <p:nvSpPr>
          <p:cNvPr id="286" name="Oval 163">
            <a:extLst>
              <a:ext uri="{FF2B5EF4-FFF2-40B4-BE49-F238E27FC236}">
                <a16:creationId xmlns:a16="http://schemas.microsoft.com/office/drawing/2014/main" xmlns="" id="{E4625A98-C8AC-47B1-92E2-F6407B716080}"/>
              </a:ext>
            </a:extLst>
          </p:cNvPr>
          <p:cNvSpPr>
            <a:spLocks noChangeArrowheads="1"/>
          </p:cNvSpPr>
          <p:nvPr/>
        </p:nvSpPr>
        <p:spPr bwMode="auto">
          <a:xfrm>
            <a:off x="2339064" y="4910824"/>
            <a:ext cx="228600" cy="228600"/>
          </a:xfrm>
          <a:prstGeom prst="ellipse">
            <a:avLst/>
          </a:prstGeom>
          <a:solidFill>
            <a:schemeClr val="bg2"/>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cxnSp>
        <p:nvCxnSpPr>
          <p:cNvPr id="287" name="AutoShape 164">
            <a:extLst>
              <a:ext uri="{FF2B5EF4-FFF2-40B4-BE49-F238E27FC236}">
                <a16:creationId xmlns:a16="http://schemas.microsoft.com/office/drawing/2014/main" xmlns="" id="{A9B5BD68-9A23-4774-83AB-432678BF13F0}"/>
              </a:ext>
            </a:extLst>
          </p:cNvPr>
          <p:cNvCxnSpPr>
            <a:cxnSpLocks noChangeShapeType="1"/>
            <a:stCxn id="283" idx="6"/>
            <a:endCxn id="284" idx="2"/>
          </p:cNvCxnSpPr>
          <p:nvPr/>
        </p:nvCxnSpPr>
        <p:spPr bwMode="auto">
          <a:xfrm>
            <a:off x="2053314" y="4453624"/>
            <a:ext cx="285750" cy="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288" name="AutoShape 165">
            <a:extLst>
              <a:ext uri="{FF2B5EF4-FFF2-40B4-BE49-F238E27FC236}">
                <a16:creationId xmlns:a16="http://schemas.microsoft.com/office/drawing/2014/main" xmlns="" id="{778748FA-FBE1-4C02-B55A-16D3C011B4BF}"/>
              </a:ext>
            </a:extLst>
          </p:cNvPr>
          <p:cNvCxnSpPr>
            <a:cxnSpLocks noChangeShapeType="1"/>
            <a:stCxn id="283" idx="4"/>
            <a:endCxn id="285" idx="0"/>
          </p:cNvCxnSpPr>
          <p:nvPr/>
        </p:nvCxnSpPr>
        <p:spPr bwMode="auto">
          <a:xfrm>
            <a:off x="1939014" y="4567924"/>
            <a:ext cx="0" cy="34290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289" name="AutoShape 169">
            <a:extLst>
              <a:ext uri="{FF2B5EF4-FFF2-40B4-BE49-F238E27FC236}">
                <a16:creationId xmlns:a16="http://schemas.microsoft.com/office/drawing/2014/main" xmlns="" id="{2DFB908F-B883-4DB6-9D32-0B9EF7288CFF}"/>
              </a:ext>
            </a:extLst>
          </p:cNvPr>
          <p:cNvCxnSpPr>
            <a:cxnSpLocks noChangeShapeType="1"/>
            <a:stCxn id="283" idx="5"/>
            <a:endCxn id="286" idx="1"/>
          </p:cNvCxnSpPr>
          <p:nvPr/>
        </p:nvCxnSpPr>
        <p:spPr bwMode="auto">
          <a:xfrm>
            <a:off x="2019977" y="4534586"/>
            <a:ext cx="352425" cy="409575"/>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290" name="Oval 170">
            <a:extLst>
              <a:ext uri="{FF2B5EF4-FFF2-40B4-BE49-F238E27FC236}">
                <a16:creationId xmlns:a16="http://schemas.microsoft.com/office/drawing/2014/main" xmlns="" id="{4C9FC1CC-5D01-4E87-BD66-DB3A8580BF5A}"/>
              </a:ext>
            </a:extLst>
          </p:cNvPr>
          <p:cNvSpPr>
            <a:spLocks noChangeArrowheads="1"/>
          </p:cNvSpPr>
          <p:nvPr/>
        </p:nvSpPr>
        <p:spPr bwMode="auto">
          <a:xfrm>
            <a:off x="5825214" y="4339324"/>
            <a:ext cx="228600" cy="228600"/>
          </a:xfrm>
          <a:prstGeom prst="ellipse">
            <a:avLst/>
          </a:prstGeom>
          <a:solidFill>
            <a:schemeClr val="hlink"/>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sp>
        <p:nvSpPr>
          <p:cNvPr id="291" name="Oval 171">
            <a:extLst>
              <a:ext uri="{FF2B5EF4-FFF2-40B4-BE49-F238E27FC236}">
                <a16:creationId xmlns:a16="http://schemas.microsoft.com/office/drawing/2014/main" xmlns="" id="{E21C0A1A-7AB2-4994-83B0-788D396EACFC}"/>
              </a:ext>
            </a:extLst>
          </p:cNvPr>
          <p:cNvSpPr>
            <a:spLocks noChangeArrowheads="1"/>
          </p:cNvSpPr>
          <p:nvPr/>
        </p:nvSpPr>
        <p:spPr bwMode="auto">
          <a:xfrm>
            <a:off x="6339564" y="4339324"/>
            <a:ext cx="228600" cy="228600"/>
          </a:xfrm>
          <a:prstGeom prst="ellipse">
            <a:avLst/>
          </a:prstGeom>
          <a:solidFill>
            <a:schemeClr val="hlink"/>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sp>
        <p:nvSpPr>
          <p:cNvPr id="292" name="Oval 172">
            <a:extLst>
              <a:ext uri="{FF2B5EF4-FFF2-40B4-BE49-F238E27FC236}">
                <a16:creationId xmlns:a16="http://schemas.microsoft.com/office/drawing/2014/main" xmlns="" id="{84DE35CC-1CF1-4E3A-A354-4958F6B57205}"/>
              </a:ext>
            </a:extLst>
          </p:cNvPr>
          <p:cNvSpPr>
            <a:spLocks noChangeArrowheads="1"/>
          </p:cNvSpPr>
          <p:nvPr/>
        </p:nvSpPr>
        <p:spPr bwMode="auto">
          <a:xfrm>
            <a:off x="5825214" y="4910824"/>
            <a:ext cx="228600" cy="228600"/>
          </a:xfrm>
          <a:prstGeom prst="ellipse">
            <a:avLst/>
          </a:prstGeom>
          <a:solidFill>
            <a:schemeClr val="hlink"/>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sp>
        <p:nvSpPr>
          <p:cNvPr id="293" name="Oval 173">
            <a:extLst>
              <a:ext uri="{FF2B5EF4-FFF2-40B4-BE49-F238E27FC236}">
                <a16:creationId xmlns:a16="http://schemas.microsoft.com/office/drawing/2014/main" xmlns="" id="{1BA09A97-4672-4133-8DD1-C42A1F05E324}"/>
              </a:ext>
            </a:extLst>
          </p:cNvPr>
          <p:cNvSpPr>
            <a:spLocks noChangeArrowheads="1"/>
          </p:cNvSpPr>
          <p:nvPr/>
        </p:nvSpPr>
        <p:spPr bwMode="auto">
          <a:xfrm>
            <a:off x="6339564" y="4910824"/>
            <a:ext cx="228600" cy="228600"/>
          </a:xfrm>
          <a:prstGeom prst="ellipse">
            <a:avLst/>
          </a:prstGeom>
          <a:solidFill>
            <a:schemeClr val="hlink"/>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cxnSp>
        <p:nvCxnSpPr>
          <p:cNvPr id="294" name="AutoShape 174">
            <a:extLst>
              <a:ext uri="{FF2B5EF4-FFF2-40B4-BE49-F238E27FC236}">
                <a16:creationId xmlns:a16="http://schemas.microsoft.com/office/drawing/2014/main" xmlns="" id="{A5F8BDFA-0E0E-4BAC-9555-9E1025B8CC6F}"/>
              </a:ext>
            </a:extLst>
          </p:cNvPr>
          <p:cNvCxnSpPr>
            <a:cxnSpLocks noChangeShapeType="1"/>
            <a:stCxn id="290" idx="6"/>
            <a:endCxn id="291" idx="2"/>
          </p:cNvCxnSpPr>
          <p:nvPr/>
        </p:nvCxnSpPr>
        <p:spPr bwMode="auto">
          <a:xfrm>
            <a:off x="6053814" y="4453624"/>
            <a:ext cx="285750" cy="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295" name="AutoShape 177">
            <a:extLst>
              <a:ext uri="{FF2B5EF4-FFF2-40B4-BE49-F238E27FC236}">
                <a16:creationId xmlns:a16="http://schemas.microsoft.com/office/drawing/2014/main" xmlns="" id="{8759341A-A7E8-4BA3-9906-8A215D82EA45}"/>
              </a:ext>
            </a:extLst>
          </p:cNvPr>
          <p:cNvCxnSpPr>
            <a:cxnSpLocks noChangeShapeType="1"/>
            <a:stCxn id="291" idx="4"/>
            <a:endCxn id="293" idx="0"/>
          </p:cNvCxnSpPr>
          <p:nvPr/>
        </p:nvCxnSpPr>
        <p:spPr bwMode="auto">
          <a:xfrm>
            <a:off x="6453864" y="4567924"/>
            <a:ext cx="0" cy="34290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296" name="AutoShape 178">
            <a:extLst>
              <a:ext uri="{FF2B5EF4-FFF2-40B4-BE49-F238E27FC236}">
                <a16:creationId xmlns:a16="http://schemas.microsoft.com/office/drawing/2014/main" xmlns="" id="{AD740345-623B-462D-96EC-0108AF4F3C49}"/>
              </a:ext>
            </a:extLst>
          </p:cNvPr>
          <p:cNvCxnSpPr>
            <a:cxnSpLocks noChangeShapeType="1"/>
            <a:stCxn id="291" idx="3"/>
            <a:endCxn id="292" idx="7"/>
          </p:cNvCxnSpPr>
          <p:nvPr/>
        </p:nvCxnSpPr>
        <p:spPr bwMode="auto">
          <a:xfrm flipH="1">
            <a:off x="6020477" y="4534586"/>
            <a:ext cx="352425" cy="409575"/>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297" name="Oval 180">
            <a:extLst>
              <a:ext uri="{FF2B5EF4-FFF2-40B4-BE49-F238E27FC236}">
                <a16:creationId xmlns:a16="http://schemas.microsoft.com/office/drawing/2014/main" xmlns="" id="{8D40F011-FBC4-45E6-9241-6C9A48039194}"/>
              </a:ext>
            </a:extLst>
          </p:cNvPr>
          <p:cNvSpPr>
            <a:spLocks noChangeArrowheads="1"/>
          </p:cNvSpPr>
          <p:nvPr/>
        </p:nvSpPr>
        <p:spPr bwMode="auto">
          <a:xfrm>
            <a:off x="4510764" y="4339324"/>
            <a:ext cx="228600" cy="228600"/>
          </a:xfrm>
          <a:prstGeom prst="ellipse">
            <a:avLst/>
          </a:prstGeom>
          <a:solidFill>
            <a:schemeClr val="bg2"/>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sp>
        <p:nvSpPr>
          <p:cNvPr id="298" name="Oval 181">
            <a:extLst>
              <a:ext uri="{FF2B5EF4-FFF2-40B4-BE49-F238E27FC236}">
                <a16:creationId xmlns:a16="http://schemas.microsoft.com/office/drawing/2014/main" xmlns="" id="{1ABA41F5-6BD0-40B7-BE3B-CFFDDBC5D026}"/>
              </a:ext>
            </a:extLst>
          </p:cNvPr>
          <p:cNvSpPr>
            <a:spLocks noChangeArrowheads="1"/>
          </p:cNvSpPr>
          <p:nvPr/>
        </p:nvSpPr>
        <p:spPr bwMode="auto">
          <a:xfrm>
            <a:off x="5025114" y="4339324"/>
            <a:ext cx="228600" cy="228600"/>
          </a:xfrm>
          <a:prstGeom prst="ellipse">
            <a:avLst/>
          </a:prstGeom>
          <a:solidFill>
            <a:schemeClr val="bg2"/>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sp>
        <p:nvSpPr>
          <p:cNvPr id="299" name="Oval 182">
            <a:extLst>
              <a:ext uri="{FF2B5EF4-FFF2-40B4-BE49-F238E27FC236}">
                <a16:creationId xmlns:a16="http://schemas.microsoft.com/office/drawing/2014/main" xmlns="" id="{AA76A14D-A363-4098-87FC-F0E8D38ECD28}"/>
              </a:ext>
            </a:extLst>
          </p:cNvPr>
          <p:cNvSpPr>
            <a:spLocks noChangeArrowheads="1"/>
          </p:cNvSpPr>
          <p:nvPr/>
        </p:nvSpPr>
        <p:spPr bwMode="auto">
          <a:xfrm>
            <a:off x="4510764" y="4910824"/>
            <a:ext cx="228600" cy="228600"/>
          </a:xfrm>
          <a:prstGeom prst="ellipse">
            <a:avLst/>
          </a:prstGeom>
          <a:solidFill>
            <a:schemeClr val="bg2"/>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sp>
        <p:nvSpPr>
          <p:cNvPr id="300" name="Oval 183">
            <a:extLst>
              <a:ext uri="{FF2B5EF4-FFF2-40B4-BE49-F238E27FC236}">
                <a16:creationId xmlns:a16="http://schemas.microsoft.com/office/drawing/2014/main" xmlns="" id="{E7C59613-E439-4D6F-9268-93D4C1E1A865}"/>
              </a:ext>
            </a:extLst>
          </p:cNvPr>
          <p:cNvSpPr>
            <a:spLocks noChangeArrowheads="1"/>
          </p:cNvSpPr>
          <p:nvPr/>
        </p:nvSpPr>
        <p:spPr bwMode="auto">
          <a:xfrm>
            <a:off x="5025114" y="4910824"/>
            <a:ext cx="228600" cy="228600"/>
          </a:xfrm>
          <a:prstGeom prst="ellipse">
            <a:avLst/>
          </a:prstGeom>
          <a:solidFill>
            <a:schemeClr val="bg2"/>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cxnSp>
        <p:nvCxnSpPr>
          <p:cNvPr id="301" name="AutoShape 186">
            <a:extLst>
              <a:ext uri="{FF2B5EF4-FFF2-40B4-BE49-F238E27FC236}">
                <a16:creationId xmlns:a16="http://schemas.microsoft.com/office/drawing/2014/main" xmlns="" id="{09C72A7B-9027-4866-9659-2E9D99A45153}"/>
              </a:ext>
            </a:extLst>
          </p:cNvPr>
          <p:cNvCxnSpPr>
            <a:cxnSpLocks noChangeShapeType="1"/>
            <a:stCxn id="299" idx="6"/>
            <a:endCxn id="300" idx="2"/>
          </p:cNvCxnSpPr>
          <p:nvPr/>
        </p:nvCxnSpPr>
        <p:spPr bwMode="auto">
          <a:xfrm>
            <a:off x="4739364" y="5025124"/>
            <a:ext cx="285750" cy="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302" name="AutoShape 187">
            <a:extLst>
              <a:ext uri="{FF2B5EF4-FFF2-40B4-BE49-F238E27FC236}">
                <a16:creationId xmlns:a16="http://schemas.microsoft.com/office/drawing/2014/main" xmlns="" id="{87BD85E0-5FB9-49D3-A9A3-3D8F7B6D758A}"/>
              </a:ext>
            </a:extLst>
          </p:cNvPr>
          <p:cNvCxnSpPr>
            <a:cxnSpLocks noChangeShapeType="1"/>
            <a:stCxn id="298" idx="4"/>
            <a:endCxn id="300" idx="0"/>
          </p:cNvCxnSpPr>
          <p:nvPr/>
        </p:nvCxnSpPr>
        <p:spPr bwMode="auto">
          <a:xfrm>
            <a:off x="5139414" y="4567924"/>
            <a:ext cx="0" cy="34290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303" name="AutoShape 189">
            <a:extLst>
              <a:ext uri="{FF2B5EF4-FFF2-40B4-BE49-F238E27FC236}">
                <a16:creationId xmlns:a16="http://schemas.microsoft.com/office/drawing/2014/main" xmlns="" id="{F5C21BB6-DF8D-478C-B971-91E06BC5B8EA}"/>
              </a:ext>
            </a:extLst>
          </p:cNvPr>
          <p:cNvCxnSpPr>
            <a:cxnSpLocks noChangeShapeType="1"/>
            <a:stCxn id="297" idx="5"/>
            <a:endCxn id="300" idx="1"/>
          </p:cNvCxnSpPr>
          <p:nvPr/>
        </p:nvCxnSpPr>
        <p:spPr bwMode="auto">
          <a:xfrm>
            <a:off x="4706027" y="4534586"/>
            <a:ext cx="352425" cy="409575"/>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304" name="Oval 190">
            <a:extLst>
              <a:ext uri="{FF2B5EF4-FFF2-40B4-BE49-F238E27FC236}">
                <a16:creationId xmlns:a16="http://schemas.microsoft.com/office/drawing/2014/main" xmlns="" id="{B20476AA-7740-4452-A99B-6E3FA1C3ACA1}"/>
              </a:ext>
            </a:extLst>
          </p:cNvPr>
          <p:cNvSpPr>
            <a:spLocks noChangeArrowheads="1"/>
          </p:cNvSpPr>
          <p:nvPr/>
        </p:nvSpPr>
        <p:spPr bwMode="auto">
          <a:xfrm>
            <a:off x="3196314" y="4339324"/>
            <a:ext cx="228600" cy="228600"/>
          </a:xfrm>
          <a:prstGeom prst="ellipse">
            <a:avLst/>
          </a:prstGeom>
          <a:solidFill>
            <a:schemeClr val="hlink"/>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sp>
        <p:nvSpPr>
          <p:cNvPr id="305" name="Oval 191">
            <a:extLst>
              <a:ext uri="{FF2B5EF4-FFF2-40B4-BE49-F238E27FC236}">
                <a16:creationId xmlns:a16="http://schemas.microsoft.com/office/drawing/2014/main" xmlns="" id="{026A4C94-6D50-402E-92B3-02D50F220F40}"/>
              </a:ext>
            </a:extLst>
          </p:cNvPr>
          <p:cNvSpPr>
            <a:spLocks noChangeArrowheads="1"/>
          </p:cNvSpPr>
          <p:nvPr/>
        </p:nvSpPr>
        <p:spPr bwMode="auto">
          <a:xfrm>
            <a:off x="3710664" y="4339324"/>
            <a:ext cx="228600" cy="228600"/>
          </a:xfrm>
          <a:prstGeom prst="ellipse">
            <a:avLst/>
          </a:prstGeom>
          <a:solidFill>
            <a:schemeClr val="hlink"/>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sp>
        <p:nvSpPr>
          <p:cNvPr id="306" name="Oval 192">
            <a:extLst>
              <a:ext uri="{FF2B5EF4-FFF2-40B4-BE49-F238E27FC236}">
                <a16:creationId xmlns:a16="http://schemas.microsoft.com/office/drawing/2014/main" xmlns="" id="{4211F5B5-0E7D-42D2-BE15-01A2B6D2F7DD}"/>
              </a:ext>
            </a:extLst>
          </p:cNvPr>
          <p:cNvSpPr>
            <a:spLocks noChangeArrowheads="1"/>
          </p:cNvSpPr>
          <p:nvPr/>
        </p:nvSpPr>
        <p:spPr bwMode="auto">
          <a:xfrm>
            <a:off x="3196314" y="4910824"/>
            <a:ext cx="228600" cy="228600"/>
          </a:xfrm>
          <a:prstGeom prst="ellipse">
            <a:avLst/>
          </a:prstGeom>
          <a:solidFill>
            <a:schemeClr val="hlink"/>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sp>
        <p:nvSpPr>
          <p:cNvPr id="307" name="Oval 193">
            <a:extLst>
              <a:ext uri="{FF2B5EF4-FFF2-40B4-BE49-F238E27FC236}">
                <a16:creationId xmlns:a16="http://schemas.microsoft.com/office/drawing/2014/main" xmlns="" id="{18121818-3BBA-431C-9176-393EF342F7E5}"/>
              </a:ext>
            </a:extLst>
          </p:cNvPr>
          <p:cNvSpPr>
            <a:spLocks noChangeArrowheads="1"/>
          </p:cNvSpPr>
          <p:nvPr/>
        </p:nvSpPr>
        <p:spPr bwMode="auto">
          <a:xfrm>
            <a:off x="3710664" y="4910824"/>
            <a:ext cx="228600" cy="228600"/>
          </a:xfrm>
          <a:prstGeom prst="ellipse">
            <a:avLst/>
          </a:prstGeom>
          <a:solidFill>
            <a:schemeClr val="hlink"/>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cxnSp>
        <p:nvCxnSpPr>
          <p:cNvPr id="308" name="AutoShape 195">
            <a:extLst>
              <a:ext uri="{FF2B5EF4-FFF2-40B4-BE49-F238E27FC236}">
                <a16:creationId xmlns:a16="http://schemas.microsoft.com/office/drawing/2014/main" xmlns="" id="{61DACA44-32A6-47F3-A556-A4170FB5E6BA}"/>
              </a:ext>
            </a:extLst>
          </p:cNvPr>
          <p:cNvCxnSpPr>
            <a:cxnSpLocks noChangeShapeType="1"/>
            <a:stCxn id="304" idx="4"/>
            <a:endCxn id="306" idx="0"/>
          </p:cNvCxnSpPr>
          <p:nvPr/>
        </p:nvCxnSpPr>
        <p:spPr bwMode="auto">
          <a:xfrm>
            <a:off x="3310614" y="4567924"/>
            <a:ext cx="0" cy="34290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309" name="AutoShape 196">
            <a:extLst>
              <a:ext uri="{FF2B5EF4-FFF2-40B4-BE49-F238E27FC236}">
                <a16:creationId xmlns:a16="http://schemas.microsoft.com/office/drawing/2014/main" xmlns="" id="{5EDA3AEF-B6F1-487A-9B9F-5E6DE569D7A1}"/>
              </a:ext>
            </a:extLst>
          </p:cNvPr>
          <p:cNvCxnSpPr>
            <a:cxnSpLocks noChangeShapeType="1"/>
            <a:stCxn id="306" idx="6"/>
            <a:endCxn id="307" idx="2"/>
          </p:cNvCxnSpPr>
          <p:nvPr/>
        </p:nvCxnSpPr>
        <p:spPr bwMode="auto">
          <a:xfrm>
            <a:off x="3424914" y="5025124"/>
            <a:ext cx="285750" cy="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310" name="AutoShape 198">
            <a:extLst>
              <a:ext uri="{FF2B5EF4-FFF2-40B4-BE49-F238E27FC236}">
                <a16:creationId xmlns:a16="http://schemas.microsoft.com/office/drawing/2014/main" xmlns="" id="{5862E773-6E2B-4159-ACF7-B31BFE2F007A}"/>
              </a:ext>
            </a:extLst>
          </p:cNvPr>
          <p:cNvCxnSpPr>
            <a:cxnSpLocks noChangeShapeType="1"/>
            <a:stCxn id="305" idx="3"/>
            <a:endCxn id="306" idx="7"/>
          </p:cNvCxnSpPr>
          <p:nvPr/>
        </p:nvCxnSpPr>
        <p:spPr bwMode="auto">
          <a:xfrm flipH="1">
            <a:off x="3391577" y="4534586"/>
            <a:ext cx="352425" cy="409575"/>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311" name="Text Box 43">
            <a:extLst>
              <a:ext uri="{FF2B5EF4-FFF2-40B4-BE49-F238E27FC236}">
                <a16:creationId xmlns:a16="http://schemas.microsoft.com/office/drawing/2014/main" xmlns="" id="{BE453FBE-3868-4656-A48B-89978F96B87E}"/>
              </a:ext>
            </a:extLst>
          </p:cNvPr>
          <p:cNvSpPr txBox="1">
            <a:spLocks noChangeArrowheads="1"/>
          </p:cNvSpPr>
          <p:nvPr/>
        </p:nvSpPr>
        <p:spPr bwMode="auto">
          <a:xfrm>
            <a:off x="4763" y="1677087"/>
            <a:ext cx="1428750"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50000"/>
              </a:spcBef>
              <a:buClrTx/>
              <a:buSzTx/>
              <a:buFontTx/>
              <a:buNone/>
            </a:pPr>
            <a:r>
              <a:rPr lang="en-US" altLang="el-GR" sz="1500" dirty="0">
                <a:latin typeface="Arial Black" panose="020B0A04020102020204" pitchFamily="34" charset="0"/>
              </a:rPr>
              <a:t>Complete Graph</a:t>
            </a:r>
            <a:endParaRPr lang="en-US" altLang="el-GR" sz="1350" dirty="0">
              <a:latin typeface="Arial Black" panose="020B0A04020102020204" pitchFamily="34" charset="0"/>
            </a:endParaRPr>
          </a:p>
        </p:txBody>
      </p:sp>
    </p:spTree>
    <p:extLst>
      <p:ext uri="{BB962C8B-B14F-4D97-AF65-F5344CB8AC3E}">
        <p14:creationId xmlns:p14="http://schemas.microsoft.com/office/powerpoint/2010/main" val="386801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nodePh="1">
                                  <p:stCondLst>
                                    <p:cond delay="0"/>
                                  </p:stCondLst>
                                  <p:endCondLst>
                                    <p:cond evt="begin" delay="0">
                                      <p:tn val="5"/>
                                    </p:cond>
                                  </p:end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anim calcmode="lin" valueType="num">
                                      <p:cBhvr>
                                        <p:cTn id="8" dur="1000" fill="hold"/>
                                        <p:tgtEl>
                                          <p:spTgt spid="16"/>
                                        </p:tgtEl>
                                        <p:attrNameLst>
                                          <p:attrName>ppt_x</p:attrName>
                                        </p:attrNameLst>
                                      </p:cBhvr>
                                      <p:tavLst>
                                        <p:tav tm="0">
                                          <p:val>
                                            <p:strVal val="#ppt_x"/>
                                          </p:val>
                                        </p:tav>
                                        <p:tav tm="100000">
                                          <p:val>
                                            <p:strVal val="#ppt_x"/>
                                          </p:val>
                                        </p:tav>
                                      </p:tavLst>
                                    </p:anim>
                                    <p:anim calcmode="lin" valueType="num">
                                      <p:cBhvr>
                                        <p:cTn id="9"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88"/>
                                        </p:tgtEl>
                                        <p:attrNameLst>
                                          <p:attrName>style.visibility</p:attrName>
                                        </p:attrNameLst>
                                      </p:cBhvr>
                                      <p:to>
                                        <p:strVal val="visible"/>
                                      </p:to>
                                    </p:set>
                                    <p:animEffect transition="in" filter="fade">
                                      <p:cBhvr>
                                        <p:cTn id="14" dur="1000"/>
                                        <p:tgtEl>
                                          <p:spTgt spid="188"/>
                                        </p:tgtEl>
                                      </p:cBhvr>
                                    </p:animEffect>
                                    <p:anim calcmode="lin" valueType="num">
                                      <p:cBhvr>
                                        <p:cTn id="15" dur="1000" fill="hold"/>
                                        <p:tgtEl>
                                          <p:spTgt spid="188"/>
                                        </p:tgtEl>
                                        <p:attrNameLst>
                                          <p:attrName>ppt_x</p:attrName>
                                        </p:attrNameLst>
                                      </p:cBhvr>
                                      <p:tavLst>
                                        <p:tav tm="0">
                                          <p:val>
                                            <p:strVal val="#ppt_x"/>
                                          </p:val>
                                        </p:tav>
                                        <p:tav tm="100000">
                                          <p:val>
                                            <p:strVal val="#ppt_x"/>
                                          </p:val>
                                        </p:tav>
                                      </p:tavLst>
                                    </p:anim>
                                    <p:anim calcmode="lin" valueType="num">
                                      <p:cBhvr>
                                        <p:cTn id="16" dur="1000" fill="hold"/>
                                        <p:tgtEl>
                                          <p:spTgt spid="188"/>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189"/>
                                        </p:tgtEl>
                                        <p:attrNameLst>
                                          <p:attrName>style.visibility</p:attrName>
                                        </p:attrNameLst>
                                      </p:cBhvr>
                                      <p:to>
                                        <p:strVal val="visible"/>
                                      </p:to>
                                    </p:set>
                                    <p:animEffect transition="in" filter="fade">
                                      <p:cBhvr>
                                        <p:cTn id="19" dur="1000"/>
                                        <p:tgtEl>
                                          <p:spTgt spid="189"/>
                                        </p:tgtEl>
                                      </p:cBhvr>
                                    </p:animEffect>
                                    <p:anim calcmode="lin" valueType="num">
                                      <p:cBhvr>
                                        <p:cTn id="20" dur="1000" fill="hold"/>
                                        <p:tgtEl>
                                          <p:spTgt spid="189"/>
                                        </p:tgtEl>
                                        <p:attrNameLst>
                                          <p:attrName>ppt_x</p:attrName>
                                        </p:attrNameLst>
                                      </p:cBhvr>
                                      <p:tavLst>
                                        <p:tav tm="0">
                                          <p:val>
                                            <p:strVal val="#ppt_x"/>
                                          </p:val>
                                        </p:tav>
                                        <p:tav tm="100000">
                                          <p:val>
                                            <p:strVal val="#ppt_x"/>
                                          </p:val>
                                        </p:tav>
                                      </p:tavLst>
                                    </p:anim>
                                    <p:anim calcmode="lin" valueType="num">
                                      <p:cBhvr>
                                        <p:cTn id="21" dur="1000" fill="hold"/>
                                        <p:tgtEl>
                                          <p:spTgt spid="189"/>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190"/>
                                        </p:tgtEl>
                                        <p:attrNameLst>
                                          <p:attrName>style.visibility</p:attrName>
                                        </p:attrNameLst>
                                      </p:cBhvr>
                                      <p:to>
                                        <p:strVal val="visible"/>
                                      </p:to>
                                    </p:set>
                                    <p:animEffect transition="in" filter="fade">
                                      <p:cBhvr>
                                        <p:cTn id="24" dur="1000"/>
                                        <p:tgtEl>
                                          <p:spTgt spid="190"/>
                                        </p:tgtEl>
                                      </p:cBhvr>
                                    </p:animEffect>
                                    <p:anim calcmode="lin" valueType="num">
                                      <p:cBhvr>
                                        <p:cTn id="25" dur="1000" fill="hold"/>
                                        <p:tgtEl>
                                          <p:spTgt spid="190"/>
                                        </p:tgtEl>
                                        <p:attrNameLst>
                                          <p:attrName>ppt_x</p:attrName>
                                        </p:attrNameLst>
                                      </p:cBhvr>
                                      <p:tavLst>
                                        <p:tav tm="0">
                                          <p:val>
                                            <p:strVal val="#ppt_x"/>
                                          </p:val>
                                        </p:tav>
                                        <p:tav tm="100000">
                                          <p:val>
                                            <p:strVal val="#ppt_x"/>
                                          </p:val>
                                        </p:tav>
                                      </p:tavLst>
                                    </p:anim>
                                    <p:anim calcmode="lin" valueType="num">
                                      <p:cBhvr>
                                        <p:cTn id="26" dur="1000" fill="hold"/>
                                        <p:tgtEl>
                                          <p:spTgt spid="190"/>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191"/>
                                        </p:tgtEl>
                                        <p:attrNameLst>
                                          <p:attrName>style.visibility</p:attrName>
                                        </p:attrNameLst>
                                      </p:cBhvr>
                                      <p:to>
                                        <p:strVal val="visible"/>
                                      </p:to>
                                    </p:set>
                                    <p:animEffect transition="in" filter="fade">
                                      <p:cBhvr>
                                        <p:cTn id="29" dur="1000"/>
                                        <p:tgtEl>
                                          <p:spTgt spid="191"/>
                                        </p:tgtEl>
                                      </p:cBhvr>
                                    </p:animEffect>
                                    <p:anim calcmode="lin" valueType="num">
                                      <p:cBhvr>
                                        <p:cTn id="30" dur="1000" fill="hold"/>
                                        <p:tgtEl>
                                          <p:spTgt spid="191"/>
                                        </p:tgtEl>
                                        <p:attrNameLst>
                                          <p:attrName>ppt_x</p:attrName>
                                        </p:attrNameLst>
                                      </p:cBhvr>
                                      <p:tavLst>
                                        <p:tav tm="0">
                                          <p:val>
                                            <p:strVal val="#ppt_x"/>
                                          </p:val>
                                        </p:tav>
                                        <p:tav tm="100000">
                                          <p:val>
                                            <p:strVal val="#ppt_x"/>
                                          </p:val>
                                        </p:tav>
                                      </p:tavLst>
                                    </p:anim>
                                    <p:anim calcmode="lin" valueType="num">
                                      <p:cBhvr>
                                        <p:cTn id="31" dur="1000" fill="hold"/>
                                        <p:tgtEl>
                                          <p:spTgt spid="191"/>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192"/>
                                        </p:tgtEl>
                                        <p:attrNameLst>
                                          <p:attrName>style.visibility</p:attrName>
                                        </p:attrNameLst>
                                      </p:cBhvr>
                                      <p:to>
                                        <p:strVal val="visible"/>
                                      </p:to>
                                    </p:set>
                                    <p:animEffect transition="in" filter="fade">
                                      <p:cBhvr>
                                        <p:cTn id="34" dur="1000"/>
                                        <p:tgtEl>
                                          <p:spTgt spid="192"/>
                                        </p:tgtEl>
                                      </p:cBhvr>
                                    </p:animEffect>
                                    <p:anim calcmode="lin" valueType="num">
                                      <p:cBhvr>
                                        <p:cTn id="35" dur="1000" fill="hold"/>
                                        <p:tgtEl>
                                          <p:spTgt spid="192"/>
                                        </p:tgtEl>
                                        <p:attrNameLst>
                                          <p:attrName>ppt_x</p:attrName>
                                        </p:attrNameLst>
                                      </p:cBhvr>
                                      <p:tavLst>
                                        <p:tav tm="0">
                                          <p:val>
                                            <p:strVal val="#ppt_x"/>
                                          </p:val>
                                        </p:tav>
                                        <p:tav tm="100000">
                                          <p:val>
                                            <p:strVal val="#ppt_x"/>
                                          </p:val>
                                        </p:tav>
                                      </p:tavLst>
                                    </p:anim>
                                    <p:anim calcmode="lin" valueType="num">
                                      <p:cBhvr>
                                        <p:cTn id="36" dur="1000" fill="hold"/>
                                        <p:tgtEl>
                                          <p:spTgt spid="192"/>
                                        </p:tgtEl>
                                        <p:attrNameLst>
                                          <p:attrName>ppt_y</p:attrName>
                                        </p:attrNameLst>
                                      </p:cBhvr>
                                      <p:tavLst>
                                        <p:tav tm="0">
                                          <p:val>
                                            <p:strVal val="#ppt_y+.1"/>
                                          </p:val>
                                        </p:tav>
                                        <p:tav tm="100000">
                                          <p:val>
                                            <p:strVal val="#ppt_y"/>
                                          </p:val>
                                        </p:tav>
                                      </p:tavLst>
                                    </p:anim>
                                  </p:childTnLst>
                                </p:cTn>
                              </p:par>
                              <p:par>
                                <p:cTn id="37" presetID="42" presetClass="entr" presetSubtype="0" fill="hold" nodeType="withEffect">
                                  <p:stCondLst>
                                    <p:cond delay="0"/>
                                  </p:stCondLst>
                                  <p:childTnLst>
                                    <p:set>
                                      <p:cBhvr>
                                        <p:cTn id="38" dur="1" fill="hold">
                                          <p:stCondLst>
                                            <p:cond delay="0"/>
                                          </p:stCondLst>
                                        </p:cTn>
                                        <p:tgtEl>
                                          <p:spTgt spid="193"/>
                                        </p:tgtEl>
                                        <p:attrNameLst>
                                          <p:attrName>style.visibility</p:attrName>
                                        </p:attrNameLst>
                                      </p:cBhvr>
                                      <p:to>
                                        <p:strVal val="visible"/>
                                      </p:to>
                                    </p:set>
                                    <p:animEffect transition="in" filter="fade">
                                      <p:cBhvr>
                                        <p:cTn id="39" dur="1000"/>
                                        <p:tgtEl>
                                          <p:spTgt spid="193"/>
                                        </p:tgtEl>
                                      </p:cBhvr>
                                    </p:animEffect>
                                    <p:anim calcmode="lin" valueType="num">
                                      <p:cBhvr>
                                        <p:cTn id="40" dur="1000" fill="hold"/>
                                        <p:tgtEl>
                                          <p:spTgt spid="193"/>
                                        </p:tgtEl>
                                        <p:attrNameLst>
                                          <p:attrName>ppt_x</p:attrName>
                                        </p:attrNameLst>
                                      </p:cBhvr>
                                      <p:tavLst>
                                        <p:tav tm="0">
                                          <p:val>
                                            <p:strVal val="#ppt_x"/>
                                          </p:val>
                                        </p:tav>
                                        <p:tav tm="100000">
                                          <p:val>
                                            <p:strVal val="#ppt_x"/>
                                          </p:val>
                                        </p:tav>
                                      </p:tavLst>
                                    </p:anim>
                                    <p:anim calcmode="lin" valueType="num">
                                      <p:cBhvr>
                                        <p:cTn id="41" dur="1000" fill="hold"/>
                                        <p:tgtEl>
                                          <p:spTgt spid="193"/>
                                        </p:tgtEl>
                                        <p:attrNameLst>
                                          <p:attrName>ppt_y</p:attrName>
                                        </p:attrNameLst>
                                      </p:cBhvr>
                                      <p:tavLst>
                                        <p:tav tm="0">
                                          <p:val>
                                            <p:strVal val="#ppt_y+.1"/>
                                          </p:val>
                                        </p:tav>
                                        <p:tav tm="100000">
                                          <p:val>
                                            <p:strVal val="#ppt_y"/>
                                          </p:val>
                                        </p:tav>
                                      </p:tavLst>
                                    </p:anim>
                                  </p:childTnLst>
                                </p:cTn>
                              </p:par>
                              <p:par>
                                <p:cTn id="42" presetID="42" presetClass="entr" presetSubtype="0" fill="hold" nodeType="withEffect">
                                  <p:stCondLst>
                                    <p:cond delay="0"/>
                                  </p:stCondLst>
                                  <p:childTnLst>
                                    <p:set>
                                      <p:cBhvr>
                                        <p:cTn id="43" dur="1" fill="hold">
                                          <p:stCondLst>
                                            <p:cond delay="0"/>
                                          </p:stCondLst>
                                        </p:cTn>
                                        <p:tgtEl>
                                          <p:spTgt spid="194"/>
                                        </p:tgtEl>
                                        <p:attrNameLst>
                                          <p:attrName>style.visibility</p:attrName>
                                        </p:attrNameLst>
                                      </p:cBhvr>
                                      <p:to>
                                        <p:strVal val="visible"/>
                                      </p:to>
                                    </p:set>
                                    <p:animEffect transition="in" filter="fade">
                                      <p:cBhvr>
                                        <p:cTn id="44" dur="1000"/>
                                        <p:tgtEl>
                                          <p:spTgt spid="194"/>
                                        </p:tgtEl>
                                      </p:cBhvr>
                                    </p:animEffect>
                                    <p:anim calcmode="lin" valueType="num">
                                      <p:cBhvr>
                                        <p:cTn id="45" dur="1000" fill="hold"/>
                                        <p:tgtEl>
                                          <p:spTgt spid="194"/>
                                        </p:tgtEl>
                                        <p:attrNameLst>
                                          <p:attrName>ppt_x</p:attrName>
                                        </p:attrNameLst>
                                      </p:cBhvr>
                                      <p:tavLst>
                                        <p:tav tm="0">
                                          <p:val>
                                            <p:strVal val="#ppt_x"/>
                                          </p:val>
                                        </p:tav>
                                        <p:tav tm="100000">
                                          <p:val>
                                            <p:strVal val="#ppt_x"/>
                                          </p:val>
                                        </p:tav>
                                      </p:tavLst>
                                    </p:anim>
                                    <p:anim calcmode="lin" valueType="num">
                                      <p:cBhvr>
                                        <p:cTn id="46" dur="1000" fill="hold"/>
                                        <p:tgtEl>
                                          <p:spTgt spid="194"/>
                                        </p:tgtEl>
                                        <p:attrNameLst>
                                          <p:attrName>ppt_y</p:attrName>
                                        </p:attrNameLst>
                                      </p:cBhvr>
                                      <p:tavLst>
                                        <p:tav tm="0">
                                          <p:val>
                                            <p:strVal val="#ppt_y+.1"/>
                                          </p:val>
                                        </p:tav>
                                        <p:tav tm="100000">
                                          <p:val>
                                            <p:strVal val="#ppt_y"/>
                                          </p:val>
                                        </p:tav>
                                      </p:tavLst>
                                    </p:anim>
                                  </p:childTnLst>
                                </p:cTn>
                              </p:par>
                              <p:par>
                                <p:cTn id="47" presetID="42" presetClass="entr" presetSubtype="0" fill="hold" nodeType="withEffect">
                                  <p:stCondLst>
                                    <p:cond delay="0"/>
                                  </p:stCondLst>
                                  <p:childTnLst>
                                    <p:set>
                                      <p:cBhvr>
                                        <p:cTn id="48" dur="1" fill="hold">
                                          <p:stCondLst>
                                            <p:cond delay="0"/>
                                          </p:stCondLst>
                                        </p:cTn>
                                        <p:tgtEl>
                                          <p:spTgt spid="195"/>
                                        </p:tgtEl>
                                        <p:attrNameLst>
                                          <p:attrName>style.visibility</p:attrName>
                                        </p:attrNameLst>
                                      </p:cBhvr>
                                      <p:to>
                                        <p:strVal val="visible"/>
                                      </p:to>
                                    </p:set>
                                    <p:animEffect transition="in" filter="fade">
                                      <p:cBhvr>
                                        <p:cTn id="49" dur="1000"/>
                                        <p:tgtEl>
                                          <p:spTgt spid="195"/>
                                        </p:tgtEl>
                                      </p:cBhvr>
                                    </p:animEffect>
                                    <p:anim calcmode="lin" valueType="num">
                                      <p:cBhvr>
                                        <p:cTn id="50" dur="1000" fill="hold"/>
                                        <p:tgtEl>
                                          <p:spTgt spid="195"/>
                                        </p:tgtEl>
                                        <p:attrNameLst>
                                          <p:attrName>ppt_x</p:attrName>
                                        </p:attrNameLst>
                                      </p:cBhvr>
                                      <p:tavLst>
                                        <p:tav tm="0">
                                          <p:val>
                                            <p:strVal val="#ppt_x"/>
                                          </p:val>
                                        </p:tav>
                                        <p:tav tm="100000">
                                          <p:val>
                                            <p:strVal val="#ppt_x"/>
                                          </p:val>
                                        </p:tav>
                                      </p:tavLst>
                                    </p:anim>
                                    <p:anim calcmode="lin" valueType="num">
                                      <p:cBhvr>
                                        <p:cTn id="51" dur="1000" fill="hold"/>
                                        <p:tgtEl>
                                          <p:spTgt spid="195"/>
                                        </p:tgtEl>
                                        <p:attrNameLst>
                                          <p:attrName>ppt_y</p:attrName>
                                        </p:attrNameLst>
                                      </p:cBhvr>
                                      <p:tavLst>
                                        <p:tav tm="0">
                                          <p:val>
                                            <p:strVal val="#ppt_y+.1"/>
                                          </p:val>
                                        </p:tav>
                                        <p:tav tm="100000">
                                          <p:val>
                                            <p:strVal val="#ppt_y"/>
                                          </p:val>
                                        </p:tav>
                                      </p:tavLst>
                                    </p:anim>
                                  </p:childTnLst>
                                </p:cTn>
                              </p:par>
                              <p:par>
                                <p:cTn id="52" presetID="42" presetClass="entr" presetSubtype="0" fill="hold" nodeType="withEffect">
                                  <p:stCondLst>
                                    <p:cond delay="0"/>
                                  </p:stCondLst>
                                  <p:childTnLst>
                                    <p:set>
                                      <p:cBhvr>
                                        <p:cTn id="53" dur="1" fill="hold">
                                          <p:stCondLst>
                                            <p:cond delay="0"/>
                                          </p:stCondLst>
                                        </p:cTn>
                                        <p:tgtEl>
                                          <p:spTgt spid="196"/>
                                        </p:tgtEl>
                                        <p:attrNameLst>
                                          <p:attrName>style.visibility</p:attrName>
                                        </p:attrNameLst>
                                      </p:cBhvr>
                                      <p:to>
                                        <p:strVal val="visible"/>
                                      </p:to>
                                    </p:set>
                                    <p:animEffect transition="in" filter="fade">
                                      <p:cBhvr>
                                        <p:cTn id="54" dur="1000"/>
                                        <p:tgtEl>
                                          <p:spTgt spid="196"/>
                                        </p:tgtEl>
                                      </p:cBhvr>
                                    </p:animEffect>
                                    <p:anim calcmode="lin" valueType="num">
                                      <p:cBhvr>
                                        <p:cTn id="55" dur="1000" fill="hold"/>
                                        <p:tgtEl>
                                          <p:spTgt spid="196"/>
                                        </p:tgtEl>
                                        <p:attrNameLst>
                                          <p:attrName>ppt_x</p:attrName>
                                        </p:attrNameLst>
                                      </p:cBhvr>
                                      <p:tavLst>
                                        <p:tav tm="0">
                                          <p:val>
                                            <p:strVal val="#ppt_x"/>
                                          </p:val>
                                        </p:tav>
                                        <p:tav tm="100000">
                                          <p:val>
                                            <p:strVal val="#ppt_x"/>
                                          </p:val>
                                        </p:tav>
                                      </p:tavLst>
                                    </p:anim>
                                    <p:anim calcmode="lin" valueType="num">
                                      <p:cBhvr>
                                        <p:cTn id="56" dur="1000" fill="hold"/>
                                        <p:tgtEl>
                                          <p:spTgt spid="196"/>
                                        </p:tgtEl>
                                        <p:attrNameLst>
                                          <p:attrName>ppt_y</p:attrName>
                                        </p:attrNameLst>
                                      </p:cBhvr>
                                      <p:tavLst>
                                        <p:tav tm="0">
                                          <p:val>
                                            <p:strVal val="#ppt_y+.1"/>
                                          </p:val>
                                        </p:tav>
                                        <p:tav tm="100000">
                                          <p:val>
                                            <p:strVal val="#ppt_y"/>
                                          </p:val>
                                        </p:tav>
                                      </p:tavLst>
                                    </p:anim>
                                  </p:childTnLst>
                                </p:cTn>
                              </p:par>
                              <p:par>
                                <p:cTn id="57" presetID="42" presetClass="entr" presetSubtype="0" fill="hold" nodeType="withEffect">
                                  <p:stCondLst>
                                    <p:cond delay="0"/>
                                  </p:stCondLst>
                                  <p:childTnLst>
                                    <p:set>
                                      <p:cBhvr>
                                        <p:cTn id="58" dur="1" fill="hold">
                                          <p:stCondLst>
                                            <p:cond delay="0"/>
                                          </p:stCondLst>
                                        </p:cTn>
                                        <p:tgtEl>
                                          <p:spTgt spid="197"/>
                                        </p:tgtEl>
                                        <p:attrNameLst>
                                          <p:attrName>style.visibility</p:attrName>
                                        </p:attrNameLst>
                                      </p:cBhvr>
                                      <p:to>
                                        <p:strVal val="visible"/>
                                      </p:to>
                                    </p:set>
                                    <p:animEffect transition="in" filter="fade">
                                      <p:cBhvr>
                                        <p:cTn id="59" dur="1000"/>
                                        <p:tgtEl>
                                          <p:spTgt spid="197"/>
                                        </p:tgtEl>
                                      </p:cBhvr>
                                    </p:animEffect>
                                    <p:anim calcmode="lin" valueType="num">
                                      <p:cBhvr>
                                        <p:cTn id="60" dur="1000" fill="hold"/>
                                        <p:tgtEl>
                                          <p:spTgt spid="197"/>
                                        </p:tgtEl>
                                        <p:attrNameLst>
                                          <p:attrName>ppt_x</p:attrName>
                                        </p:attrNameLst>
                                      </p:cBhvr>
                                      <p:tavLst>
                                        <p:tav tm="0">
                                          <p:val>
                                            <p:strVal val="#ppt_x"/>
                                          </p:val>
                                        </p:tav>
                                        <p:tav tm="100000">
                                          <p:val>
                                            <p:strVal val="#ppt_x"/>
                                          </p:val>
                                        </p:tav>
                                      </p:tavLst>
                                    </p:anim>
                                    <p:anim calcmode="lin" valueType="num">
                                      <p:cBhvr>
                                        <p:cTn id="61" dur="1000" fill="hold"/>
                                        <p:tgtEl>
                                          <p:spTgt spid="197"/>
                                        </p:tgtEl>
                                        <p:attrNameLst>
                                          <p:attrName>ppt_y</p:attrName>
                                        </p:attrNameLst>
                                      </p:cBhvr>
                                      <p:tavLst>
                                        <p:tav tm="0">
                                          <p:val>
                                            <p:strVal val="#ppt_y+.1"/>
                                          </p:val>
                                        </p:tav>
                                        <p:tav tm="100000">
                                          <p:val>
                                            <p:strVal val="#ppt_y"/>
                                          </p:val>
                                        </p:tav>
                                      </p:tavLst>
                                    </p:anim>
                                  </p:childTnLst>
                                </p:cTn>
                              </p:par>
                              <p:par>
                                <p:cTn id="62" presetID="42" presetClass="entr" presetSubtype="0" fill="hold" grpId="0" nodeType="withEffect">
                                  <p:stCondLst>
                                    <p:cond delay="0"/>
                                  </p:stCondLst>
                                  <p:childTnLst>
                                    <p:set>
                                      <p:cBhvr>
                                        <p:cTn id="63" dur="1" fill="hold">
                                          <p:stCondLst>
                                            <p:cond delay="0"/>
                                          </p:stCondLst>
                                        </p:cTn>
                                        <p:tgtEl>
                                          <p:spTgt spid="311"/>
                                        </p:tgtEl>
                                        <p:attrNameLst>
                                          <p:attrName>style.visibility</p:attrName>
                                        </p:attrNameLst>
                                      </p:cBhvr>
                                      <p:to>
                                        <p:strVal val="visible"/>
                                      </p:to>
                                    </p:set>
                                    <p:animEffect transition="in" filter="fade">
                                      <p:cBhvr>
                                        <p:cTn id="64" dur="1000"/>
                                        <p:tgtEl>
                                          <p:spTgt spid="311"/>
                                        </p:tgtEl>
                                      </p:cBhvr>
                                    </p:animEffect>
                                    <p:anim calcmode="lin" valueType="num">
                                      <p:cBhvr>
                                        <p:cTn id="65" dur="1000" fill="hold"/>
                                        <p:tgtEl>
                                          <p:spTgt spid="311"/>
                                        </p:tgtEl>
                                        <p:attrNameLst>
                                          <p:attrName>ppt_x</p:attrName>
                                        </p:attrNameLst>
                                      </p:cBhvr>
                                      <p:tavLst>
                                        <p:tav tm="0">
                                          <p:val>
                                            <p:strVal val="#ppt_x"/>
                                          </p:val>
                                        </p:tav>
                                        <p:tav tm="100000">
                                          <p:val>
                                            <p:strVal val="#ppt_x"/>
                                          </p:val>
                                        </p:tav>
                                      </p:tavLst>
                                    </p:anim>
                                    <p:anim calcmode="lin" valueType="num">
                                      <p:cBhvr>
                                        <p:cTn id="66" dur="1000" fill="hold"/>
                                        <p:tgtEl>
                                          <p:spTgt spid="311"/>
                                        </p:tgtEl>
                                        <p:attrNameLst>
                                          <p:attrName>ppt_y</p:attrName>
                                        </p:attrNameLst>
                                      </p:cBhvr>
                                      <p:tavLst>
                                        <p:tav tm="0">
                                          <p:val>
                                            <p:strVal val="#ppt_y+.1"/>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42" presetClass="entr" presetSubtype="0" fill="hold" grpId="0" nodeType="clickEffect">
                                  <p:stCondLst>
                                    <p:cond delay="0"/>
                                  </p:stCondLst>
                                  <p:childTnLst>
                                    <p:set>
                                      <p:cBhvr>
                                        <p:cTn id="70" dur="1" fill="hold">
                                          <p:stCondLst>
                                            <p:cond delay="0"/>
                                          </p:stCondLst>
                                        </p:cTn>
                                        <p:tgtEl>
                                          <p:spTgt spid="11"/>
                                        </p:tgtEl>
                                        <p:attrNameLst>
                                          <p:attrName>style.visibility</p:attrName>
                                        </p:attrNameLst>
                                      </p:cBhvr>
                                      <p:to>
                                        <p:strVal val="visible"/>
                                      </p:to>
                                    </p:set>
                                    <p:animEffect transition="in" filter="fade">
                                      <p:cBhvr>
                                        <p:cTn id="71" dur="1000"/>
                                        <p:tgtEl>
                                          <p:spTgt spid="11"/>
                                        </p:tgtEl>
                                      </p:cBhvr>
                                    </p:animEffect>
                                    <p:anim calcmode="lin" valueType="num">
                                      <p:cBhvr>
                                        <p:cTn id="72" dur="1000" fill="hold"/>
                                        <p:tgtEl>
                                          <p:spTgt spid="11"/>
                                        </p:tgtEl>
                                        <p:attrNameLst>
                                          <p:attrName>ppt_x</p:attrName>
                                        </p:attrNameLst>
                                      </p:cBhvr>
                                      <p:tavLst>
                                        <p:tav tm="0">
                                          <p:val>
                                            <p:strVal val="#ppt_x"/>
                                          </p:val>
                                        </p:tav>
                                        <p:tav tm="100000">
                                          <p:val>
                                            <p:strVal val="#ppt_x"/>
                                          </p:val>
                                        </p:tav>
                                      </p:tavLst>
                                    </p:anim>
                                    <p:anim calcmode="lin" valueType="num">
                                      <p:cBhvr>
                                        <p:cTn id="73" dur="1000" fill="hold"/>
                                        <p:tgtEl>
                                          <p:spTgt spid="11"/>
                                        </p:tgtEl>
                                        <p:attrNameLst>
                                          <p:attrName>ppt_y</p:attrName>
                                        </p:attrNameLst>
                                      </p:cBhvr>
                                      <p:tavLst>
                                        <p:tav tm="0">
                                          <p:val>
                                            <p:strVal val="#ppt_y+.1"/>
                                          </p:val>
                                        </p:tav>
                                        <p:tav tm="100000">
                                          <p:val>
                                            <p:strVal val="#ppt_y"/>
                                          </p:val>
                                        </p:tav>
                                      </p:tavLst>
                                    </p:anim>
                                  </p:childTnLst>
                                </p:cTn>
                              </p:par>
                              <p:par>
                                <p:cTn id="74" presetID="42" presetClass="entr" presetSubtype="0" fill="hold" grpId="0" nodeType="withEffect">
                                  <p:stCondLst>
                                    <p:cond delay="0"/>
                                  </p:stCondLst>
                                  <p:childTnLst>
                                    <p:set>
                                      <p:cBhvr>
                                        <p:cTn id="75" dur="1" fill="hold">
                                          <p:stCondLst>
                                            <p:cond delay="0"/>
                                          </p:stCondLst>
                                        </p:cTn>
                                        <p:tgtEl>
                                          <p:spTgt spid="198"/>
                                        </p:tgtEl>
                                        <p:attrNameLst>
                                          <p:attrName>style.visibility</p:attrName>
                                        </p:attrNameLst>
                                      </p:cBhvr>
                                      <p:to>
                                        <p:strVal val="visible"/>
                                      </p:to>
                                    </p:set>
                                    <p:animEffect transition="in" filter="fade">
                                      <p:cBhvr>
                                        <p:cTn id="76" dur="1000"/>
                                        <p:tgtEl>
                                          <p:spTgt spid="198"/>
                                        </p:tgtEl>
                                      </p:cBhvr>
                                    </p:animEffect>
                                    <p:anim calcmode="lin" valueType="num">
                                      <p:cBhvr>
                                        <p:cTn id="77" dur="1000" fill="hold"/>
                                        <p:tgtEl>
                                          <p:spTgt spid="198"/>
                                        </p:tgtEl>
                                        <p:attrNameLst>
                                          <p:attrName>ppt_x</p:attrName>
                                        </p:attrNameLst>
                                      </p:cBhvr>
                                      <p:tavLst>
                                        <p:tav tm="0">
                                          <p:val>
                                            <p:strVal val="#ppt_x"/>
                                          </p:val>
                                        </p:tav>
                                        <p:tav tm="100000">
                                          <p:val>
                                            <p:strVal val="#ppt_x"/>
                                          </p:val>
                                        </p:tav>
                                      </p:tavLst>
                                    </p:anim>
                                    <p:anim calcmode="lin" valueType="num">
                                      <p:cBhvr>
                                        <p:cTn id="78" dur="1000" fill="hold"/>
                                        <p:tgtEl>
                                          <p:spTgt spid="198"/>
                                        </p:tgtEl>
                                        <p:attrNameLst>
                                          <p:attrName>ppt_y</p:attrName>
                                        </p:attrNameLst>
                                      </p:cBhvr>
                                      <p:tavLst>
                                        <p:tav tm="0">
                                          <p:val>
                                            <p:strVal val="#ppt_y+.1"/>
                                          </p:val>
                                        </p:tav>
                                        <p:tav tm="100000">
                                          <p:val>
                                            <p:strVal val="#ppt_y"/>
                                          </p:val>
                                        </p:tav>
                                      </p:tavLst>
                                    </p:anim>
                                  </p:childTnLst>
                                </p:cTn>
                              </p:par>
                              <p:par>
                                <p:cTn id="79" presetID="42" presetClass="entr" presetSubtype="0" fill="hold" grpId="0" nodeType="withEffect">
                                  <p:stCondLst>
                                    <p:cond delay="0"/>
                                  </p:stCondLst>
                                  <p:childTnLst>
                                    <p:set>
                                      <p:cBhvr>
                                        <p:cTn id="80" dur="1" fill="hold">
                                          <p:stCondLst>
                                            <p:cond delay="0"/>
                                          </p:stCondLst>
                                        </p:cTn>
                                        <p:tgtEl>
                                          <p:spTgt spid="199"/>
                                        </p:tgtEl>
                                        <p:attrNameLst>
                                          <p:attrName>style.visibility</p:attrName>
                                        </p:attrNameLst>
                                      </p:cBhvr>
                                      <p:to>
                                        <p:strVal val="visible"/>
                                      </p:to>
                                    </p:set>
                                    <p:animEffect transition="in" filter="fade">
                                      <p:cBhvr>
                                        <p:cTn id="81" dur="1000"/>
                                        <p:tgtEl>
                                          <p:spTgt spid="199"/>
                                        </p:tgtEl>
                                      </p:cBhvr>
                                    </p:animEffect>
                                    <p:anim calcmode="lin" valueType="num">
                                      <p:cBhvr>
                                        <p:cTn id="82" dur="1000" fill="hold"/>
                                        <p:tgtEl>
                                          <p:spTgt spid="199"/>
                                        </p:tgtEl>
                                        <p:attrNameLst>
                                          <p:attrName>ppt_x</p:attrName>
                                        </p:attrNameLst>
                                      </p:cBhvr>
                                      <p:tavLst>
                                        <p:tav tm="0">
                                          <p:val>
                                            <p:strVal val="#ppt_x"/>
                                          </p:val>
                                        </p:tav>
                                        <p:tav tm="100000">
                                          <p:val>
                                            <p:strVal val="#ppt_x"/>
                                          </p:val>
                                        </p:tav>
                                      </p:tavLst>
                                    </p:anim>
                                    <p:anim calcmode="lin" valueType="num">
                                      <p:cBhvr>
                                        <p:cTn id="83" dur="1000" fill="hold"/>
                                        <p:tgtEl>
                                          <p:spTgt spid="199"/>
                                        </p:tgtEl>
                                        <p:attrNameLst>
                                          <p:attrName>ppt_y</p:attrName>
                                        </p:attrNameLst>
                                      </p:cBhvr>
                                      <p:tavLst>
                                        <p:tav tm="0">
                                          <p:val>
                                            <p:strVal val="#ppt_y+.1"/>
                                          </p:val>
                                        </p:tav>
                                        <p:tav tm="100000">
                                          <p:val>
                                            <p:strVal val="#ppt_y"/>
                                          </p:val>
                                        </p:tav>
                                      </p:tavLst>
                                    </p:anim>
                                  </p:childTnLst>
                                </p:cTn>
                              </p:par>
                              <p:par>
                                <p:cTn id="84" presetID="42" presetClass="entr" presetSubtype="0" fill="hold" grpId="0" nodeType="withEffect">
                                  <p:stCondLst>
                                    <p:cond delay="0"/>
                                  </p:stCondLst>
                                  <p:childTnLst>
                                    <p:set>
                                      <p:cBhvr>
                                        <p:cTn id="85" dur="1" fill="hold">
                                          <p:stCondLst>
                                            <p:cond delay="0"/>
                                          </p:stCondLst>
                                        </p:cTn>
                                        <p:tgtEl>
                                          <p:spTgt spid="200"/>
                                        </p:tgtEl>
                                        <p:attrNameLst>
                                          <p:attrName>style.visibility</p:attrName>
                                        </p:attrNameLst>
                                      </p:cBhvr>
                                      <p:to>
                                        <p:strVal val="visible"/>
                                      </p:to>
                                    </p:set>
                                    <p:animEffect transition="in" filter="fade">
                                      <p:cBhvr>
                                        <p:cTn id="86" dur="1000"/>
                                        <p:tgtEl>
                                          <p:spTgt spid="200"/>
                                        </p:tgtEl>
                                      </p:cBhvr>
                                    </p:animEffect>
                                    <p:anim calcmode="lin" valueType="num">
                                      <p:cBhvr>
                                        <p:cTn id="87" dur="1000" fill="hold"/>
                                        <p:tgtEl>
                                          <p:spTgt spid="200"/>
                                        </p:tgtEl>
                                        <p:attrNameLst>
                                          <p:attrName>ppt_x</p:attrName>
                                        </p:attrNameLst>
                                      </p:cBhvr>
                                      <p:tavLst>
                                        <p:tav tm="0">
                                          <p:val>
                                            <p:strVal val="#ppt_x"/>
                                          </p:val>
                                        </p:tav>
                                        <p:tav tm="100000">
                                          <p:val>
                                            <p:strVal val="#ppt_x"/>
                                          </p:val>
                                        </p:tav>
                                      </p:tavLst>
                                    </p:anim>
                                    <p:anim calcmode="lin" valueType="num">
                                      <p:cBhvr>
                                        <p:cTn id="88" dur="1000" fill="hold"/>
                                        <p:tgtEl>
                                          <p:spTgt spid="200"/>
                                        </p:tgtEl>
                                        <p:attrNameLst>
                                          <p:attrName>ppt_y</p:attrName>
                                        </p:attrNameLst>
                                      </p:cBhvr>
                                      <p:tavLst>
                                        <p:tav tm="0">
                                          <p:val>
                                            <p:strVal val="#ppt_y+.1"/>
                                          </p:val>
                                        </p:tav>
                                        <p:tav tm="100000">
                                          <p:val>
                                            <p:strVal val="#ppt_y"/>
                                          </p:val>
                                        </p:tav>
                                      </p:tavLst>
                                    </p:anim>
                                  </p:childTnLst>
                                </p:cTn>
                              </p:par>
                              <p:par>
                                <p:cTn id="89" presetID="42" presetClass="entr" presetSubtype="0" fill="hold" grpId="0" nodeType="withEffect">
                                  <p:stCondLst>
                                    <p:cond delay="0"/>
                                  </p:stCondLst>
                                  <p:childTnLst>
                                    <p:set>
                                      <p:cBhvr>
                                        <p:cTn id="90" dur="1" fill="hold">
                                          <p:stCondLst>
                                            <p:cond delay="0"/>
                                          </p:stCondLst>
                                        </p:cTn>
                                        <p:tgtEl>
                                          <p:spTgt spid="201"/>
                                        </p:tgtEl>
                                        <p:attrNameLst>
                                          <p:attrName>style.visibility</p:attrName>
                                        </p:attrNameLst>
                                      </p:cBhvr>
                                      <p:to>
                                        <p:strVal val="visible"/>
                                      </p:to>
                                    </p:set>
                                    <p:animEffect transition="in" filter="fade">
                                      <p:cBhvr>
                                        <p:cTn id="91" dur="1000"/>
                                        <p:tgtEl>
                                          <p:spTgt spid="201"/>
                                        </p:tgtEl>
                                      </p:cBhvr>
                                    </p:animEffect>
                                    <p:anim calcmode="lin" valueType="num">
                                      <p:cBhvr>
                                        <p:cTn id="92" dur="1000" fill="hold"/>
                                        <p:tgtEl>
                                          <p:spTgt spid="201"/>
                                        </p:tgtEl>
                                        <p:attrNameLst>
                                          <p:attrName>ppt_x</p:attrName>
                                        </p:attrNameLst>
                                      </p:cBhvr>
                                      <p:tavLst>
                                        <p:tav tm="0">
                                          <p:val>
                                            <p:strVal val="#ppt_x"/>
                                          </p:val>
                                        </p:tav>
                                        <p:tav tm="100000">
                                          <p:val>
                                            <p:strVal val="#ppt_x"/>
                                          </p:val>
                                        </p:tav>
                                      </p:tavLst>
                                    </p:anim>
                                    <p:anim calcmode="lin" valueType="num">
                                      <p:cBhvr>
                                        <p:cTn id="93" dur="1000" fill="hold"/>
                                        <p:tgtEl>
                                          <p:spTgt spid="201"/>
                                        </p:tgtEl>
                                        <p:attrNameLst>
                                          <p:attrName>ppt_y</p:attrName>
                                        </p:attrNameLst>
                                      </p:cBhvr>
                                      <p:tavLst>
                                        <p:tav tm="0">
                                          <p:val>
                                            <p:strVal val="#ppt_y+.1"/>
                                          </p:val>
                                        </p:tav>
                                        <p:tav tm="100000">
                                          <p:val>
                                            <p:strVal val="#ppt_y"/>
                                          </p:val>
                                        </p:tav>
                                      </p:tavLst>
                                    </p:anim>
                                  </p:childTnLst>
                                </p:cTn>
                              </p:par>
                              <p:par>
                                <p:cTn id="94" presetID="42" presetClass="entr" presetSubtype="0" fill="hold" nodeType="withEffect">
                                  <p:stCondLst>
                                    <p:cond delay="0"/>
                                  </p:stCondLst>
                                  <p:childTnLst>
                                    <p:set>
                                      <p:cBhvr>
                                        <p:cTn id="95" dur="1" fill="hold">
                                          <p:stCondLst>
                                            <p:cond delay="0"/>
                                          </p:stCondLst>
                                        </p:cTn>
                                        <p:tgtEl>
                                          <p:spTgt spid="202"/>
                                        </p:tgtEl>
                                        <p:attrNameLst>
                                          <p:attrName>style.visibility</p:attrName>
                                        </p:attrNameLst>
                                      </p:cBhvr>
                                      <p:to>
                                        <p:strVal val="visible"/>
                                      </p:to>
                                    </p:set>
                                    <p:animEffect transition="in" filter="fade">
                                      <p:cBhvr>
                                        <p:cTn id="96" dur="1000"/>
                                        <p:tgtEl>
                                          <p:spTgt spid="202"/>
                                        </p:tgtEl>
                                      </p:cBhvr>
                                    </p:animEffect>
                                    <p:anim calcmode="lin" valueType="num">
                                      <p:cBhvr>
                                        <p:cTn id="97" dur="1000" fill="hold"/>
                                        <p:tgtEl>
                                          <p:spTgt spid="202"/>
                                        </p:tgtEl>
                                        <p:attrNameLst>
                                          <p:attrName>ppt_x</p:attrName>
                                        </p:attrNameLst>
                                      </p:cBhvr>
                                      <p:tavLst>
                                        <p:tav tm="0">
                                          <p:val>
                                            <p:strVal val="#ppt_x"/>
                                          </p:val>
                                        </p:tav>
                                        <p:tav tm="100000">
                                          <p:val>
                                            <p:strVal val="#ppt_x"/>
                                          </p:val>
                                        </p:tav>
                                      </p:tavLst>
                                    </p:anim>
                                    <p:anim calcmode="lin" valueType="num">
                                      <p:cBhvr>
                                        <p:cTn id="98" dur="1000" fill="hold"/>
                                        <p:tgtEl>
                                          <p:spTgt spid="202"/>
                                        </p:tgtEl>
                                        <p:attrNameLst>
                                          <p:attrName>ppt_y</p:attrName>
                                        </p:attrNameLst>
                                      </p:cBhvr>
                                      <p:tavLst>
                                        <p:tav tm="0">
                                          <p:val>
                                            <p:strVal val="#ppt_y+.1"/>
                                          </p:val>
                                        </p:tav>
                                        <p:tav tm="100000">
                                          <p:val>
                                            <p:strVal val="#ppt_y"/>
                                          </p:val>
                                        </p:tav>
                                      </p:tavLst>
                                    </p:anim>
                                  </p:childTnLst>
                                </p:cTn>
                              </p:par>
                              <p:par>
                                <p:cTn id="99" presetID="42" presetClass="entr" presetSubtype="0" fill="hold" nodeType="withEffect">
                                  <p:stCondLst>
                                    <p:cond delay="0"/>
                                  </p:stCondLst>
                                  <p:childTnLst>
                                    <p:set>
                                      <p:cBhvr>
                                        <p:cTn id="100" dur="1" fill="hold">
                                          <p:stCondLst>
                                            <p:cond delay="0"/>
                                          </p:stCondLst>
                                        </p:cTn>
                                        <p:tgtEl>
                                          <p:spTgt spid="203"/>
                                        </p:tgtEl>
                                        <p:attrNameLst>
                                          <p:attrName>style.visibility</p:attrName>
                                        </p:attrNameLst>
                                      </p:cBhvr>
                                      <p:to>
                                        <p:strVal val="visible"/>
                                      </p:to>
                                    </p:set>
                                    <p:animEffect transition="in" filter="fade">
                                      <p:cBhvr>
                                        <p:cTn id="101" dur="1000"/>
                                        <p:tgtEl>
                                          <p:spTgt spid="203"/>
                                        </p:tgtEl>
                                      </p:cBhvr>
                                    </p:animEffect>
                                    <p:anim calcmode="lin" valueType="num">
                                      <p:cBhvr>
                                        <p:cTn id="102" dur="1000" fill="hold"/>
                                        <p:tgtEl>
                                          <p:spTgt spid="203"/>
                                        </p:tgtEl>
                                        <p:attrNameLst>
                                          <p:attrName>ppt_x</p:attrName>
                                        </p:attrNameLst>
                                      </p:cBhvr>
                                      <p:tavLst>
                                        <p:tav tm="0">
                                          <p:val>
                                            <p:strVal val="#ppt_x"/>
                                          </p:val>
                                        </p:tav>
                                        <p:tav tm="100000">
                                          <p:val>
                                            <p:strVal val="#ppt_x"/>
                                          </p:val>
                                        </p:tav>
                                      </p:tavLst>
                                    </p:anim>
                                    <p:anim calcmode="lin" valueType="num">
                                      <p:cBhvr>
                                        <p:cTn id="103" dur="1000" fill="hold"/>
                                        <p:tgtEl>
                                          <p:spTgt spid="203"/>
                                        </p:tgtEl>
                                        <p:attrNameLst>
                                          <p:attrName>ppt_y</p:attrName>
                                        </p:attrNameLst>
                                      </p:cBhvr>
                                      <p:tavLst>
                                        <p:tav tm="0">
                                          <p:val>
                                            <p:strVal val="#ppt_y+.1"/>
                                          </p:val>
                                        </p:tav>
                                        <p:tav tm="100000">
                                          <p:val>
                                            <p:strVal val="#ppt_y"/>
                                          </p:val>
                                        </p:tav>
                                      </p:tavLst>
                                    </p:anim>
                                  </p:childTnLst>
                                </p:cTn>
                              </p:par>
                              <p:par>
                                <p:cTn id="104" presetID="42" presetClass="entr" presetSubtype="0" fill="hold" nodeType="withEffect">
                                  <p:stCondLst>
                                    <p:cond delay="0"/>
                                  </p:stCondLst>
                                  <p:childTnLst>
                                    <p:set>
                                      <p:cBhvr>
                                        <p:cTn id="105" dur="1" fill="hold">
                                          <p:stCondLst>
                                            <p:cond delay="0"/>
                                          </p:stCondLst>
                                        </p:cTn>
                                        <p:tgtEl>
                                          <p:spTgt spid="204"/>
                                        </p:tgtEl>
                                        <p:attrNameLst>
                                          <p:attrName>style.visibility</p:attrName>
                                        </p:attrNameLst>
                                      </p:cBhvr>
                                      <p:to>
                                        <p:strVal val="visible"/>
                                      </p:to>
                                    </p:set>
                                    <p:animEffect transition="in" filter="fade">
                                      <p:cBhvr>
                                        <p:cTn id="106" dur="1000"/>
                                        <p:tgtEl>
                                          <p:spTgt spid="204"/>
                                        </p:tgtEl>
                                      </p:cBhvr>
                                    </p:animEffect>
                                    <p:anim calcmode="lin" valueType="num">
                                      <p:cBhvr>
                                        <p:cTn id="107" dur="1000" fill="hold"/>
                                        <p:tgtEl>
                                          <p:spTgt spid="204"/>
                                        </p:tgtEl>
                                        <p:attrNameLst>
                                          <p:attrName>ppt_x</p:attrName>
                                        </p:attrNameLst>
                                      </p:cBhvr>
                                      <p:tavLst>
                                        <p:tav tm="0">
                                          <p:val>
                                            <p:strVal val="#ppt_x"/>
                                          </p:val>
                                        </p:tav>
                                        <p:tav tm="100000">
                                          <p:val>
                                            <p:strVal val="#ppt_x"/>
                                          </p:val>
                                        </p:tav>
                                      </p:tavLst>
                                    </p:anim>
                                    <p:anim calcmode="lin" valueType="num">
                                      <p:cBhvr>
                                        <p:cTn id="108" dur="1000" fill="hold"/>
                                        <p:tgtEl>
                                          <p:spTgt spid="204"/>
                                        </p:tgtEl>
                                        <p:attrNameLst>
                                          <p:attrName>ppt_y</p:attrName>
                                        </p:attrNameLst>
                                      </p:cBhvr>
                                      <p:tavLst>
                                        <p:tav tm="0">
                                          <p:val>
                                            <p:strVal val="#ppt_y+.1"/>
                                          </p:val>
                                        </p:tav>
                                        <p:tav tm="100000">
                                          <p:val>
                                            <p:strVal val="#ppt_y"/>
                                          </p:val>
                                        </p:tav>
                                      </p:tavLst>
                                    </p:anim>
                                  </p:childTnLst>
                                </p:cTn>
                              </p:par>
                              <p:par>
                                <p:cTn id="109" presetID="42" presetClass="entr" presetSubtype="0" fill="hold" grpId="0" nodeType="withEffect">
                                  <p:stCondLst>
                                    <p:cond delay="0"/>
                                  </p:stCondLst>
                                  <p:childTnLst>
                                    <p:set>
                                      <p:cBhvr>
                                        <p:cTn id="110" dur="1" fill="hold">
                                          <p:stCondLst>
                                            <p:cond delay="0"/>
                                          </p:stCondLst>
                                        </p:cTn>
                                        <p:tgtEl>
                                          <p:spTgt spid="205"/>
                                        </p:tgtEl>
                                        <p:attrNameLst>
                                          <p:attrName>style.visibility</p:attrName>
                                        </p:attrNameLst>
                                      </p:cBhvr>
                                      <p:to>
                                        <p:strVal val="visible"/>
                                      </p:to>
                                    </p:set>
                                    <p:animEffect transition="in" filter="fade">
                                      <p:cBhvr>
                                        <p:cTn id="111" dur="1000"/>
                                        <p:tgtEl>
                                          <p:spTgt spid="205"/>
                                        </p:tgtEl>
                                      </p:cBhvr>
                                    </p:animEffect>
                                    <p:anim calcmode="lin" valueType="num">
                                      <p:cBhvr>
                                        <p:cTn id="112" dur="1000" fill="hold"/>
                                        <p:tgtEl>
                                          <p:spTgt spid="205"/>
                                        </p:tgtEl>
                                        <p:attrNameLst>
                                          <p:attrName>ppt_x</p:attrName>
                                        </p:attrNameLst>
                                      </p:cBhvr>
                                      <p:tavLst>
                                        <p:tav tm="0">
                                          <p:val>
                                            <p:strVal val="#ppt_x"/>
                                          </p:val>
                                        </p:tav>
                                        <p:tav tm="100000">
                                          <p:val>
                                            <p:strVal val="#ppt_x"/>
                                          </p:val>
                                        </p:tav>
                                      </p:tavLst>
                                    </p:anim>
                                    <p:anim calcmode="lin" valueType="num">
                                      <p:cBhvr>
                                        <p:cTn id="113" dur="1000" fill="hold"/>
                                        <p:tgtEl>
                                          <p:spTgt spid="205"/>
                                        </p:tgtEl>
                                        <p:attrNameLst>
                                          <p:attrName>ppt_y</p:attrName>
                                        </p:attrNameLst>
                                      </p:cBhvr>
                                      <p:tavLst>
                                        <p:tav tm="0">
                                          <p:val>
                                            <p:strVal val="#ppt_y+.1"/>
                                          </p:val>
                                        </p:tav>
                                        <p:tav tm="100000">
                                          <p:val>
                                            <p:strVal val="#ppt_y"/>
                                          </p:val>
                                        </p:tav>
                                      </p:tavLst>
                                    </p:anim>
                                  </p:childTnLst>
                                </p:cTn>
                              </p:par>
                              <p:par>
                                <p:cTn id="114" presetID="42" presetClass="entr" presetSubtype="0" fill="hold" grpId="0" nodeType="withEffect">
                                  <p:stCondLst>
                                    <p:cond delay="0"/>
                                  </p:stCondLst>
                                  <p:childTnLst>
                                    <p:set>
                                      <p:cBhvr>
                                        <p:cTn id="115" dur="1" fill="hold">
                                          <p:stCondLst>
                                            <p:cond delay="0"/>
                                          </p:stCondLst>
                                        </p:cTn>
                                        <p:tgtEl>
                                          <p:spTgt spid="206"/>
                                        </p:tgtEl>
                                        <p:attrNameLst>
                                          <p:attrName>style.visibility</p:attrName>
                                        </p:attrNameLst>
                                      </p:cBhvr>
                                      <p:to>
                                        <p:strVal val="visible"/>
                                      </p:to>
                                    </p:set>
                                    <p:animEffect transition="in" filter="fade">
                                      <p:cBhvr>
                                        <p:cTn id="116" dur="1000"/>
                                        <p:tgtEl>
                                          <p:spTgt spid="206"/>
                                        </p:tgtEl>
                                      </p:cBhvr>
                                    </p:animEffect>
                                    <p:anim calcmode="lin" valueType="num">
                                      <p:cBhvr>
                                        <p:cTn id="117" dur="1000" fill="hold"/>
                                        <p:tgtEl>
                                          <p:spTgt spid="206"/>
                                        </p:tgtEl>
                                        <p:attrNameLst>
                                          <p:attrName>ppt_x</p:attrName>
                                        </p:attrNameLst>
                                      </p:cBhvr>
                                      <p:tavLst>
                                        <p:tav tm="0">
                                          <p:val>
                                            <p:strVal val="#ppt_x"/>
                                          </p:val>
                                        </p:tav>
                                        <p:tav tm="100000">
                                          <p:val>
                                            <p:strVal val="#ppt_x"/>
                                          </p:val>
                                        </p:tav>
                                      </p:tavLst>
                                    </p:anim>
                                    <p:anim calcmode="lin" valueType="num">
                                      <p:cBhvr>
                                        <p:cTn id="118" dur="1000" fill="hold"/>
                                        <p:tgtEl>
                                          <p:spTgt spid="206"/>
                                        </p:tgtEl>
                                        <p:attrNameLst>
                                          <p:attrName>ppt_y</p:attrName>
                                        </p:attrNameLst>
                                      </p:cBhvr>
                                      <p:tavLst>
                                        <p:tav tm="0">
                                          <p:val>
                                            <p:strVal val="#ppt_y+.1"/>
                                          </p:val>
                                        </p:tav>
                                        <p:tav tm="100000">
                                          <p:val>
                                            <p:strVal val="#ppt_y"/>
                                          </p:val>
                                        </p:tav>
                                      </p:tavLst>
                                    </p:anim>
                                  </p:childTnLst>
                                </p:cTn>
                              </p:par>
                              <p:par>
                                <p:cTn id="119" presetID="42" presetClass="entr" presetSubtype="0" fill="hold" grpId="0" nodeType="withEffect">
                                  <p:stCondLst>
                                    <p:cond delay="0"/>
                                  </p:stCondLst>
                                  <p:childTnLst>
                                    <p:set>
                                      <p:cBhvr>
                                        <p:cTn id="120" dur="1" fill="hold">
                                          <p:stCondLst>
                                            <p:cond delay="0"/>
                                          </p:stCondLst>
                                        </p:cTn>
                                        <p:tgtEl>
                                          <p:spTgt spid="207"/>
                                        </p:tgtEl>
                                        <p:attrNameLst>
                                          <p:attrName>style.visibility</p:attrName>
                                        </p:attrNameLst>
                                      </p:cBhvr>
                                      <p:to>
                                        <p:strVal val="visible"/>
                                      </p:to>
                                    </p:set>
                                    <p:animEffect transition="in" filter="fade">
                                      <p:cBhvr>
                                        <p:cTn id="121" dur="1000"/>
                                        <p:tgtEl>
                                          <p:spTgt spid="207"/>
                                        </p:tgtEl>
                                      </p:cBhvr>
                                    </p:animEffect>
                                    <p:anim calcmode="lin" valueType="num">
                                      <p:cBhvr>
                                        <p:cTn id="122" dur="1000" fill="hold"/>
                                        <p:tgtEl>
                                          <p:spTgt spid="207"/>
                                        </p:tgtEl>
                                        <p:attrNameLst>
                                          <p:attrName>ppt_x</p:attrName>
                                        </p:attrNameLst>
                                      </p:cBhvr>
                                      <p:tavLst>
                                        <p:tav tm="0">
                                          <p:val>
                                            <p:strVal val="#ppt_x"/>
                                          </p:val>
                                        </p:tav>
                                        <p:tav tm="100000">
                                          <p:val>
                                            <p:strVal val="#ppt_x"/>
                                          </p:val>
                                        </p:tav>
                                      </p:tavLst>
                                    </p:anim>
                                    <p:anim calcmode="lin" valueType="num">
                                      <p:cBhvr>
                                        <p:cTn id="123" dur="1000" fill="hold"/>
                                        <p:tgtEl>
                                          <p:spTgt spid="207"/>
                                        </p:tgtEl>
                                        <p:attrNameLst>
                                          <p:attrName>ppt_y</p:attrName>
                                        </p:attrNameLst>
                                      </p:cBhvr>
                                      <p:tavLst>
                                        <p:tav tm="0">
                                          <p:val>
                                            <p:strVal val="#ppt_y+.1"/>
                                          </p:val>
                                        </p:tav>
                                        <p:tav tm="100000">
                                          <p:val>
                                            <p:strVal val="#ppt_y"/>
                                          </p:val>
                                        </p:tav>
                                      </p:tavLst>
                                    </p:anim>
                                  </p:childTnLst>
                                </p:cTn>
                              </p:par>
                              <p:par>
                                <p:cTn id="124" presetID="42" presetClass="entr" presetSubtype="0" fill="hold" grpId="0" nodeType="withEffect">
                                  <p:stCondLst>
                                    <p:cond delay="0"/>
                                  </p:stCondLst>
                                  <p:childTnLst>
                                    <p:set>
                                      <p:cBhvr>
                                        <p:cTn id="125" dur="1" fill="hold">
                                          <p:stCondLst>
                                            <p:cond delay="0"/>
                                          </p:stCondLst>
                                        </p:cTn>
                                        <p:tgtEl>
                                          <p:spTgt spid="208"/>
                                        </p:tgtEl>
                                        <p:attrNameLst>
                                          <p:attrName>style.visibility</p:attrName>
                                        </p:attrNameLst>
                                      </p:cBhvr>
                                      <p:to>
                                        <p:strVal val="visible"/>
                                      </p:to>
                                    </p:set>
                                    <p:animEffect transition="in" filter="fade">
                                      <p:cBhvr>
                                        <p:cTn id="126" dur="1000"/>
                                        <p:tgtEl>
                                          <p:spTgt spid="208"/>
                                        </p:tgtEl>
                                      </p:cBhvr>
                                    </p:animEffect>
                                    <p:anim calcmode="lin" valueType="num">
                                      <p:cBhvr>
                                        <p:cTn id="127" dur="1000" fill="hold"/>
                                        <p:tgtEl>
                                          <p:spTgt spid="208"/>
                                        </p:tgtEl>
                                        <p:attrNameLst>
                                          <p:attrName>ppt_x</p:attrName>
                                        </p:attrNameLst>
                                      </p:cBhvr>
                                      <p:tavLst>
                                        <p:tav tm="0">
                                          <p:val>
                                            <p:strVal val="#ppt_x"/>
                                          </p:val>
                                        </p:tav>
                                        <p:tav tm="100000">
                                          <p:val>
                                            <p:strVal val="#ppt_x"/>
                                          </p:val>
                                        </p:tav>
                                      </p:tavLst>
                                    </p:anim>
                                    <p:anim calcmode="lin" valueType="num">
                                      <p:cBhvr>
                                        <p:cTn id="128" dur="1000" fill="hold"/>
                                        <p:tgtEl>
                                          <p:spTgt spid="208"/>
                                        </p:tgtEl>
                                        <p:attrNameLst>
                                          <p:attrName>ppt_y</p:attrName>
                                        </p:attrNameLst>
                                      </p:cBhvr>
                                      <p:tavLst>
                                        <p:tav tm="0">
                                          <p:val>
                                            <p:strVal val="#ppt_y+.1"/>
                                          </p:val>
                                        </p:tav>
                                        <p:tav tm="100000">
                                          <p:val>
                                            <p:strVal val="#ppt_y"/>
                                          </p:val>
                                        </p:tav>
                                      </p:tavLst>
                                    </p:anim>
                                  </p:childTnLst>
                                </p:cTn>
                              </p:par>
                              <p:par>
                                <p:cTn id="129" presetID="42" presetClass="entr" presetSubtype="0" fill="hold" nodeType="withEffect">
                                  <p:stCondLst>
                                    <p:cond delay="0"/>
                                  </p:stCondLst>
                                  <p:childTnLst>
                                    <p:set>
                                      <p:cBhvr>
                                        <p:cTn id="130" dur="1" fill="hold">
                                          <p:stCondLst>
                                            <p:cond delay="0"/>
                                          </p:stCondLst>
                                        </p:cTn>
                                        <p:tgtEl>
                                          <p:spTgt spid="209"/>
                                        </p:tgtEl>
                                        <p:attrNameLst>
                                          <p:attrName>style.visibility</p:attrName>
                                        </p:attrNameLst>
                                      </p:cBhvr>
                                      <p:to>
                                        <p:strVal val="visible"/>
                                      </p:to>
                                    </p:set>
                                    <p:animEffect transition="in" filter="fade">
                                      <p:cBhvr>
                                        <p:cTn id="131" dur="1000"/>
                                        <p:tgtEl>
                                          <p:spTgt spid="209"/>
                                        </p:tgtEl>
                                      </p:cBhvr>
                                    </p:animEffect>
                                    <p:anim calcmode="lin" valueType="num">
                                      <p:cBhvr>
                                        <p:cTn id="132" dur="1000" fill="hold"/>
                                        <p:tgtEl>
                                          <p:spTgt spid="209"/>
                                        </p:tgtEl>
                                        <p:attrNameLst>
                                          <p:attrName>ppt_x</p:attrName>
                                        </p:attrNameLst>
                                      </p:cBhvr>
                                      <p:tavLst>
                                        <p:tav tm="0">
                                          <p:val>
                                            <p:strVal val="#ppt_x"/>
                                          </p:val>
                                        </p:tav>
                                        <p:tav tm="100000">
                                          <p:val>
                                            <p:strVal val="#ppt_x"/>
                                          </p:val>
                                        </p:tav>
                                      </p:tavLst>
                                    </p:anim>
                                    <p:anim calcmode="lin" valueType="num">
                                      <p:cBhvr>
                                        <p:cTn id="133" dur="1000" fill="hold"/>
                                        <p:tgtEl>
                                          <p:spTgt spid="209"/>
                                        </p:tgtEl>
                                        <p:attrNameLst>
                                          <p:attrName>ppt_y</p:attrName>
                                        </p:attrNameLst>
                                      </p:cBhvr>
                                      <p:tavLst>
                                        <p:tav tm="0">
                                          <p:val>
                                            <p:strVal val="#ppt_y+.1"/>
                                          </p:val>
                                        </p:tav>
                                        <p:tav tm="100000">
                                          <p:val>
                                            <p:strVal val="#ppt_y"/>
                                          </p:val>
                                        </p:tav>
                                      </p:tavLst>
                                    </p:anim>
                                  </p:childTnLst>
                                </p:cTn>
                              </p:par>
                              <p:par>
                                <p:cTn id="134" presetID="42" presetClass="entr" presetSubtype="0" fill="hold" nodeType="withEffect">
                                  <p:stCondLst>
                                    <p:cond delay="0"/>
                                  </p:stCondLst>
                                  <p:childTnLst>
                                    <p:set>
                                      <p:cBhvr>
                                        <p:cTn id="135" dur="1" fill="hold">
                                          <p:stCondLst>
                                            <p:cond delay="0"/>
                                          </p:stCondLst>
                                        </p:cTn>
                                        <p:tgtEl>
                                          <p:spTgt spid="210"/>
                                        </p:tgtEl>
                                        <p:attrNameLst>
                                          <p:attrName>style.visibility</p:attrName>
                                        </p:attrNameLst>
                                      </p:cBhvr>
                                      <p:to>
                                        <p:strVal val="visible"/>
                                      </p:to>
                                    </p:set>
                                    <p:animEffect transition="in" filter="fade">
                                      <p:cBhvr>
                                        <p:cTn id="136" dur="1000"/>
                                        <p:tgtEl>
                                          <p:spTgt spid="210"/>
                                        </p:tgtEl>
                                      </p:cBhvr>
                                    </p:animEffect>
                                    <p:anim calcmode="lin" valueType="num">
                                      <p:cBhvr>
                                        <p:cTn id="137" dur="1000" fill="hold"/>
                                        <p:tgtEl>
                                          <p:spTgt spid="210"/>
                                        </p:tgtEl>
                                        <p:attrNameLst>
                                          <p:attrName>ppt_x</p:attrName>
                                        </p:attrNameLst>
                                      </p:cBhvr>
                                      <p:tavLst>
                                        <p:tav tm="0">
                                          <p:val>
                                            <p:strVal val="#ppt_x"/>
                                          </p:val>
                                        </p:tav>
                                        <p:tav tm="100000">
                                          <p:val>
                                            <p:strVal val="#ppt_x"/>
                                          </p:val>
                                        </p:tav>
                                      </p:tavLst>
                                    </p:anim>
                                    <p:anim calcmode="lin" valueType="num">
                                      <p:cBhvr>
                                        <p:cTn id="138" dur="1000" fill="hold"/>
                                        <p:tgtEl>
                                          <p:spTgt spid="210"/>
                                        </p:tgtEl>
                                        <p:attrNameLst>
                                          <p:attrName>ppt_y</p:attrName>
                                        </p:attrNameLst>
                                      </p:cBhvr>
                                      <p:tavLst>
                                        <p:tav tm="0">
                                          <p:val>
                                            <p:strVal val="#ppt_y+.1"/>
                                          </p:val>
                                        </p:tav>
                                        <p:tav tm="100000">
                                          <p:val>
                                            <p:strVal val="#ppt_y"/>
                                          </p:val>
                                        </p:tav>
                                      </p:tavLst>
                                    </p:anim>
                                  </p:childTnLst>
                                </p:cTn>
                              </p:par>
                              <p:par>
                                <p:cTn id="139" presetID="42" presetClass="entr" presetSubtype="0" fill="hold" nodeType="withEffect">
                                  <p:stCondLst>
                                    <p:cond delay="0"/>
                                  </p:stCondLst>
                                  <p:childTnLst>
                                    <p:set>
                                      <p:cBhvr>
                                        <p:cTn id="140" dur="1" fill="hold">
                                          <p:stCondLst>
                                            <p:cond delay="0"/>
                                          </p:stCondLst>
                                        </p:cTn>
                                        <p:tgtEl>
                                          <p:spTgt spid="211"/>
                                        </p:tgtEl>
                                        <p:attrNameLst>
                                          <p:attrName>style.visibility</p:attrName>
                                        </p:attrNameLst>
                                      </p:cBhvr>
                                      <p:to>
                                        <p:strVal val="visible"/>
                                      </p:to>
                                    </p:set>
                                    <p:animEffect transition="in" filter="fade">
                                      <p:cBhvr>
                                        <p:cTn id="141" dur="1000"/>
                                        <p:tgtEl>
                                          <p:spTgt spid="211"/>
                                        </p:tgtEl>
                                      </p:cBhvr>
                                    </p:animEffect>
                                    <p:anim calcmode="lin" valueType="num">
                                      <p:cBhvr>
                                        <p:cTn id="142" dur="1000" fill="hold"/>
                                        <p:tgtEl>
                                          <p:spTgt spid="211"/>
                                        </p:tgtEl>
                                        <p:attrNameLst>
                                          <p:attrName>ppt_x</p:attrName>
                                        </p:attrNameLst>
                                      </p:cBhvr>
                                      <p:tavLst>
                                        <p:tav tm="0">
                                          <p:val>
                                            <p:strVal val="#ppt_x"/>
                                          </p:val>
                                        </p:tav>
                                        <p:tav tm="100000">
                                          <p:val>
                                            <p:strVal val="#ppt_x"/>
                                          </p:val>
                                        </p:tav>
                                      </p:tavLst>
                                    </p:anim>
                                    <p:anim calcmode="lin" valueType="num">
                                      <p:cBhvr>
                                        <p:cTn id="143" dur="1000" fill="hold"/>
                                        <p:tgtEl>
                                          <p:spTgt spid="211"/>
                                        </p:tgtEl>
                                        <p:attrNameLst>
                                          <p:attrName>ppt_y</p:attrName>
                                        </p:attrNameLst>
                                      </p:cBhvr>
                                      <p:tavLst>
                                        <p:tav tm="0">
                                          <p:val>
                                            <p:strVal val="#ppt_y+.1"/>
                                          </p:val>
                                        </p:tav>
                                        <p:tav tm="100000">
                                          <p:val>
                                            <p:strVal val="#ppt_y"/>
                                          </p:val>
                                        </p:tav>
                                      </p:tavLst>
                                    </p:anim>
                                  </p:childTnLst>
                                </p:cTn>
                              </p:par>
                              <p:par>
                                <p:cTn id="144" presetID="42" presetClass="entr" presetSubtype="0" fill="hold" grpId="0" nodeType="withEffect">
                                  <p:stCondLst>
                                    <p:cond delay="0"/>
                                  </p:stCondLst>
                                  <p:childTnLst>
                                    <p:set>
                                      <p:cBhvr>
                                        <p:cTn id="145" dur="1" fill="hold">
                                          <p:stCondLst>
                                            <p:cond delay="0"/>
                                          </p:stCondLst>
                                        </p:cTn>
                                        <p:tgtEl>
                                          <p:spTgt spid="213"/>
                                        </p:tgtEl>
                                        <p:attrNameLst>
                                          <p:attrName>style.visibility</p:attrName>
                                        </p:attrNameLst>
                                      </p:cBhvr>
                                      <p:to>
                                        <p:strVal val="visible"/>
                                      </p:to>
                                    </p:set>
                                    <p:animEffect transition="in" filter="fade">
                                      <p:cBhvr>
                                        <p:cTn id="146" dur="1000"/>
                                        <p:tgtEl>
                                          <p:spTgt spid="213"/>
                                        </p:tgtEl>
                                      </p:cBhvr>
                                    </p:animEffect>
                                    <p:anim calcmode="lin" valueType="num">
                                      <p:cBhvr>
                                        <p:cTn id="147" dur="1000" fill="hold"/>
                                        <p:tgtEl>
                                          <p:spTgt spid="213"/>
                                        </p:tgtEl>
                                        <p:attrNameLst>
                                          <p:attrName>ppt_x</p:attrName>
                                        </p:attrNameLst>
                                      </p:cBhvr>
                                      <p:tavLst>
                                        <p:tav tm="0">
                                          <p:val>
                                            <p:strVal val="#ppt_x"/>
                                          </p:val>
                                        </p:tav>
                                        <p:tav tm="100000">
                                          <p:val>
                                            <p:strVal val="#ppt_x"/>
                                          </p:val>
                                        </p:tav>
                                      </p:tavLst>
                                    </p:anim>
                                    <p:anim calcmode="lin" valueType="num">
                                      <p:cBhvr>
                                        <p:cTn id="148" dur="1000" fill="hold"/>
                                        <p:tgtEl>
                                          <p:spTgt spid="213"/>
                                        </p:tgtEl>
                                        <p:attrNameLst>
                                          <p:attrName>ppt_y</p:attrName>
                                        </p:attrNameLst>
                                      </p:cBhvr>
                                      <p:tavLst>
                                        <p:tav tm="0">
                                          <p:val>
                                            <p:strVal val="#ppt_y+.1"/>
                                          </p:val>
                                        </p:tav>
                                        <p:tav tm="100000">
                                          <p:val>
                                            <p:strVal val="#ppt_y"/>
                                          </p:val>
                                        </p:tav>
                                      </p:tavLst>
                                    </p:anim>
                                  </p:childTnLst>
                                </p:cTn>
                              </p:par>
                              <p:par>
                                <p:cTn id="149" presetID="42" presetClass="entr" presetSubtype="0" fill="hold" grpId="0" nodeType="withEffect">
                                  <p:stCondLst>
                                    <p:cond delay="0"/>
                                  </p:stCondLst>
                                  <p:childTnLst>
                                    <p:set>
                                      <p:cBhvr>
                                        <p:cTn id="150" dur="1" fill="hold">
                                          <p:stCondLst>
                                            <p:cond delay="0"/>
                                          </p:stCondLst>
                                        </p:cTn>
                                        <p:tgtEl>
                                          <p:spTgt spid="214"/>
                                        </p:tgtEl>
                                        <p:attrNameLst>
                                          <p:attrName>style.visibility</p:attrName>
                                        </p:attrNameLst>
                                      </p:cBhvr>
                                      <p:to>
                                        <p:strVal val="visible"/>
                                      </p:to>
                                    </p:set>
                                    <p:animEffect transition="in" filter="fade">
                                      <p:cBhvr>
                                        <p:cTn id="151" dur="1000"/>
                                        <p:tgtEl>
                                          <p:spTgt spid="214"/>
                                        </p:tgtEl>
                                      </p:cBhvr>
                                    </p:animEffect>
                                    <p:anim calcmode="lin" valueType="num">
                                      <p:cBhvr>
                                        <p:cTn id="152" dur="1000" fill="hold"/>
                                        <p:tgtEl>
                                          <p:spTgt spid="214"/>
                                        </p:tgtEl>
                                        <p:attrNameLst>
                                          <p:attrName>ppt_x</p:attrName>
                                        </p:attrNameLst>
                                      </p:cBhvr>
                                      <p:tavLst>
                                        <p:tav tm="0">
                                          <p:val>
                                            <p:strVal val="#ppt_x"/>
                                          </p:val>
                                        </p:tav>
                                        <p:tav tm="100000">
                                          <p:val>
                                            <p:strVal val="#ppt_x"/>
                                          </p:val>
                                        </p:tav>
                                      </p:tavLst>
                                    </p:anim>
                                    <p:anim calcmode="lin" valueType="num">
                                      <p:cBhvr>
                                        <p:cTn id="153" dur="1000" fill="hold"/>
                                        <p:tgtEl>
                                          <p:spTgt spid="214"/>
                                        </p:tgtEl>
                                        <p:attrNameLst>
                                          <p:attrName>ppt_y</p:attrName>
                                        </p:attrNameLst>
                                      </p:cBhvr>
                                      <p:tavLst>
                                        <p:tav tm="0">
                                          <p:val>
                                            <p:strVal val="#ppt_y+.1"/>
                                          </p:val>
                                        </p:tav>
                                        <p:tav tm="100000">
                                          <p:val>
                                            <p:strVal val="#ppt_y"/>
                                          </p:val>
                                        </p:tav>
                                      </p:tavLst>
                                    </p:anim>
                                  </p:childTnLst>
                                </p:cTn>
                              </p:par>
                              <p:par>
                                <p:cTn id="154" presetID="42" presetClass="entr" presetSubtype="0" fill="hold" grpId="0" nodeType="withEffect">
                                  <p:stCondLst>
                                    <p:cond delay="0"/>
                                  </p:stCondLst>
                                  <p:childTnLst>
                                    <p:set>
                                      <p:cBhvr>
                                        <p:cTn id="155" dur="1" fill="hold">
                                          <p:stCondLst>
                                            <p:cond delay="0"/>
                                          </p:stCondLst>
                                        </p:cTn>
                                        <p:tgtEl>
                                          <p:spTgt spid="215"/>
                                        </p:tgtEl>
                                        <p:attrNameLst>
                                          <p:attrName>style.visibility</p:attrName>
                                        </p:attrNameLst>
                                      </p:cBhvr>
                                      <p:to>
                                        <p:strVal val="visible"/>
                                      </p:to>
                                    </p:set>
                                    <p:animEffect transition="in" filter="fade">
                                      <p:cBhvr>
                                        <p:cTn id="156" dur="1000"/>
                                        <p:tgtEl>
                                          <p:spTgt spid="215"/>
                                        </p:tgtEl>
                                      </p:cBhvr>
                                    </p:animEffect>
                                    <p:anim calcmode="lin" valueType="num">
                                      <p:cBhvr>
                                        <p:cTn id="157" dur="1000" fill="hold"/>
                                        <p:tgtEl>
                                          <p:spTgt spid="215"/>
                                        </p:tgtEl>
                                        <p:attrNameLst>
                                          <p:attrName>ppt_x</p:attrName>
                                        </p:attrNameLst>
                                      </p:cBhvr>
                                      <p:tavLst>
                                        <p:tav tm="0">
                                          <p:val>
                                            <p:strVal val="#ppt_x"/>
                                          </p:val>
                                        </p:tav>
                                        <p:tav tm="100000">
                                          <p:val>
                                            <p:strVal val="#ppt_x"/>
                                          </p:val>
                                        </p:tav>
                                      </p:tavLst>
                                    </p:anim>
                                    <p:anim calcmode="lin" valueType="num">
                                      <p:cBhvr>
                                        <p:cTn id="158" dur="1000" fill="hold"/>
                                        <p:tgtEl>
                                          <p:spTgt spid="215"/>
                                        </p:tgtEl>
                                        <p:attrNameLst>
                                          <p:attrName>ppt_y</p:attrName>
                                        </p:attrNameLst>
                                      </p:cBhvr>
                                      <p:tavLst>
                                        <p:tav tm="0">
                                          <p:val>
                                            <p:strVal val="#ppt_y+.1"/>
                                          </p:val>
                                        </p:tav>
                                        <p:tav tm="100000">
                                          <p:val>
                                            <p:strVal val="#ppt_y"/>
                                          </p:val>
                                        </p:tav>
                                      </p:tavLst>
                                    </p:anim>
                                  </p:childTnLst>
                                </p:cTn>
                              </p:par>
                              <p:par>
                                <p:cTn id="159" presetID="42" presetClass="entr" presetSubtype="0" fill="hold" grpId="0" nodeType="withEffect">
                                  <p:stCondLst>
                                    <p:cond delay="0"/>
                                  </p:stCondLst>
                                  <p:childTnLst>
                                    <p:set>
                                      <p:cBhvr>
                                        <p:cTn id="160" dur="1" fill="hold">
                                          <p:stCondLst>
                                            <p:cond delay="0"/>
                                          </p:stCondLst>
                                        </p:cTn>
                                        <p:tgtEl>
                                          <p:spTgt spid="216"/>
                                        </p:tgtEl>
                                        <p:attrNameLst>
                                          <p:attrName>style.visibility</p:attrName>
                                        </p:attrNameLst>
                                      </p:cBhvr>
                                      <p:to>
                                        <p:strVal val="visible"/>
                                      </p:to>
                                    </p:set>
                                    <p:animEffect transition="in" filter="fade">
                                      <p:cBhvr>
                                        <p:cTn id="161" dur="1000"/>
                                        <p:tgtEl>
                                          <p:spTgt spid="216"/>
                                        </p:tgtEl>
                                      </p:cBhvr>
                                    </p:animEffect>
                                    <p:anim calcmode="lin" valueType="num">
                                      <p:cBhvr>
                                        <p:cTn id="162" dur="1000" fill="hold"/>
                                        <p:tgtEl>
                                          <p:spTgt spid="216"/>
                                        </p:tgtEl>
                                        <p:attrNameLst>
                                          <p:attrName>ppt_x</p:attrName>
                                        </p:attrNameLst>
                                      </p:cBhvr>
                                      <p:tavLst>
                                        <p:tav tm="0">
                                          <p:val>
                                            <p:strVal val="#ppt_x"/>
                                          </p:val>
                                        </p:tav>
                                        <p:tav tm="100000">
                                          <p:val>
                                            <p:strVal val="#ppt_x"/>
                                          </p:val>
                                        </p:tav>
                                      </p:tavLst>
                                    </p:anim>
                                    <p:anim calcmode="lin" valueType="num">
                                      <p:cBhvr>
                                        <p:cTn id="163" dur="1000" fill="hold"/>
                                        <p:tgtEl>
                                          <p:spTgt spid="216"/>
                                        </p:tgtEl>
                                        <p:attrNameLst>
                                          <p:attrName>ppt_y</p:attrName>
                                        </p:attrNameLst>
                                      </p:cBhvr>
                                      <p:tavLst>
                                        <p:tav tm="0">
                                          <p:val>
                                            <p:strVal val="#ppt_y+.1"/>
                                          </p:val>
                                        </p:tav>
                                        <p:tav tm="100000">
                                          <p:val>
                                            <p:strVal val="#ppt_y"/>
                                          </p:val>
                                        </p:tav>
                                      </p:tavLst>
                                    </p:anim>
                                  </p:childTnLst>
                                </p:cTn>
                              </p:par>
                              <p:par>
                                <p:cTn id="164" presetID="42" presetClass="entr" presetSubtype="0" fill="hold" nodeType="withEffect">
                                  <p:stCondLst>
                                    <p:cond delay="0"/>
                                  </p:stCondLst>
                                  <p:childTnLst>
                                    <p:set>
                                      <p:cBhvr>
                                        <p:cTn id="165" dur="1" fill="hold">
                                          <p:stCondLst>
                                            <p:cond delay="0"/>
                                          </p:stCondLst>
                                        </p:cTn>
                                        <p:tgtEl>
                                          <p:spTgt spid="217"/>
                                        </p:tgtEl>
                                        <p:attrNameLst>
                                          <p:attrName>style.visibility</p:attrName>
                                        </p:attrNameLst>
                                      </p:cBhvr>
                                      <p:to>
                                        <p:strVal val="visible"/>
                                      </p:to>
                                    </p:set>
                                    <p:animEffect transition="in" filter="fade">
                                      <p:cBhvr>
                                        <p:cTn id="166" dur="1000"/>
                                        <p:tgtEl>
                                          <p:spTgt spid="217"/>
                                        </p:tgtEl>
                                      </p:cBhvr>
                                    </p:animEffect>
                                    <p:anim calcmode="lin" valueType="num">
                                      <p:cBhvr>
                                        <p:cTn id="167" dur="1000" fill="hold"/>
                                        <p:tgtEl>
                                          <p:spTgt spid="217"/>
                                        </p:tgtEl>
                                        <p:attrNameLst>
                                          <p:attrName>ppt_x</p:attrName>
                                        </p:attrNameLst>
                                      </p:cBhvr>
                                      <p:tavLst>
                                        <p:tav tm="0">
                                          <p:val>
                                            <p:strVal val="#ppt_x"/>
                                          </p:val>
                                        </p:tav>
                                        <p:tav tm="100000">
                                          <p:val>
                                            <p:strVal val="#ppt_x"/>
                                          </p:val>
                                        </p:tav>
                                      </p:tavLst>
                                    </p:anim>
                                    <p:anim calcmode="lin" valueType="num">
                                      <p:cBhvr>
                                        <p:cTn id="168" dur="1000" fill="hold"/>
                                        <p:tgtEl>
                                          <p:spTgt spid="217"/>
                                        </p:tgtEl>
                                        <p:attrNameLst>
                                          <p:attrName>ppt_y</p:attrName>
                                        </p:attrNameLst>
                                      </p:cBhvr>
                                      <p:tavLst>
                                        <p:tav tm="0">
                                          <p:val>
                                            <p:strVal val="#ppt_y+.1"/>
                                          </p:val>
                                        </p:tav>
                                        <p:tav tm="100000">
                                          <p:val>
                                            <p:strVal val="#ppt_y"/>
                                          </p:val>
                                        </p:tav>
                                      </p:tavLst>
                                    </p:anim>
                                  </p:childTnLst>
                                </p:cTn>
                              </p:par>
                              <p:par>
                                <p:cTn id="169" presetID="42" presetClass="entr" presetSubtype="0" fill="hold" nodeType="withEffect">
                                  <p:stCondLst>
                                    <p:cond delay="0"/>
                                  </p:stCondLst>
                                  <p:childTnLst>
                                    <p:set>
                                      <p:cBhvr>
                                        <p:cTn id="170" dur="1" fill="hold">
                                          <p:stCondLst>
                                            <p:cond delay="0"/>
                                          </p:stCondLst>
                                        </p:cTn>
                                        <p:tgtEl>
                                          <p:spTgt spid="218"/>
                                        </p:tgtEl>
                                        <p:attrNameLst>
                                          <p:attrName>style.visibility</p:attrName>
                                        </p:attrNameLst>
                                      </p:cBhvr>
                                      <p:to>
                                        <p:strVal val="visible"/>
                                      </p:to>
                                    </p:set>
                                    <p:animEffect transition="in" filter="fade">
                                      <p:cBhvr>
                                        <p:cTn id="171" dur="1000"/>
                                        <p:tgtEl>
                                          <p:spTgt spid="218"/>
                                        </p:tgtEl>
                                      </p:cBhvr>
                                    </p:animEffect>
                                    <p:anim calcmode="lin" valueType="num">
                                      <p:cBhvr>
                                        <p:cTn id="172" dur="1000" fill="hold"/>
                                        <p:tgtEl>
                                          <p:spTgt spid="218"/>
                                        </p:tgtEl>
                                        <p:attrNameLst>
                                          <p:attrName>ppt_x</p:attrName>
                                        </p:attrNameLst>
                                      </p:cBhvr>
                                      <p:tavLst>
                                        <p:tav tm="0">
                                          <p:val>
                                            <p:strVal val="#ppt_x"/>
                                          </p:val>
                                        </p:tav>
                                        <p:tav tm="100000">
                                          <p:val>
                                            <p:strVal val="#ppt_x"/>
                                          </p:val>
                                        </p:tav>
                                      </p:tavLst>
                                    </p:anim>
                                    <p:anim calcmode="lin" valueType="num">
                                      <p:cBhvr>
                                        <p:cTn id="173" dur="1000" fill="hold"/>
                                        <p:tgtEl>
                                          <p:spTgt spid="218"/>
                                        </p:tgtEl>
                                        <p:attrNameLst>
                                          <p:attrName>ppt_y</p:attrName>
                                        </p:attrNameLst>
                                      </p:cBhvr>
                                      <p:tavLst>
                                        <p:tav tm="0">
                                          <p:val>
                                            <p:strVal val="#ppt_y+.1"/>
                                          </p:val>
                                        </p:tav>
                                        <p:tav tm="100000">
                                          <p:val>
                                            <p:strVal val="#ppt_y"/>
                                          </p:val>
                                        </p:tav>
                                      </p:tavLst>
                                    </p:anim>
                                  </p:childTnLst>
                                </p:cTn>
                              </p:par>
                              <p:par>
                                <p:cTn id="174" presetID="42" presetClass="entr" presetSubtype="0" fill="hold" nodeType="withEffect">
                                  <p:stCondLst>
                                    <p:cond delay="0"/>
                                  </p:stCondLst>
                                  <p:childTnLst>
                                    <p:set>
                                      <p:cBhvr>
                                        <p:cTn id="175" dur="1" fill="hold">
                                          <p:stCondLst>
                                            <p:cond delay="0"/>
                                          </p:stCondLst>
                                        </p:cTn>
                                        <p:tgtEl>
                                          <p:spTgt spid="219"/>
                                        </p:tgtEl>
                                        <p:attrNameLst>
                                          <p:attrName>style.visibility</p:attrName>
                                        </p:attrNameLst>
                                      </p:cBhvr>
                                      <p:to>
                                        <p:strVal val="visible"/>
                                      </p:to>
                                    </p:set>
                                    <p:animEffect transition="in" filter="fade">
                                      <p:cBhvr>
                                        <p:cTn id="176" dur="1000"/>
                                        <p:tgtEl>
                                          <p:spTgt spid="219"/>
                                        </p:tgtEl>
                                      </p:cBhvr>
                                    </p:animEffect>
                                    <p:anim calcmode="lin" valueType="num">
                                      <p:cBhvr>
                                        <p:cTn id="177" dur="1000" fill="hold"/>
                                        <p:tgtEl>
                                          <p:spTgt spid="219"/>
                                        </p:tgtEl>
                                        <p:attrNameLst>
                                          <p:attrName>ppt_x</p:attrName>
                                        </p:attrNameLst>
                                      </p:cBhvr>
                                      <p:tavLst>
                                        <p:tav tm="0">
                                          <p:val>
                                            <p:strVal val="#ppt_x"/>
                                          </p:val>
                                        </p:tav>
                                        <p:tav tm="100000">
                                          <p:val>
                                            <p:strVal val="#ppt_x"/>
                                          </p:val>
                                        </p:tav>
                                      </p:tavLst>
                                    </p:anim>
                                    <p:anim calcmode="lin" valueType="num">
                                      <p:cBhvr>
                                        <p:cTn id="178" dur="1000" fill="hold"/>
                                        <p:tgtEl>
                                          <p:spTgt spid="219"/>
                                        </p:tgtEl>
                                        <p:attrNameLst>
                                          <p:attrName>ppt_y</p:attrName>
                                        </p:attrNameLst>
                                      </p:cBhvr>
                                      <p:tavLst>
                                        <p:tav tm="0">
                                          <p:val>
                                            <p:strVal val="#ppt_y+.1"/>
                                          </p:val>
                                        </p:tav>
                                        <p:tav tm="100000">
                                          <p:val>
                                            <p:strVal val="#ppt_y"/>
                                          </p:val>
                                        </p:tav>
                                      </p:tavLst>
                                    </p:anim>
                                  </p:childTnLst>
                                </p:cTn>
                              </p:par>
                              <p:par>
                                <p:cTn id="179" presetID="42" presetClass="entr" presetSubtype="0" fill="hold" grpId="0" nodeType="withEffect">
                                  <p:stCondLst>
                                    <p:cond delay="0"/>
                                  </p:stCondLst>
                                  <p:childTnLst>
                                    <p:set>
                                      <p:cBhvr>
                                        <p:cTn id="180" dur="1" fill="hold">
                                          <p:stCondLst>
                                            <p:cond delay="0"/>
                                          </p:stCondLst>
                                        </p:cTn>
                                        <p:tgtEl>
                                          <p:spTgt spid="220"/>
                                        </p:tgtEl>
                                        <p:attrNameLst>
                                          <p:attrName>style.visibility</p:attrName>
                                        </p:attrNameLst>
                                      </p:cBhvr>
                                      <p:to>
                                        <p:strVal val="visible"/>
                                      </p:to>
                                    </p:set>
                                    <p:animEffect transition="in" filter="fade">
                                      <p:cBhvr>
                                        <p:cTn id="181" dur="1000"/>
                                        <p:tgtEl>
                                          <p:spTgt spid="220"/>
                                        </p:tgtEl>
                                      </p:cBhvr>
                                    </p:animEffect>
                                    <p:anim calcmode="lin" valueType="num">
                                      <p:cBhvr>
                                        <p:cTn id="182" dur="1000" fill="hold"/>
                                        <p:tgtEl>
                                          <p:spTgt spid="220"/>
                                        </p:tgtEl>
                                        <p:attrNameLst>
                                          <p:attrName>ppt_x</p:attrName>
                                        </p:attrNameLst>
                                      </p:cBhvr>
                                      <p:tavLst>
                                        <p:tav tm="0">
                                          <p:val>
                                            <p:strVal val="#ppt_x"/>
                                          </p:val>
                                        </p:tav>
                                        <p:tav tm="100000">
                                          <p:val>
                                            <p:strVal val="#ppt_x"/>
                                          </p:val>
                                        </p:tav>
                                      </p:tavLst>
                                    </p:anim>
                                    <p:anim calcmode="lin" valueType="num">
                                      <p:cBhvr>
                                        <p:cTn id="183" dur="1000" fill="hold"/>
                                        <p:tgtEl>
                                          <p:spTgt spid="220"/>
                                        </p:tgtEl>
                                        <p:attrNameLst>
                                          <p:attrName>ppt_y</p:attrName>
                                        </p:attrNameLst>
                                      </p:cBhvr>
                                      <p:tavLst>
                                        <p:tav tm="0">
                                          <p:val>
                                            <p:strVal val="#ppt_y+.1"/>
                                          </p:val>
                                        </p:tav>
                                        <p:tav tm="100000">
                                          <p:val>
                                            <p:strVal val="#ppt_y"/>
                                          </p:val>
                                        </p:tav>
                                      </p:tavLst>
                                    </p:anim>
                                  </p:childTnLst>
                                </p:cTn>
                              </p:par>
                              <p:par>
                                <p:cTn id="184" presetID="42" presetClass="entr" presetSubtype="0" fill="hold" grpId="0" nodeType="withEffect">
                                  <p:stCondLst>
                                    <p:cond delay="0"/>
                                  </p:stCondLst>
                                  <p:childTnLst>
                                    <p:set>
                                      <p:cBhvr>
                                        <p:cTn id="185" dur="1" fill="hold">
                                          <p:stCondLst>
                                            <p:cond delay="0"/>
                                          </p:stCondLst>
                                        </p:cTn>
                                        <p:tgtEl>
                                          <p:spTgt spid="221"/>
                                        </p:tgtEl>
                                        <p:attrNameLst>
                                          <p:attrName>style.visibility</p:attrName>
                                        </p:attrNameLst>
                                      </p:cBhvr>
                                      <p:to>
                                        <p:strVal val="visible"/>
                                      </p:to>
                                    </p:set>
                                    <p:animEffect transition="in" filter="fade">
                                      <p:cBhvr>
                                        <p:cTn id="186" dur="1000"/>
                                        <p:tgtEl>
                                          <p:spTgt spid="221"/>
                                        </p:tgtEl>
                                      </p:cBhvr>
                                    </p:animEffect>
                                    <p:anim calcmode="lin" valueType="num">
                                      <p:cBhvr>
                                        <p:cTn id="187" dur="1000" fill="hold"/>
                                        <p:tgtEl>
                                          <p:spTgt spid="221"/>
                                        </p:tgtEl>
                                        <p:attrNameLst>
                                          <p:attrName>ppt_x</p:attrName>
                                        </p:attrNameLst>
                                      </p:cBhvr>
                                      <p:tavLst>
                                        <p:tav tm="0">
                                          <p:val>
                                            <p:strVal val="#ppt_x"/>
                                          </p:val>
                                        </p:tav>
                                        <p:tav tm="100000">
                                          <p:val>
                                            <p:strVal val="#ppt_x"/>
                                          </p:val>
                                        </p:tav>
                                      </p:tavLst>
                                    </p:anim>
                                    <p:anim calcmode="lin" valueType="num">
                                      <p:cBhvr>
                                        <p:cTn id="188" dur="1000" fill="hold"/>
                                        <p:tgtEl>
                                          <p:spTgt spid="221"/>
                                        </p:tgtEl>
                                        <p:attrNameLst>
                                          <p:attrName>ppt_y</p:attrName>
                                        </p:attrNameLst>
                                      </p:cBhvr>
                                      <p:tavLst>
                                        <p:tav tm="0">
                                          <p:val>
                                            <p:strVal val="#ppt_y+.1"/>
                                          </p:val>
                                        </p:tav>
                                        <p:tav tm="100000">
                                          <p:val>
                                            <p:strVal val="#ppt_y"/>
                                          </p:val>
                                        </p:tav>
                                      </p:tavLst>
                                    </p:anim>
                                  </p:childTnLst>
                                </p:cTn>
                              </p:par>
                              <p:par>
                                <p:cTn id="189" presetID="42" presetClass="entr" presetSubtype="0" fill="hold" grpId="0" nodeType="withEffect">
                                  <p:stCondLst>
                                    <p:cond delay="0"/>
                                  </p:stCondLst>
                                  <p:childTnLst>
                                    <p:set>
                                      <p:cBhvr>
                                        <p:cTn id="190" dur="1" fill="hold">
                                          <p:stCondLst>
                                            <p:cond delay="0"/>
                                          </p:stCondLst>
                                        </p:cTn>
                                        <p:tgtEl>
                                          <p:spTgt spid="222"/>
                                        </p:tgtEl>
                                        <p:attrNameLst>
                                          <p:attrName>style.visibility</p:attrName>
                                        </p:attrNameLst>
                                      </p:cBhvr>
                                      <p:to>
                                        <p:strVal val="visible"/>
                                      </p:to>
                                    </p:set>
                                    <p:animEffect transition="in" filter="fade">
                                      <p:cBhvr>
                                        <p:cTn id="191" dur="1000"/>
                                        <p:tgtEl>
                                          <p:spTgt spid="222"/>
                                        </p:tgtEl>
                                      </p:cBhvr>
                                    </p:animEffect>
                                    <p:anim calcmode="lin" valueType="num">
                                      <p:cBhvr>
                                        <p:cTn id="192" dur="1000" fill="hold"/>
                                        <p:tgtEl>
                                          <p:spTgt spid="222"/>
                                        </p:tgtEl>
                                        <p:attrNameLst>
                                          <p:attrName>ppt_x</p:attrName>
                                        </p:attrNameLst>
                                      </p:cBhvr>
                                      <p:tavLst>
                                        <p:tav tm="0">
                                          <p:val>
                                            <p:strVal val="#ppt_x"/>
                                          </p:val>
                                        </p:tav>
                                        <p:tav tm="100000">
                                          <p:val>
                                            <p:strVal val="#ppt_x"/>
                                          </p:val>
                                        </p:tav>
                                      </p:tavLst>
                                    </p:anim>
                                    <p:anim calcmode="lin" valueType="num">
                                      <p:cBhvr>
                                        <p:cTn id="193" dur="1000" fill="hold"/>
                                        <p:tgtEl>
                                          <p:spTgt spid="222"/>
                                        </p:tgtEl>
                                        <p:attrNameLst>
                                          <p:attrName>ppt_y</p:attrName>
                                        </p:attrNameLst>
                                      </p:cBhvr>
                                      <p:tavLst>
                                        <p:tav tm="0">
                                          <p:val>
                                            <p:strVal val="#ppt_y+.1"/>
                                          </p:val>
                                        </p:tav>
                                        <p:tav tm="100000">
                                          <p:val>
                                            <p:strVal val="#ppt_y"/>
                                          </p:val>
                                        </p:tav>
                                      </p:tavLst>
                                    </p:anim>
                                  </p:childTnLst>
                                </p:cTn>
                              </p:par>
                              <p:par>
                                <p:cTn id="194" presetID="42" presetClass="entr" presetSubtype="0" fill="hold" grpId="0" nodeType="withEffect">
                                  <p:stCondLst>
                                    <p:cond delay="0"/>
                                  </p:stCondLst>
                                  <p:childTnLst>
                                    <p:set>
                                      <p:cBhvr>
                                        <p:cTn id="195" dur="1" fill="hold">
                                          <p:stCondLst>
                                            <p:cond delay="0"/>
                                          </p:stCondLst>
                                        </p:cTn>
                                        <p:tgtEl>
                                          <p:spTgt spid="223"/>
                                        </p:tgtEl>
                                        <p:attrNameLst>
                                          <p:attrName>style.visibility</p:attrName>
                                        </p:attrNameLst>
                                      </p:cBhvr>
                                      <p:to>
                                        <p:strVal val="visible"/>
                                      </p:to>
                                    </p:set>
                                    <p:animEffect transition="in" filter="fade">
                                      <p:cBhvr>
                                        <p:cTn id="196" dur="1000"/>
                                        <p:tgtEl>
                                          <p:spTgt spid="223"/>
                                        </p:tgtEl>
                                      </p:cBhvr>
                                    </p:animEffect>
                                    <p:anim calcmode="lin" valueType="num">
                                      <p:cBhvr>
                                        <p:cTn id="197" dur="1000" fill="hold"/>
                                        <p:tgtEl>
                                          <p:spTgt spid="223"/>
                                        </p:tgtEl>
                                        <p:attrNameLst>
                                          <p:attrName>ppt_x</p:attrName>
                                        </p:attrNameLst>
                                      </p:cBhvr>
                                      <p:tavLst>
                                        <p:tav tm="0">
                                          <p:val>
                                            <p:strVal val="#ppt_x"/>
                                          </p:val>
                                        </p:tav>
                                        <p:tav tm="100000">
                                          <p:val>
                                            <p:strVal val="#ppt_x"/>
                                          </p:val>
                                        </p:tav>
                                      </p:tavLst>
                                    </p:anim>
                                    <p:anim calcmode="lin" valueType="num">
                                      <p:cBhvr>
                                        <p:cTn id="198" dur="1000" fill="hold"/>
                                        <p:tgtEl>
                                          <p:spTgt spid="223"/>
                                        </p:tgtEl>
                                        <p:attrNameLst>
                                          <p:attrName>ppt_y</p:attrName>
                                        </p:attrNameLst>
                                      </p:cBhvr>
                                      <p:tavLst>
                                        <p:tav tm="0">
                                          <p:val>
                                            <p:strVal val="#ppt_y+.1"/>
                                          </p:val>
                                        </p:tav>
                                        <p:tav tm="100000">
                                          <p:val>
                                            <p:strVal val="#ppt_y"/>
                                          </p:val>
                                        </p:tav>
                                      </p:tavLst>
                                    </p:anim>
                                  </p:childTnLst>
                                </p:cTn>
                              </p:par>
                              <p:par>
                                <p:cTn id="199" presetID="42" presetClass="entr" presetSubtype="0" fill="hold" nodeType="withEffect">
                                  <p:stCondLst>
                                    <p:cond delay="0"/>
                                  </p:stCondLst>
                                  <p:childTnLst>
                                    <p:set>
                                      <p:cBhvr>
                                        <p:cTn id="200" dur="1" fill="hold">
                                          <p:stCondLst>
                                            <p:cond delay="0"/>
                                          </p:stCondLst>
                                        </p:cTn>
                                        <p:tgtEl>
                                          <p:spTgt spid="224"/>
                                        </p:tgtEl>
                                        <p:attrNameLst>
                                          <p:attrName>style.visibility</p:attrName>
                                        </p:attrNameLst>
                                      </p:cBhvr>
                                      <p:to>
                                        <p:strVal val="visible"/>
                                      </p:to>
                                    </p:set>
                                    <p:animEffect transition="in" filter="fade">
                                      <p:cBhvr>
                                        <p:cTn id="201" dur="1000"/>
                                        <p:tgtEl>
                                          <p:spTgt spid="224"/>
                                        </p:tgtEl>
                                      </p:cBhvr>
                                    </p:animEffect>
                                    <p:anim calcmode="lin" valueType="num">
                                      <p:cBhvr>
                                        <p:cTn id="202" dur="1000" fill="hold"/>
                                        <p:tgtEl>
                                          <p:spTgt spid="224"/>
                                        </p:tgtEl>
                                        <p:attrNameLst>
                                          <p:attrName>ppt_x</p:attrName>
                                        </p:attrNameLst>
                                      </p:cBhvr>
                                      <p:tavLst>
                                        <p:tav tm="0">
                                          <p:val>
                                            <p:strVal val="#ppt_x"/>
                                          </p:val>
                                        </p:tav>
                                        <p:tav tm="100000">
                                          <p:val>
                                            <p:strVal val="#ppt_x"/>
                                          </p:val>
                                        </p:tav>
                                      </p:tavLst>
                                    </p:anim>
                                    <p:anim calcmode="lin" valueType="num">
                                      <p:cBhvr>
                                        <p:cTn id="203" dur="1000" fill="hold"/>
                                        <p:tgtEl>
                                          <p:spTgt spid="224"/>
                                        </p:tgtEl>
                                        <p:attrNameLst>
                                          <p:attrName>ppt_y</p:attrName>
                                        </p:attrNameLst>
                                      </p:cBhvr>
                                      <p:tavLst>
                                        <p:tav tm="0">
                                          <p:val>
                                            <p:strVal val="#ppt_y+.1"/>
                                          </p:val>
                                        </p:tav>
                                        <p:tav tm="100000">
                                          <p:val>
                                            <p:strVal val="#ppt_y"/>
                                          </p:val>
                                        </p:tav>
                                      </p:tavLst>
                                    </p:anim>
                                  </p:childTnLst>
                                </p:cTn>
                              </p:par>
                              <p:par>
                                <p:cTn id="204" presetID="42" presetClass="entr" presetSubtype="0" fill="hold" nodeType="withEffect">
                                  <p:stCondLst>
                                    <p:cond delay="0"/>
                                  </p:stCondLst>
                                  <p:childTnLst>
                                    <p:set>
                                      <p:cBhvr>
                                        <p:cTn id="205" dur="1" fill="hold">
                                          <p:stCondLst>
                                            <p:cond delay="0"/>
                                          </p:stCondLst>
                                        </p:cTn>
                                        <p:tgtEl>
                                          <p:spTgt spid="225"/>
                                        </p:tgtEl>
                                        <p:attrNameLst>
                                          <p:attrName>style.visibility</p:attrName>
                                        </p:attrNameLst>
                                      </p:cBhvr>
                                      <p:to>
                                        <p:strVal val="visible"/>
                                      </p:to>
                                    </p:set>
                                    <p:animEffect transition="in" filter="fade">
                                      <p:cBhvr>
                                        <p:cTn id="206" dur="1000"/>
                                        <p:tgtEl>
                                          <p:spTgt spid="225"/>
                                        </p:tgtEl>
                                      </p:cBhvr>
                                    </p:animEffect>
                                    <p:anim calcmode="lin" valueType="num">
                                      <p:cBhvr>
                                        <p:cTn id="207" dur="1000" fill="hold"/>
                                        <p:tgtEl>
                                          <p:spTgt spid="225"/>
                                        </p:tgtEl>
                                        <p:attrNameLst>
                                          <p:attrName>ppt_x</p:attrName>
                                        </p:attrNameLst>
                                      </p:cBhvr>
                                      <p:tavLst>
                                        <p:tav tm="0">
                                          <p:val>
                                            <p:strVal val="#ppt_x"/>
                                          </p:val>
                                        </p:tav>
                                        <p:tav tm="100000">
                                          <p:val>
                                            <p:strVal val="#ppt_x"/>
                                          </p:val>
                                        </p:tav>
                                      </p:tavLst>
                                    </p:anim>
                                    <p:anim calcmode="lin" valueType="num">
                                      <p:cBhvr>
                                        <p:cTn id="208" dur="1000" fill="hold"/>
                                        <p:tgtEl>
                                          <p:spTgt spid="225"/>
                                        </p:tgtEl>
                                        <p:attrNameLst>
                                          <p:attrName>ppt_y</p:attrName>
                                        </p:attrNameLst>
                                      </p:cBhvr>
                                      <p:tavLst>
                                        <p:tav tm="0">
                                          <p:val>
                                            <p:strVal val="#ppt_y+.1"/>
                                          </p:val>
                                        </p:tav>
                                        <p:tav tm="100000">
                                          <p:val>
                                            <p:strVal val="#ppt_y"/>
                                          </p:val>
                                        </p:tav>
                                      </p:tavLst>
                                    </p:anim>
                                  </p:childTnLst>
                                </p:cTn>
                              </p:par>
                              <p:par>
                                <p:cTn id="209" presetID="42" presetClass="entr" presetSubtype="0" fill="hold" nodeType="withEffect">
                                  <p:stCondLst>
                                    <p:cond delay="0"/>
                                  </p:stCondLst>
                                  <p:childTnLst>
                                    <p:set>
                                      <p:cBhvr>
                                        <p:cTn id="210" dur="1" fill="hold">
                                          <p:stCondLst>
                                            <p:cond delay="0"/>
                                          </p:stCondLst>
                                        </p:cTn>
                                        <p:tgtEl>
                                          <p:spTgt spid="226"/>
                                        </p:tgtEl>
                                        <p:attrNameLst>
                                          <p:attrName>style.visibility</p:attrName>
                                        </p:attrNameLst>
                                      </p:cBhvr>
                                      <p:to>
                                        <p:strVal val="visible"/>
                                      </p:to>
                                    </p:set>
                                    <p:animEffect transition="in" filter="fade">
                                      <p:cBhvr>
                                        <p:cTn id="211" dur="1000"/>
                                        <p:tgtEl>
                                          <p:spTgt spid="226"/>
                                        </p:tgtEl>
                                      </p:cBhvr>
                                    </p:animEffect>
                                    <p:anim calcmode="lin" valueType="num">
                                      <p:cBhvr>
                                        <p:cTn id="212" dur="1000" fill="hold"/>
                                        <p:tgtEl>
                                          <p:spTgt spid="226"/>
                                        </p:tgtEl>
                                        <p:attrNameLst>
                                          <p:attrName>ppt_x</p:attrName>
                                        </p:attrNameLst>
                                      </p:cBhvr>
                                      <p:tavLst>
                                        <p:tav tm="0">
                                          <p:val>
                                            <p:strVal val="#ppt_x"/>
                                          </p:val>
                                        </p:tav>
                                        <p:tav tm="100000">
                                          <p:val>
                                            <p:strVal val="#ppt_x"/>
                                          </p:val>
                                        </p:tav>
                                      </p:tavLst>
                                    </p:anim>
                                    <p:anim calcmode="lin" valueType="num">
                                      <p:cBhvr>
                                        <p:cTn id="213" dur="1000" fill="hold"/>
                                        <p:tgtEl>
                                          <p:spTgt spid="226"/>
                                        </p:tgtEl>
                                        <p:attrNameLst>
                                          <p:attrName>ppt_y</p:attrName>
                                        </p:attrNameLst>
                                      </p:cBhvr>
                                      <p:tavLst>
                                        <p:tav tm="0">
                                          <p:val>
                                            <p:strVal val="#ppt_y+.1"/>
                                          </p:val>
                                        </p:tav>
                                        <p:tav tm="100000">
                                          <p:val>
                                            <p:strVal val="#ppt_y"/>
                                          </p:val>
                                        </p:tav>
                                      </p:tavLst>
                                    </p:anim>
                                  </p:childTnLst>
                                </p:cTn>
                              </p:par>
                              <p:par>
                                <p:cTn id="214" presetID="42" presetClass="entr" presetSubtype="0" fill="hold" grpId="0" nodeType="withEffect">
                                  <p:stCondLst>
                                    <p:cond delay="0"/>
                                  </p:stCondLst>
                                  <p:childTnLst>
                                    <p:set>
                                      <p:cBhvr>
                                        <p:cTn id="215" dur="1" fill="hold">
                                          <p:stCondLst>
                                            <p:cond delay="0"/>
                                          </p:stCondLst>
                                        </p:cTn>
                                        <p:tgtEl>
                                          <p:spTgt spid="227"/>
                                        </p:tgtEl>
                                        <p:attrNameLst>
                                          <p:attrName>style.visibility</p:attrName>
                                        </p:attrNameLst>
                                      </p:cBhvr>
                                      <p:to>
                                        <p:strVal val="visible"/>
                                      </p:to>
                                    </p:set>
                                    <p:animEffect transition="in" filter="fade">
                                      <p:cBhvr>
                                        <p:cTn id="216" dur="1000"/>
                                        <p:tgtEl>
                                          <p:spTgt spid="227"/>
                                        </p:tgtEl>
                                      </p:cBhvr>
                                    </p:animEffect>
                                    <p:anim calcmode="lin" valueType="num">
                                      <p:cBhvr>
                                        <p:cTn id="217" dur="1000" fill="hold"/>
                                        <p:tgtEl>
                                          <p:spTgt spid="227"/>
                                        </p:tgtEl>
                                        <p:attrNameLst>
                                          <p:attrName>ppt_x</p:attrName>
                                        </p:attrNameLst>
                                      </p:cBhvr>
                                      <p:tavLst>
                                        <p:tav tm="0">
                                          <p:val>
                                            <p:strVal val="#ppt_x"/>
                                          </p:val>
                                        </p:tav>
                                        <p:tav tm="100000">
                                          <p:val>
                                            <p:strVal val="#ppt_x"/>
                                          </p:val>
                                        </p:tav>
                                      </p:tavLst>
                                    </p:anim>
                                    <p:anim calcmode="lin" valueType="num">
                                      <p:cBhvr>
                                        <p:cTn id="218" dur="1000" fill="hold"/>
                                        <p:tgtEl>
                                          <p:spTgt spid="227"/>
                                        </p:tgtEl>
                                        <p:attrNameLst>
                                          <p:attrName>ppt_y</p:attrName>
                                        </p:attrNameLst>
                                      </p:cBhvr>
                                      <p:tavLst>
                                        <p:tav tm="0">
                                          <p:val>
                                            <p:strVal val="#ppt_y+.1"/>
                                          </p:val>
                                        </p:tav>
                                        <p:tav tm="100000">
                                          <p:val>
                                            <p:strVal val="#ppt_y"/>
                                          </p:val>
                                        </p:tav>
                                      </p:tavLst>
                                    </p:anim>
                                  </p:childTnLst>
                                </p:cTn>
                              </p:par>
                              <p:par>
                                <p:cTn id="219" presetID="42" presetClass="entr" presetSubtype="0" fill="hold" grpId="0" nodeType="withEffect">
                                  <p:stCondLst>
                                    <p:cond delay="0"/>
                                  </p:stCondLst>
                                  <p:childTnLst>
                                    <p:set>
                                      <p:cBhvr>
                                        <p:cTn id="220" dur="1" fill="hold">
                                          <p:stCondLst>
                                            <p:cond delay="0"/>
                                          </p:stCondLst>
                                        </p:cTn>
                                        <p:tgtEl>
                                          <p:spTgt spid="228"/>
                                        </p:tgtEl>
                                        <p:attrNameLst>
                                          <p:attrName>style.visibility</p:attrName>
                                        </p:attrNameLst>
                                      </p:cBhvr>
                                      <p:to>
                                        <p:strVal val="visible"/>
                                      </p:to>
                                    </p:set>
                                    <p:animEffect transition="in" filter="fade">
                                      <p:cBhvr>
                                        <p:cTn id="221" dur="1000"/>
                                        <p:tgtEl>
                                          <p:spTgt spid="228"/>
                                        </p:tgtEl>
                                      </p:cBhvr>
                                    </p:animEffect>
                                    <p:anim calcmode="lin" valueType="num">
                                      <p:cBhvr>
                                        <p:cTn id="222" dur="1000" fill="hold"/>
                                        <p:tgtEl>
                                          <p:spTgt spid="228"/>
                                        </p:tgtEl>
                                        <p:attrNameLst>
                                          <p:attrName>ppt_x</p:attrName>
                                        </p:attrNameLst>
                                      </p:cBhvr>
                                      <p:tavLst>
                                        <p:tav tm="0">
                                          <p:val>
                                            <p:strVal val="#ppt_x"/>
                                          </p:val>
                                        </p:tav>
                                        <p:tav tm="100000">
                                          <p:val>
                                            <p:strVal val="#ppt_x"/>
                                          </p:val>
                                        </p:tav>
                                      </p:tavLst>
                                    </p:anim>
                                    <p:anim calcmode="lin" valueType="num">
                                      <p:cBhvr>
                                        <p:cTn id="223" dur="1000" fill="hold"/>
                                        <p:tgtEl>
                                          <p:spTgt spid="228"/>
                                        </p:tgtEl>
                                        <p:attrNameLst>
                                          <p:attrName>ppt_y</p:attrName>
                                        </p:attrNameLst>
                                      </p:cBhvr>
                                      <p:tavLst>
                                        <p:tav tm="0">
                                          <p:val>
                                            <p:strVal val="#ppt_y+.1"/>
                                          </p:val>
                                        </p:tav>
                                        <p:tav tm="100000">
                                          <p:val>
                                            <p:strVal val="#ppt_y"/>
                                          </p:val>
                                        </p:tav>
                                      </p:tavLst>
                                    </p:anim>
                                  </p:childTnLst>
                                </p:cTn>
                              </p:par>
                              <p:par>
                                <p:cTn id="224" presetID="42" presetClass="entr" presetSubtype="0" fill="hold" grpId="0" nodeType="withEffect">
                                  <p:stCondLst>
                                    <p:cond delay="0"/>
                                  </p:stCondLst>
                                  <p:childTnLst>
                                    <p:set>
                                      <p:cBhvr>
                                        <p:cTn id="225" dur="1" fill="hold">
                                          <p:stCondLst>
                                            <p:cond delay="0"/>
                                          </p:stCondLst>
                                        </p:cTn>
                                        <p:tgtEl>
                                          <p:spTgt spid="229"/>
                                        </p:tgtEl>
                                        <p:attrNameLst>
                                          <p:attrName>style.visibility</p:attrName>
                                        </p:attrNameLst>
                                      </p:cBhvr>
                                      <p:to>
                                        <p:strVal val="visible"/>
                                      </p:to>
                                    </p:set>
                                    <p:animEffect transition="in" filter="fade">
                                      <p:cBhvr>
                                        <p:cTn id="226" dur="1000"/>
                                        <p:tgtEl>
                                          <p:spTgt spid="229"/>
                                        </p:tgtEl>
                                      </p:cBhvr>
                                    </p:animEffect>
                                    <p:anim calcmode="lin" valueType="num">
                                      <p:cBhvr>
                                        <p:cTn id="227" dur="1000" fill="hold"/>
                                        <p:tgtEl>
                                          <p:spTgt spid="229"/>
                                        </p:tgtEl>
                                        <p:attrNameLst>
                                          <p:attrName>ppt_x</p:attrName>
                                        </p:attrNameLst>
                                      </p:cBhvr>
                                      <p:tavLst>
                                        <p:tav tm="0">
                                          <p:val>
                                            <p:strVal val="#ppt_x"/>
                                          </p:val>
                                        </p:tav>
                                        <p:tav tm="100000">
                                          <p:val>
                                            <p:strVal val="#ppt_x"/>
                                          </p:val>
                                        </p:tav>
                                      </p:tavLst>
                                    </p:anim>
                                    <p:anim calcmode="lin" valueType="num">
                                      <p:cBhvr>
                                        <p:cTn id="228" dur="1000" fill="hold"/>
                                        <p:tgtEl>
                                          <p:spTgt spid="229"/>
                                        </p:tgtEl>
                                        <p:attrNameLst>
                                          <p:attrName>ppt_y</p:attrName>
                                        </p:attrNameLst>
                                      </p:cBhvr>
                                      <p:tavLst>
                                        <p:tav tm="0">
                                          <p:val>
                                            <p:strVal val="#ppt_y+.1"/>
                                          </p:val>
                                        </p:tav>
                                        <p:tav tm="100000">
                                          <p:val>
                                            <p:strVal val="#ppt_y"/>
                                          </p:val>
                                        </p:tav>
                                      </p:tavLst>
                                    </p:anim>
                                  </p:childTnLst>
                                </p:cTn>
                              </p:par>
                              <p:par>
                                <p:cTn id="229" presetID="42" presetClass="entr" presetSubtype="0" fill="hold" grpId="0" nodeType="withEffect">
                                  <p:stCondLst>
                                    <p:cond delay="0"/>
                                  </p:stCondLst>
                                  <p:childTnLst>
                                    <p:set>
                                      <p:cBhvr>
                                        <p:cTn id="230" dur="1" fill="hold">
                                          <p:stCondLst>
                                            <p:cond delay="0"/>
                                          </p:stCondLst>
                                        </p:cTn>
                                        <p:tgtEl>
                                          <p:spTgt spid="230"/>
                                        </p:tgtEl>
                                        <p:attrNameLst>
                                          <p:attrName>style.visibility</p:attrName>
                                        </p:attrNameLst>
                                      </p:cBhvr>
                                      <p:to>
                                        <p:strVal val="visible"/>
                                      </p:to>
                                    </p:set>
                                    <p:animEffect transition="in" filter="fade">
                                      <p:cBhvr>
                                        <p:cTn id="231" dur="1000"/>
                                        <p:tgtEl>
                                          <p:spTgt spid="230"/>
                                        </p:tgtEl>
                                      </p:cBhvr>
                                    </p:animEffect>
                                    <p:anim calcmode="lin" valueType="num">
                                      <p:cBhvr>
                                        <p:cTn id="232" dur="1000" fill="hold"/>
                                        <p:tgtEl>
                                          <p:spTgt spid="230"/>
                                        </p:tgtEl>
                                        <p:attrNameLst>
                                          <p:attrName>ppt_x</p:attrName>
                                        </p:attrNameLst>
                                      </p:cBhvr>
                                      <p:tavLst>
                                        <p:tav tm="0">
                                          <p:val>
                                            <p:strVal val="#ppt_x"/>
                                          </p:val>
                                        </p:tav>
                                        <p:tav tm="100000">
                                          <p:val>
                                            <p:strVal val="#ppt_x"/>
                                          </p:val>
                                        </p:tav>
                                      </p:tavLst>
                                    </p:anim>
                                    <p:anim calcmode="lin" valueType="num">
                                      <p:cBhvr>
                                        <p:cTn id="233" dur="1000" fill="hold"/>
                                        <p:tgtEl>
                                          <p:spTgt spid="230"/>
                                        </p:tgtEl>
                                        <p:attrNameLst>
                                          <p:attrName>ppt_y</p:attrName>
                                        </p:attrNameLst>
                                      </p:cBhvr>
                                      <p:tavLst>
                                        <p:tav tm="0">
                                          <p:val>
                                            <p:strVal val="#ppt_y+.1"/>
                                          </p:val>
                                        </p:tav>
                                        <p:tav tm="100000">
                                          <p:val>
                                            <p:strVal val="#ppt_y"/>
                                          </p:val>
                                        </p:tav>
                                      </p:tavLst>
                                    </p:anim>
                                  </p:childTnLst>
                                </p:cTn>
                              </p:par>
                              <p:par>
                                <p:cTn id="234" presetID="42" presetClass="entr" presetSubtype="0" fill="hold" nodeType="withEffect">
                                  <p:stCondLst>
                                    <p:cond delay="0"/>
                                  </p:stCondLst>
                                  <p:childTnLst>
                                    <p:set>
                                      <p:cBhvr>
                                        <p:cTn id="235" dur="1" fill="hold">
                                          <p:stCondLst>
                                            <p:cond delay="0"/>
                                          </p:stCondLst>
                                        </p:cTn>
                                        <p:tgtEl>
                                          <p:spTgt spid="231"/>
                                        </p:tgtEl>
                                        <p:attrNameLst>
                                          <p:attrName>style.visibility</p:attrName>
                                        </p:attrNameLst>
                                      </p:cBhvr>
                                      <p:to>
                                        <p:strVal val="visible"/>
                                      </p:to>
                                    </p:set>
                                    <p:animEffect transition="in" filter="fade">
                                      <p:cBhvr>
                                        <p:cTn id="236" dur="1000"/>
                                        <p:tgtEl>
                                          <p:spTgt spid="231"/>
                                        </p:tgtEl>
                                      </p:cBhvr>
                                    </p:animEffect>
                                    <p:anim calcmode="lin" valueType="num">
                                      <p:cBhvr>
                                        <p:cTn id="237" dur="1000" fill="hold"/>
                                        <p:tgtEl>
                                          <p:spTgt spid="231"/>
                                        </p:tgtEl>
                                        <p:attrNameLst>
                                          <p:attrName>ppt_x</p:attrName>
                                        </p:attrNameLst>
                                      </p:cBhvr>
                                      <p:tavLst>
                                        <p:tav tm="0">
                                          <p:val>
                                            <p:strVal val="#ppt_x"/>
                                          </p:val>
                                        </p:tav>
                                        <p:tav tm="100000">
                                          <p:val>
                                            <p:strVal val="#ppt_x"/>
                                          </p:val>
                                        </p:tav>
                                      </p:tavLst>
                                    </p:anim>
                                    <p:anim calcmode="lin" valueType="num">
                                      <p:cBhvr>
                                        <p:cTn id="238" dur="1000" fill="hold"/>
                                        <p:tgtEl>
                                          <p:spTgt spid="231"/>
                                        </p:tgtEl>
                                        <p:attrNameLst>
                                          <p:attrName>ppt_y</p:attrName>
                                        </p:attrNameLst>
                                      </p:cBhvr>
                                      <p:tavLst>
                                        <p:tav tm="0">
                                          <p:val>
                                            <p:strVal val="#ppt_y+.1"/>
                                          </p:val>
                                        </p:tav>
                                        <p:tav tm="100000">
                                          <p:val>
                                            <p:strVal val="#ppt_y"/>
                                          </p:val>
                                        </p:tav>
                                      </p:tavLst>
                                    </p:anim>
                                  </p:childTnLst>
                                </p:cTn>
                              </p:par>
                              <p:par>
                                <p:cTn id="239" presetID="42" presetClass="entr" presetSubtype="0" fill="hold" nodeType="withEffect">
                                  <p:stCondLst>
                                    <p:cond delay="0"/>
                                  </p:stCondLst>
                                  <p:childTnLst>
                                    <p:set>
                                      <p:cBhvr>
                                        <p:cTn id="240" dur="1" fill="hold">
                                          <p:stCondLst>
                                            <p:cond delay="0"/>
                                          </p:stCondLst>
                                        </p:cTn>
                                        <p:tgtEl>
                                          <p:spTgt spid="232"/>
                                        </p:tgtEl>
                                        <p:attrNameLst>
                                          <p:attrName>style.visibility</p:attrName>
                                        </p:attrNameLst>
                                      </p:cBhvr>
                                      <p:to>
                                        <p:strVal val="visible"/>
                                      </p:to>
                                    </p:set>
                                    <p:animEffect transition="in" filter="fade">
                                      <p:cBhvr>
                                        <p:cTn id="241" dur="1000"/>
                                        <p:tgtEl>
                                          <p:spTgt spid="232"/>
                                        </p:tgtEl>
                                      </p:cBhvr>
                                    </p:animEffect>
                                    <p:anim calcmode="lin" valueType="num">
                                      <p:cBhvr>
                                        <p:cTn id="242" dur="1000" fill="hold"/>
                                        <p:tgtEl>
                                          <p:spTgt spid="232"/>
                                        </p:tgtEl>
                                        <p:attrNameLst>
                                          <p:attrName>ppt_x</p:attrName>
                                        </p:attrNameLst>
                                      </p:cBhvr>
                                      <p:tavLst>
                                        <p:tav tm="0">
                                          <p:val>
                                            <p:strVal val="#ppt_x"/>
                                          </p:val>
                                        </p:tav>
                                        <p:tav tm="100000">
                                          <p:val>
                                            <p:strVal val="#ppt_x"/>
                                          </p:val>
                                        </p:tav>
                                      </p:tavLst>
                                    </p:anim>
                                    <p:anim calcmode="lin" valueType="num">
                                      <p:cBhvr>
                                        <p:cTn id="243" dur="1000" fill="hold"/>
                                        <p:tgtEl>
                                          <p:spTgt spid="232"/>
                                        </p:tgtEl>
                                        <p:attrNameLst>
                                          <p:attrName>ppt_y</p:attrName>
                                        </p:attrNameLst>
                                      </p:cBhvr>
                                      <p:tavLst>
                                        <p:tav tm="0">
                                          <p:val>
                                            <p:strVal val="#ppt_y+.1"/>
                                          </p:val>
                                        </p:tav>
                                        <p:tav tm="100000">
                                          <p:val>
                                            <p:strVal val="#ppt_y"/>
                                          </p:val>
                                        </p:tav>
                                      </p:tavLst>
                                    </p:anim>
                                  </p:childTnLst>
                                </p:cTn>
                              </p:par>
                              <p:par>
                                <p:cTn id="244" presetID="42" presetClass="entr" presetSubtype="0" fill="hold" nodeType="withEffect">
                                  <p:stCondLst>
                                    <p:cond delay="0"/>
                                  </p:stCondLst>
                                  <p:childTnLst>
                                    <p:set>
                                      <p:cBhvr>
                                        <p:cTn id="245" dur="1" fill="hold">
                                          <p:stCondLst>
                                            <p:cond delay="0"/>
                                          </p:stCondLst>
                                        </p:cTn>
                                        <p:tgtEl>
                                          <p:spTgt spid="233"/>
                                        </p:tgtEl>
                                        <p:attrNameLst>
                                          <p:attrName>style.visibility</p:attrName>
                                        </p:attrNameLst>
                                      </p:cBhvr>
                                      <p:to>
                                        <p:strVal val="visible"/>
                                      </p:to>
                                    </p:set>
                                    <p:animEffect transition="in" filter="fade">
                                      <p:cBhvr>
                                        <p:cTn id="246" dur="1000"/>
                                        <p:tgtEl>
                                          <p:spTgt spid="233"/>
                                        </p:tgtEl>
                                      </p:cBhvr>
                                    </p:animEffect>
                                    <p:anim calcmode="lin" valueType="num">
                                      <p:cBhvr>
                                        <p:cTn id="247" dur="1000" fill="hold"/>
                                        <p:tgtEl>
                                          <p:spTgt spid="233"/>
                                        </p:tgtEl>
                                        <p:attrNameLst>
                                          <p:attrName>ppt_x</p:attrName>
                                        </p:attrNameLst>
                                      </p:cBhvr>
                                      <p:tavLst>
                                        <p:tav tm="0">
                                          <p:val>
                                            <p:strVal val="#ppt_x"/>
                                          </p:val>
                                        </p:tav>
                                        <p:tav tm="100000">
                                          <p:val>
                                            <p:strVal val="#ppt_x"/>
                                          </p:val>
                                        </p:tav>
                                      </p:tavLst>
                                    </p:anim>
                                    <p:anim calcmode="lin" valueType="num">
                                      <p:cBhvr>
                                        <p:cTn id="248" dur="1000" fill="hold"/>
                                        <p:tgtEl>
                                          <p:spTgt spid="233"/>
                                        </p:tgtEl>
                                        <p:attrNameLst>
                                          <p:attrName>ppt_y</p:attrName>
                                        </p:attrNameLst>
                                      </p:cBhvr>
                                      <p:tavLst>
                                        <p:tav tm="0">
                                          <p:val>
                                            <p:strVal val="#ppt_y+.1"/>
                                          </p:val>
                                        </p:tav>
                                        <p:tav tm="100000">
                                          <p:val>
                                            <p:strVal val="#ppt_y"/>
                                          </p:val>
                                        </p:tav>
                                      </p:tavLst>
                                    </p:anim>
                                  </p:childTnLst>
                                </p:cTn>
                              </p:par>
                              <p:par>
                                <p:cTn id="249" presetID="42" presetClass="entr" presetSubtype="0" fill="hold" grpId="0" nodeType="withEffect">
                                  <p:stCondLst>
                                    <p:cond delay="0"/>
                                  </p:stCondLst>
                                  <p:childTnLst>
                                    <p:set>
                                      <p:cBhvr>
                                        <p:cTn id="250" dur="1" fill="hold">
                                          <p:stCondLst>
                                            <p:cond delay="0"/>
                                          </p:stCondLst>
                                        </p:cTn>
                                        <p:tgtEl>
                                          <p:spTgt spid="234"/>
                                        </p:tgtEl>
                                        <p:attrNameLst>
                                          <p:attrName>style.visibility</p:attrName>
                                        </p:attrNameLst>
                                      </p:cBhvr>
                                      <p:to>
                                        <p:strVal val="visible"/>
                                      </p:to>
                                    </p:set>
                                    <p:animEffect transition="in" filter="fade">
                                      <p:cBhvr>
                                        <p:cTn id="251" dur="1000"/>
                                        <p:tgtEl>
                                          <p:spTgt spid="234"/>
                                        </p:tgtEl>
                                      </p:cBhvr>
                                    </p:animEffect>
                                    <p:anim calcmode="lin" valueType="num">
                                      <p:cBhvr>
                                        <p:cTn id="252" dur="1000" fill="hold"/>
                                        <p:tgtEl>
                                          <p:spTgt spid="234"/>
                                        </p:tgtEl>
                                        <p:attrNameLst>
                                          <p:attrName>ppt_x</p:attrName>
                                        </p:attrNameLst>
                                      </p:cBhvr>
                                      <p:tavLst>
                                        <p:tav tm="0">
                                          <p:val>
                                            <p:strVal val="#ppt_x"/>
                                          </p:val>
                                        </p:tav>
                                        <p:tav tm="100000">
                                          <p:val>
                                            <p:strVal val="#ppt_x"/>
                                          </p:val>
                                        </p:tav>
                                      </p:tavLst>
                                    </p:anim>
                                    <p:anim calcmode="lin" valueType="num">
                                      <p:cBhvr>
                                        <p:cTn id="253" dur="1000" fill="hold"/>
                                        <p:tgtEl>
                                          <p:spTgt spid="234"/>
                                        </p:tgtEl>
                                        <p:attrNameLst>
                                          <p:attrName>ppt_y</p:attrName>
                                        </p:attrNameLst>
                                      </p:cBhvr>
                                      <p:tavLst>
                                        <p:tav tm="0">
                                          <p:val>
                                            <p:strVal val="#ppt_y+.1"/>
                                          </p:val>
                                        </p:tav>
                                        <p:tav tm="100000">
                                          <p:val>
                                            <p:strVal val="#ppt_y"/>
                                          </p:val>
                                        </p:tav>
                                      </p:tavLst>
                                    </p:anim>
                                  </p:childTnLst>
                                </p:cTn>
                              </p:par>
                              <p:par>
                                <p:cTn id="254" presetID="42" presetClass="entr" presetSubtype="0" fill="hold" grpId="0" nodeType="withEffect">
                                  <p:stCondLst>
                                    <p:cond delay="0"/>
                                  </p:stCondLst>
                                  <p:childTnLst>
                                    <p:set>
                                      <p:cBhvr>
                                        <p:cTn id="255" dur="1" fill="hold">
                                          <p:stCondLst>
                                            <p:cond delay="0"/>
                                          </p:stCondLst>
                                        </p:cTn>
                                        <p:tgtEl>
                                          <p:spTgt spid="235"/>
                                        </p:tgtEl>
                                        <p:attrNameLst>
                                          <p:attrName>style.visibility</p:attrName>
                                        </p:attrNameLst>
                                      </p:cBhvr>
                                      <p:to>
                                        <p:strVal val="visible"/>
                                      </p:to>
                                    </p:set>
                                    <p:animEffect transition="in" filter="fade">
                                      <p:cBhvr>
                                        <p:cTn id="256" dur="1000"/>
                                        <p:tgtEl>
                                          <p:spTgt spid="235"/>
                                        </p:tgtEl>
                                      </p:cBhvr>
                                    </p:animEffect>
                                    <p:anim calcmode="lin" valueType="num">
                                      <p:cBhvr>
                                        <p:cTn id="257" dur="1000" fill="hold"/>
                                        <p:tgtEl>
                                          <p:spTgt spid="235"/>
                                        </p:tgtEl>
                                        <p:attrNameLst>
                                          <p:attrName>ppt_x</p:attrName>
                                        </p:attrNameLst>
                                      </p:cBhvr>
                                      <p:tavLst>
                                        <p:tav tm="0">
                                          <p:val>
                                            <p:strVal val="#ppt_x"/>
                                          </p:val>
                                        </p:tav>
                                        <p:tav tm="100000">
                                          <p:val>
                                            <p:strVal val="#ppt_x"/>
                                          </p:val>
                                        </p:tav>
                                      </p:tavLst>
                                    </p:anim>
                                    <p:anim calcmode="lin" valueType="num">
                                      <p:cBhvr>
                                        <p:cTn id="258" dur="1000" fill="hold"/>
                                        <p:tgtEl>
                                          <p:spTgt spid="235"/>
                                        </p:tgtEl>
                                        <p:attrNameLst>
                                          <p:attrName>ppt_y</p:attrName>
                                        </p:attrNameLst>
                                      </p:cBhvr>
                                      <p:tavLst>
                                        <p:tav tm="0">
                                          <p:val>
                                            <p:strVal val="#ppt_y+.1"/>
                                          </p:val>
                                        </p:tav>
                                        <p:tav tm="100000">
                                          <p:val>
                                            <p:strVal val="#ppt_y"/>
                                          </p:val>
                                        </p:tav>
                                      </p:tavLst>
                                    </p:anim>
                                  </p:childTnLst>
                                </p:cTn>
                              </p:par>
                              <p:par>
                                <p:cTn id="259" presetID="42" presetClass="entr" presetSubtype="0" fill="hold" grpId="0" nodeType="withEffect">
                                  <p:stCondLst>
                                    <p:cond delay="0"/>
                                  </p:stCondLst>
                                  <p:childTnLst>
                                    <p:set>
                                      <p:cBhvr>
                                        <p:cTn id="260" dur="1" fill="hold">
                                          <p:stCondLst>
                                            <p:cond delay="0"/>
                                          </p:stCondLst>
                                        </p:cTn>
                                        <p:tgtEl>
                                          <p:spTgt spid="236"/>
                                        </p:tgtEl>
                                        <p:attrNameLst>
                                          <p:attrName>style.visibility</p:attrName>
                                        </p:attrNameLst>
                                      </p:cBhvr>
                                      <p:to>
                                        <p:strVal val="visible"/>
                                      </p:to>
                                    </p:set>
                                    <p:animEffect transition="in" filter="fade">
                                      <p:cBhvr>
                                        <p:cTn id="261" dur="1000"/>
                                        <p:tgtEl>
                                          <p:spTgt spid="236"/>
                                        </p:tgtEl>
                                      </p:cBhvr>
                                    </p:animEffect>
                                    <p:anim calcmode="lin" valueType="num">
                                      <p:cBhvr>
                                        <p:cTn id="262" dur="1000" fill="hold"/>
                                        <p:tgtEl>
                                          <p:spTgt spid="236"/>
                                        </p:tgtEl>
                                        <p:attrNameLst>
                                          <p:attrName>ppt_x</p:attrName>
                                        </p:attrNameLst>
                                      </p:cBhvr>
                                      <p:tavLst>
                                        <p:tav tm="0">
                                          <p:val>
                                            <p:strVal val="#ppt_x"/>
                                          </p:val>
                                        </p:tav>
                                        <p:tav tm="100000">
                                          <p:val>
                                            <p:strVal val="#ppt_x"/>
                                          </p:val>
                                        </p:tav>
                                      </p:tavLst>
                                    </p:anim>
                                    <p:anim calcmode="lin" valueType="num">
                                      <p:cBhvr>
                                        <p:cTn id="263" dur="1000" fill="hold"/>
                                        <p:tgtEl>
                                          <p:spTgt spid="236"/>
                                        </p:tgtEl>
                                        <p:attrNameLst>
                                          <p:attrName>ppt_y</p:attrName>
                                        </p:attrNameLst>
                                      </p:cBhvr>
                                      <p:tavLst>
                                        <p:tav tm="0">
                                          <p:val>
                                            <p:strVal val="#ppt_y+.1"/>
                                          </p:val>
                                        </p:tav>
                                        <p:tav tm="100000">
                                          <p:val>
                                            <p:strVal val="#ppt_y"/>
                                          </p:val>
                                        </p:tav>
                                      </p:tavLst>
                                    </p:anim>
                                  </p:childTnLst>
                                </p:cTn>
                              </p:par>
                              <p:par>
                                <p:cTn id="264" presetID="42" presetClass="entr" presetSubtype="0" fill="hold" grpId="0" nodeType="withEffect">
                                  <p:stCondLst>
                                    <p:cond delay="0"/>
                                  </p:stCondLst>
                                  <p:childTnLst>
                                    <p:set>
                                      <p:cBhvr>
                                        <p:cTn id="265" dur="1" fill="hold">
                                          <p:stCondLst>
                                            <p:cond delay="0"/>
                                          </p:stCondLst>
                                        </p:cTn>
                                        <p:tgtEl>
                                          <p:spTgt spid="237"/>
                                        </p:tgtEl>
                                        <p:attrNameLst>
                                          <p:attrName>style.visibility</p:attrName>
                                        </p:attrNameLst>
                                      </p:cBhvr>
                                      <p:to>
                                        <p:strVal val="visible"/>
                                      </p:to>
                                    </p:set>
                                    <p:animEffect transition="in" filter="fade">
                                      <p:cBhvr>
                                        <p:cTn id="266" dur="1000"/>
                                        <p:tgtEl>
                                          <p:spTgt spid="237"/>
                                        </p:tgtEl>
                                      </p:cBhvr>
                                    </p:animEffect>
                                    <p:anim calcmode="lin" valueType="num">
                                      <p:cBhvr>
                                        <p:cTn id="267" dur="1000" fill="hold"/>
                                        <p:tgtEl>
                                          <p:spTgt spid="237"/>
                                        </p:tgtEl>
                                        <p:attrNameLst>
                                          <p:attrName>ppt_x</p:attrName>
                                        </p:attrNameLst>
                                      </p:cBhvr>
                                      <p:tavLst>
                                        <p:tav tm="0">
                                          <p:val>
                                            <p:strVal val="#ppt_x"/>
                                          </p:val>
                                        </p:tav>
                                        <p:tav tm="100000">
                                          <p:val>
                                            <p:strVal val="#ppt_x"/>
                                          </p:val>
                                        </p:tav>
                                      </p:tavLst>
                                    </p:anim>
                                    <p:anim calcmode="lin" valueType="num">
                                      <p:cBhvr>
                                        <p:cTn id="268" dur="1000" fill="hold"/>
                                        <p:tgtEl>
                                          <p:spTgt spid="237"/>
                                        </p:tgtEl>
                                        <p:attrNameLst>
                                          <p:attrName>ppt_y</p:attrName>
                                        </p:attrNameLst>
                                      </p:cBhvr>
                                      <p:tavLst>
                                        <p:tav tm="0">
                                          <p:val>
                                            <p:strVal val="#ppt_y+.1"/>
                                          </p:val>
                                        </p:tav>
                                        <p:tav tm="100000">
                                          <p:val>
                                            <p:strVal val="#ppt_y"/>
                                          </p:val>
                                        </p:tav>
                                      </p:tavLst>
                                    </p:anim>
                                  </p:childTnLst>
                                </p:cTn>
                              </p:par>
                              <p:par>
                                <p:cTn id="269" presetID="42" presetClass="entr" presetSubtype="0" fill="hold" nodeType="withEffect">
                                  <p:stCondLst>
                                    <p:cond delay="0"/>
                                  </p:stCondLst>
                                  <p:childTnLst>
                                    <p:set>
                                      <p:cBhvr>
                                        <p:cTn id="270" dur="1" fill="hold">
                                          <p:stCondLst>
                                            <p:cond delay="0"/>
                                          </p:stCondLst>
                                        </p:cTn>
                                        <p:tgtEl>
                                          <p:spTgt spid="238"/>
                                        </p:tgtEl>
                                        <p:attrNameLst>
                                          <p:attrName>style.visibility</p:attrName>
                                        </p:attrNameLst>
                                      </p:cBhvr>
                                      <p:to>
                                        <p:strVal val="visible"/>
                                      </p:to>
                                    </p:set>
                                    <p:animEffect transition="in" filter="fade">
                                      <p:cBhvr>
                                        <p:cTn id="271" dur="1000"/>
                                        <p:tgtEl>
                                          <p:spTgt spid="238"/>
                                        </p:tgtEl>
                                      </p:cBhvr>
                                    </p:animEffect>
                                    <p:anim calcmode="lin" valueType="num">
                                      <p:cBhvr>
                                        <p:cTn id="272" dur="1000" fill="hold"/>
                                        <p:tgtEl>
                                          <p:spTgt spid="238"/>
                                        </p:tgtEl>
                                        <p:attrNameLst>
                                          <p:attrName>ppt_x</p:attrName>
                                        </p:attrNameLst>
                                      </p:cBhvr>
                                      <p:tavLst>
                                        <p:tav tm="0">
                                          <p:val>
                                            <p:strVal val="#ppt_x"/>
                                          </p:val>
                                        </p:tav>
                                        <p:tav tm="100000">
                                          <p:val>
                                            <p:strVal val="#ppt_x"/>
                                          </p:val>
                                        </p:tav>
                                      </p:tavLst>
                                    </p:anim>
                                    <p:anim calcmode="lin" valueType="num">
                                      <p:cBhvr>
                                        <p:cTn id="273" dur="1000" fill="hold"/>
                                        <p:tgtEl>
                                          <p:spTgt spid="238"/>
                                        </p:tgtEl>
                                        <p:attrNameLst>
                                          <p:attrName>ppt_y</p:attrName>
                                        </p:attrNameLst>
                                      </p:cBhvr>
                                      <p:tavLst>
                                        <p:tav tm="0">
                                          <p:val>
                                            <p:strVal val="#ppt_y+.1"/>
                                          </p:val>
                                        </p:tav>
                                        <p:tav tm="100000">
                                          <p:val>
                                            <p:strVal val="#ppt_y"/>
                                          </p:val>
                                        </p:tav>
                                      </p:tavLst>
                                    </p:anim>
                                  </p:childTnLst>
                                </p:cTn>
                              </p:par>
                              <p:par>
                                <p:cTn id="274" presetID="42" presetClass="entr" presetSubtype="0" fill="hold" nodeType="withEffect">
                                  <p:stCondLst>
                                    <p:cond delay="0"/>
                                  </p:stCondLst>
                                  <p:childTnLst>
                                    <p:set>
                                      <p:cBhvr>
                                        <p:cTn id="275" dur="1" fill="hold">
                                          <p:stCondLst>
                                            <p:cond delay="0"/>
                                          </p:stCondLst>
                                        </p:cTn>
                                        <p:tgtEl>
                                          <p:spTgt spid="239"/>
                                        </p:tgtEl>
                                        <p:attrNameLst>
                                          <p:attrName>style.visibility</p:attrName>
                                        </p:attrNameLst>
                                      </p:cBhvr>
                                      <p:to>
                                        <p:strVal val="visible"/>
                                      </p:to>
                                    </p:set>
                                    <p:animEffect transition="in" filter="fade">
                                      <p:cBhvr>
                                        <p:cTn id="276" dur="1000"/>
                                        <p:tgtEl>
                                          <p:spTgt spid="239"/>
                                        </p:tgtEl>
                                      </p:cBhvr>
                                    </p:animEffect>
                                    <p:anim calcmode="lin" valueType="num">
                                      <p:cBhvr>
                                        <p:cTn id="277" dur="1000" fill="hold"/>
                                        <p:tgtEl>
                                          <p:spTgt spid="239"/>
                                        </p:tgtEl>
                                        <p:attrNameLst>
                                          <p:attrName>ppt_x</p:attrName>
                                        </p:attrNameLst>
                                      </p:cBhvr>
                                      <p:tavLst>
                                        <p:tav tm="0">
                                          <p:val>
                                            <p:strVal val="#ppt_x"/>
                                          </p:val>
                                        </p:tav>
                                        <p:tav tm="100000">
                                          <p:val>
                                            <p:strVal val="#ppt_x"/>
                                          </p:val>
                                        </p:tav>
                                      </p:tavLst>
                                    </p:anim>
                                    <p:anim calcmode="lin" valueType="num">
                                      <p:cBhvr>
                                        <p:cTn id="278" dur="1000" fill="hold"/>
                                        <p:tgtEl>
                                          <p:spTgt spid="239"/>
                                        </p:tgtEl>
                                        <p:attrNameLst>
                                          <p:attrName>ppt_y</p:attrName>
                                        </p:attrNameLst>
                                      </p:cBhvr>
                                      <p:tavLst>
                                        <p:tav tm="0">
                                          <p:val>
                                            <p:strVal val="#ppt_y+.1"/>
                                          </p:val>
                                        </p:tav>
                                        <p:tav tm="100000">
                                          <p:val>
                                            <p:strVal val="#ppt_y"/>
                                          </p:val>
                                        </p:tav>
                                      </p:tavLst>
                                    </p:anim>
                                  </p:childTnLst>
                                </p:cTn>
                              </p:par>
                              <p:par>
                                <p:cTn id="279" presetID="42" presetClass="entr" presetSubtype="0" fill="hold" nodeType="withEffect">
                                  <p:stCondLst>
                                    <p:cond delay="0"/>
                                  </p:stCondLst>
                                  <p:childTnLst>
                                    <p:set>
                                      <p:cBhvr>
                                        <p:cTn id="280" dur="1" fill="hold">
                                          <p:stCondLst>
                                            <p:cond delay="0"/>
                                          </p:stCondLst>
                                        </p:cTn>
                                        <p:tgtEl>
                                          <p:spTgt spid="240"/>
                                        </p:tgtEl>
                                        <p:attrNameLst>
                                          <p:attrName>style.visibility</p:attrName>
                                        </p:attrNameLst>
                                      </p:cBhvr>
                                      <p:to>
                                        <p:strVal val="visible"/>
                                      </p:to>
                                    </p:set>
                                    <p:animEffect transition="in" filter="fade">
                                      <p:cBhvr>
                                        <p:cTn id="281" dur="1000"/>
                                        <p:tgtEl>
                                          <p:spTgt spid="240"/>
                                        </p:tgtEl>
                                      </p:cBhvr>
                                    </p:animEffect>
                                    <p:anim calcmode="lin" valueType="num">
                                      <p:cBhvr>
                                        <p:cTn id="282" dur="1000" fill="hold"/>
                                        <p:tgtEl>
                                          <p:spTgt spid="240"/>
                                        </p:tgtEl>
                                        <p:attrNameLst>
                                          <p:attrName>ppt_x</p:attrName>
                                        </p:attrNameLst>
                                      </p:cBhvr>
                                      <p:tavLst>
                                        <p:tav tm="0">
                                          <p:val>
                                            <p:strVal val="#ppt_x"/>
                                          </p:val>
                                        </p:tav>
                                        <p:tav tm="100000">
                                          <p:val>
                                            <p:strVal val="#ppt_x"/>
                                          </p:val>
                                        </p:tav>
                                      </p:tavLst>
                                    </p:anim>
                                    <p:anim calcmode="lin" valueType="num">
                                      <p:cBhvr>
                                        <p:cTn id="283" dur="1000" fill="hold"/>
                                        <p:tgtEl>
                                          <p:spTgt spid="240"/>
                                        </p:tgtEl>
                                        <p:attrNameLst>
                                          <p:attrName>ppt_y</p:attrName>
                                        </p:attrNameLst>
                                      </p:cBhvr>
                                      <p:tavLst>
                                        <p:tav tm="0">
                                          <p:val>
                                            <p:strVal val="#ppt_y+.1"/>
                                          </p:val>
                                        </p:tav>
                                        <p:tav tm="100000">
                                          <p:val>
                                            <p:strVal val="#ppt_y"/>
                                          </p:val>
                                        </p:tav>
                                      </p:tavLst>
                                    </p:anim>
                                  </p:childTnLst>
                                </p:cTn>
                              </p:par>
                              <p:par>
                                <p:cTn id="284" presetID="42" presetClass="entr" presetSubtype="0" fill="hold" grpId="0" nodeType="withEffect">
                                  <p:stCondLst>
                                    <p:cond delay="0"/>
                                  </p:stCondLst>
                                  <p:childTnLst>
                                    <p:set>
                                      <p:cBhvr>
                                        <p:cTn id="285" dur="1" fill="hold">
                                          <p:stCondLst>
                                            <p:cond delay="0"/>
                                          </p:stCondLst>
                                        </p:cTn>
                                        <p:tgtEl>
                                          <p:spTgt spid="241"/>
                                        </p:tgtEl>
                                        <p:attrNameLst>
                                          <p:attrName>style.visibility</p:attrName>
                                        </p:attrNameLst>
                                      </p:cBhvr>
                                      <p:to>
                                        <p:strVal val="visible"/>
                                      </p:to>
                                    </p:set>
                                    <p:animEffect transition="in" filter="fade">
                                      <p:cBhvr>
                                        <p:cTn id="286" dur="1000"/>
                                        <p:tgtEl>
                                          <p:spTgt spid="241"/>
                                        </p:tgtEl>
                                      </p:cBhvr>
                                    </p:animEffect>
                                    <p:anim calcmode="lin" valueType="num">
                                      <p:cBhvr>
                                        <p:cTn id="287" dur="1000" fill="hold"/>
                                        <p:tgtEl>
                                          <p:spTgt spid="241"/>
                                        </p:tgtEl>
                                        <p:attrNameLst>
                                          <p:attrName>ppt_x</p:attrName>
                                        </p:attrNameLst>
                                      </p:cBhvr>
                                      <p:tavLst>
                                        <p:tav tm="0">
                                          <p:val>
                                            <p:strVal val="#ppt_x"/>
                                          </p:val>
                                        </p:tav>
                                        <p:tav tm="100000">
                                          <p:val>
                                            <p:strVal val="#ppt_x"/>
                                          </p:val>
                                        </p:tav>
                                      </p:tavLst>
                                    </p:anim>
                                    <p:anim calcmode="lin" valueType="num">
                                      <p:cBhvr>
                                        <p:cTn id="288" dur="1000" fill="hold"/>
                                        <p:tgtEl>
                                          <p:spTgt spid="241"/>
                                        </p:tgtEl>
                                        <p:attrNameLst>
                                          <p:attrName>ppt_y</p:attrName>
                                        </p:attrNameLst>
                                      </p:cBhvr>
                                      <p:tavLst>
                                        <p:tav tm="0">
                                          <p:val>
                                            <p:strVal val="#ppt_y+.1"/>
                                          </p:val>
                                        </p:tav>
                                        <p:tav tm="100000">
                                          <p:val>
                                            <p:strVal val="#ppt_y"/>
                                          </p:val>
                                        </p:tav>
                                      </p:tavLst>
                                    </p:anim>
                                  </p:childTnLst>
                                </p:cTn>
                              </p:par>
                              <p:par>
                                <p:cTn id="289" presetID="42" presetClass="entr" presetSubtype="0" fill="hold" grpId="0" nodeType="withEffect">
                                  <p:stCondLst>
                                    <p:cond delay="0"/>
                                  </p:stCondLst>
                                  <p:childTnLst>
                                    <p:set>
                                      <p:cBhvr>
                                        <p:cTn id="290" dur="1" fill="hold">
                                          <p:stCondLst>
                                            <p:cond delay="0"/>
                                          </p:stCondLst>
                                        </p:cTn>
                                        <p:tgtEl>
                                          <p:spTgt spid="242"/>
                                        </p:tgtEl>
                                        <p:attrNameLst>
                                          <p:attrName>style.visibility</p:attrName>
                                        </p:attrNameLst>
                                      </p:cBhvr>
                                      <p:to>
                                        <p:strVal val="visible"/>
                                      </p:to>
                                    </p:set>
                                    <p:animEffect transition="in" filter="fade">
                                      <p:cBhvr>
                                        <p:cTn id="291" dur="1000"/>
                                        <p:tgtEl>
                                          <p:spTgt spid="242"/>
                                        </p:tgtEl>
                                      </p:cBhvr>
                                    </p:animEffect>
                                    <p:anim calcmode="lin" valueType="num">
                                      <p:cBhvr>
                                        <p:cTn id="292" dur="1000" fill="hold"/>
                                        <p:tgtEl>
                                          <p:spTgt spid="242"/>
                                        </p:tgtEl>
                                        <p:attrNameLst>
                                          <p:attrName>ppt_x</p:attrName>
                                        </p:attrNameLst>
                                      </p:cBhvr>
                                      <p:tavLst>
                                        <p:tav tm="0">
                                          <p:val>
                                            <p:strVal val="#ppt_x"/>
                                          </p:val>
                                        </p:tav>
                                        <p:tav tm="100000">
                                          <p:val>
                                            <p:strVal val="#ppt_x"/>
                                          </p:val>
                                        </p:tav>
                                      </p:tavLst>
                                    </p:anim>
                                    <p:anim calcmode="lin" valueType="num">
                                      <p:cBhvr>
                                        <p:cTn id="293" dur="1000" fill="hold"/>
                                        <p:tgtEl>
                                          <p:spTgt spid="242"/>
                                        </p:tgtEl>
                                        <p:attrNameLst>
                                          <p:attrName>ppt_y</p:attrName>
                                        </p:attrNameLst>
                                      </p:cBhvr>
                                      <p:tavLst>
                                        <p:tav tm="0">
                                          <p:val>
                                            <p:strVal val="#ppt_y+.1"/>
                                          </p:val>
                                        </p:tav>
                                        <p:tav tm="100000">
                                          <p:val>
                                            <p:strVal val="#ppt_y"/>
                                          </p:val>
                                        </p:tav>
                                      </p:tavLst>
                                    </p:anim>
                                  </p:childTnLst>
                                </p:cTn>
                              </p:par>
                              <p:par>
                                <p:cTn id="294" presetID="42" presetClass="entr" presetSubtype="0" fill="hold" grpId="0" nodeType="withEffect">
                                  <p:stCondLst>
                                    <p:cond delay="0"/>
                                  </p:stCondLst>
                                  <p:childTnLst>
                                    <p:set>
                                      <p:cBhvr>
                                        <p:cTn id="295" dur="1" fill="hold">
                                          <p:stCondLst>
                                            <p:cond delay="0"/>
                                          </p:stCondLst>
                                        </p:cTn>
                                        <p:tgtEl>
                                          <p:spTgt spid="243"/>
                                        </p:tgtEl>
                                        <p:attrNameLst>
                                          <p:attrName>style.visibility</p:attrName>
                                        </p:attrNameLst>
                                      </p:cBhvr>
                                      <p:to>
                                        <p:strVal val="visible"/>
                                      </p:to>
                                    </p:set>
                                    <p:animEffect transition="in" filter="fade">
                                      <p:cBhvr>
                                        <p:cTn id="296" dur="1000"/>
                                        <p:tgtEl>
                                          <p:spTgt spid="243"/>
                                        </p:tgtEl>
                                      </p:cBhvr>
                                    </p:animEffect>
                                    <p:anim calcmode="lin" valueType="num">
                                      <p:cBhvr>
                                        <p:cTn id="297" dur="1000" fill="hold"/>
                                        <p:tgtEl>
                                          <p:spTgt spid="243"/>
                                        </p:tgtEl>
                                        <p:attrNameLst>
                                          <p:attrName>ppt_x</p:attrName>
                                        </p:attrNameLst>
                                      </p:cBhvr>
                                      <p:tavLst>
                                        <p:tav tm="0">
                                          <p:val>
                                            <p:strVal val="#ppt_x"/>
                                          </p:val>
                                        </p:tav>
                                        <p:tav tm="100000">
                                          <p:val>
                                            <p:strVal val="#ppt_x"/>
                                          </p:val>
                                        </p:tav>
                                      </p:tavLst>
                                    </p:anim>
                                    <p:anim calcmode="lin" valueType="num">
                                      <p:cBhvr>
                                        <p:cTn id="298" dur="1000" fill="hold"/>
                                        <p:tgtEl>
                                          <p:spTgt spid="243"/>
                                        </p:tgtEl>
                                        <p:attrNameLst>
                                          <p:attrName>ppt_y</p:attrName>
                                        </p:attrNameLst>
                                      </p:cBhvr>
                                      <p:tavLst>
                                        <p:tav tm="0">
                                          <p:val>
                                            <p:strVal val="#ppt_y+.1"/>
                                          </p:val>
                                        </p:tav>
                                        <p:tav tm="100000">
                                          <p:val>
                                            <p:strVal val="#ppt_y"/>
                                          </p:val>
                                        </p:tav>
                                      </p:tavLst>
                                    </p:anim>
                                  </p:childTnLst>
                                </p:cTn>
                              </p:par>
                              <p:par>
                                <p:cTn id="299" presetID="42" presetClass="entr" presetSubtype="0" fill="hold" grpId="0" nodeType="withEffect">
                                  <p:stCondLst>
                                    <p:cond delay="0"/>
                                  </p:stCondLst>
                                  <p:childTnLst>
                                    <p:set>
                                      <p:cBhvr>
                                        <p:cTn id="300" dur="1" fill="hold">
                                          <p:stCondLst>
                                            <p:cond delay="0"/>
                                          </p:stCondLst>
                                        </p:cTn>
                                        <p:tgtEl>
                                          <p:spTgt spid="244"/>
                                        </p:tgtEl>
                                        <p:attrNameLst>
                                          <p:attrName>style.visibility</p:attrName>
                                        </p:attrNameLst>
                                      </p:cBhvr>
                                      <p:to>
                                        <p:strVal val="visible"/>
                                      </p:to>
                                    </p:set>
                                    <p:animEffect transition="in" filter="fade">
                                      <p:cBhvr>
                                        <p:cTn id="301" dur="1000"/>
                                        <p:tgtEl>
                                          <p:spTgt spid="244"/>
                                        </p:tgtEl>
                                      </p:cBhvr>
                                    </p:animEffect>
                                    <p:anim calcmode="lin" valueType="num">
                                      <p:cBhvr>
                                        <p:cTn id="302" dur="1000" fill="hold"/>
                                        <p:tgtEl>
                                          <p:spTgt spid="244"/>
                                        </p:tgtEl>
                                        <p:attrNameLst>
                                          <p:attrName>ppt_x</p:attrName>
                                        </p:attrNameLst>
                                      </p:cBhvr>
                                      <p:tavLst>
                                        <p:tav tm="0">
                                          <p:val>
                                            <p:strVal val="#ppt_x"/>
                                          </p:val>
                                        </p:tav>
                                        <p:tav tm="100000">
                                          <p:val>
                                            <p:strVal val="#ppt_x"/>
                                          </p:val>
                                        </p:tav>
                                      </p:tavLst>
                                    </p:anim>
                                    <p:anim calcmode="lin" valueType="num">
                                      <p:cBhvr>
                                        <p:cTn id="303" dur="1000" fill="hold"/>
                                        <p:tgtEl>
                                          <p:spTgt spid="244"/>
                                        </p:tgtEl>
                                        <p:attrNameLst>
                                          <p:attrName>ppt_y</p:attrName>
                                        </p:attrNameLst>
                                      </p:cBhvr>
                                      <p:tavLst>
                                        <p:tav tm="0">
                                          <p:val>
                                            <p:strVal val="#ppt_y+.1"/>
                                          </p:val>
                                        </p:tav>
                                        <p:tav tm="100000">
                                          <p:val>
                                            <p:strVal val="#ppt_y"/>
                                          </p:val>
                                        </p:tav>
                                      </p:tavLst>
                                    </p:anim>
                                  </p:childTnLst>
                                </p:cTn>
                              </p:par>
                              <p:par>
                                <p:cTn id="304" presetID="42" presetClass="entr" presetSubtype="0" fill="hold" nodeType="withEffect">
                                  <p:stCondLst>
                                    <p:cond delay="0"/>
                                  </p:stCondLst>
                                  <p:childTnLst>
                                    <p:set>
                                      <p:cBhvr>
                                        <p:cTn id="305" dur="1" fill="hold">
                                          <p:stCondLst>
                                            <p:cond delay="0"/>
                                          </p:stCondLst>
                                        </p:cTn>
                                        <p:tgtEl>
                                          <p:spTgt spid="245"/>
                                        </p:tgtEl>
                                        <p:attrNameLst>
                                          <p:attrName>style.visibility</p:attrName>
                                        </p:attrNameLst>
                                      </p:cBhvr>
                                      <p:to>
                                        <p:strVal val="visible"/>
                                      </p:to>
                                    </p:set>
                                    <p:animEffect transition="in" filter="fade">
                                      <p:cBhvr>
                                        <p:cTn id="306" dur="1000"/>
                                        <p:tgtEl>
                                          <p:spTgt spid="245"/>
                                        </p:tgtEl>
                                      </p:cBhvr>
                                    </p:animEffect>
                                    <p:anim calcmode="lin" valueType="num">
                                      <p:cBhvr>
                                        <p:cTn id="307" dur="1000" fill="hold"/>
                                        <p:tgtEl>
                                          <p:spTgt spid="245"/>
                                        </p:tgtEl>
                                        <p:attrNameLst>
                                          <p:attrName>ppt_x</p:attrName>
                                        </p:attrNameLst>
                                      </p:cBhvr>
                                      <p:tavLst>
                                        <p:tav tm="0">
                                          <p:val>
                                            <p:strVal val="#ppt_x"/>
                                          </p:val>
                                        </p:tav>
                                        <p:tav tm="100000">
                                          <p:val>
                                            <p:strVal val="#ppt_x"/>
                                          </p:val>
                                        </p:tav>
                                      </p:tavLst>
                                    </p:anim>
                                    <p:anim calcmode="lin" valueType="num">
                                      <p:cBhvr>
                                        <p:cTn id="308" dur="1000" fill="hold"/>
                                        <p:tgtEl>
                                          <p:spTgt spid="245"/>
                                        </p:tgtEl>
                                        <p:attrNameLst>
                                          <p:attrName>ppt_y</p:attrName>
                                        </p:attrNameLst>
                                      </p:cBhvr>
                                      <p:tavLst>
                                        <p:tav tm="0">
                                          <p:val>
                                            <p:strVal val="#ppt_y+.1"/>
                                          </p:val>
                                        </p:tav>
                                        <p:tav tm="100000">
                                          <p:val>
                                            <p:strVal val="#ppt_y"/>
                                          </p:val>
                                        </p:tav>
                                      </p:tavLst>
                                    </p:anim>
                                  </p:childTnLst>
                                </p:cTn>
                              </p:par>
                              <p:par>
                                <p:cTn id="309" presetID="42" presetClass="entr" presetSubtype="0" fill="hold" nodeType="withEffect">
                                  <p:stCondLst>
                                    <p:cond delay="0"/>
                                  </p:stCondLst>
                                  <p:childTnLst>
                                    <p:set>
                                      <p:cBhvr>
                                        <p:cTn id="310" dur="1" fill="hold">
                                          <p:stCondLst>
                                            <p:cond delay="0"/>
                                          </p:stCondLst>
                                        </p:cTn>
                                        <p:tgtEl>
                                          <p:spTgt spid="246"/>
                                        </p:tgtEl>
                                        <p:attrNameLst>
                                          <p:attrName>style.visibility</p:attrName>
                                        </p:attrNameLst>
                                      </p:cBhvr>
                                      <p:to>
                                        <p:strVal val="visible"/>
                                      </p:to>
                                    </p:set>
                                    <p:animEffect transition="in" filter="fade">
                                      <p:cBhvr>
                                        <p:cTn id="311" dur="1000"/>
                                        <p:tgtEl>
                                          <p:spTgt spid="246"/>
                                        </p:tgtEl>
                                      </p:cBhvr>
                                    </p:animEffect>
                                    <p:anim calcmode="lin" valueType="num">
                                      <p:cBhvr>
                                        <p:cTn id="312" dur="1000" fill="hold"/>
                                        <p:tgtEl>
                                          <p:spTgt spid="246"/>
                                        </p:tgtEl>
                                        <p:attrNameLst>
                                          <p:attrName>ppt_x</p:attrName>
                                        </p:attrNameLst>
                                      </p:cBhvr>
                                      <p:tavLst>
                                        <p:tav tm="0">
                                          <p:val>
                                            <p:strVal val="#ppt_x"/>
                                          </p:val>
                                        </p:tav>
                                        <p:tav tm="100000">
                                          <p:val>
                                            <p:strVal val="#ppt_x"/>
                                          </p:val>
                                        </p:tav>
                                      </p:tavLst>
                                    </p:anim>
                                    <p:anim calcmode="lin" valueType="num">
                                      <p:cBhvr>
                                        <p:cTn id="313" dur="1000" fill="hold"/>
                                        <p:tgtEl>
                                          <p:spTgt spid="246"/>
                                        </p:tgtEl>
                                        <p:attrNameLst>
                                          <p:attrName>ppt_y</p:attrName>
                                        </p:attrNameLst>
                                      </p:cBhvr>
                                      <p:tavLst>
                                        <p:tav tm="0">
                                          <p:val>
                                            <p:strVal val="#ppt_y+.1"/>
                                          </p:val>
                                        </p:tav>
                                        <p:tav tm="100000">
                                          <p:val>
                                            <p:strVal val="#ppt_y"/>
                                          </p:val>
                                        </p:tav>
                                      </p:tavLst>
                                    </p:anim>
                                  </p:childTnLst>
                                </p:cTn>
                              </p:par>
                              <p:par>
                                <p:cTn id="314" presetID="42" presetClass="entr" presetSubtype="0" fill="hold" nodeType="withEffect">
                                  <p:stCondLst>
                                    <p:cond delay="0"/>
                                  </p:stCondLst>
                                  <p:childTnLst>
                                    <p:set>
                                      <p:cBhvr>
                                        <p:cTn id="315" dur="1" fill="hold">
                                          <p:stCondLst>
                                            <p:cond delay="0"/>
                                          </p:stCondLst>
                                        </p:cTn>
                                        <p:tgtEl>
                                          <p:spTgt spid="247"/>
                                        </p:tgtEl>
                                        <p:attrNameLst>
                                          <p:attrName>style.visibility</p:attrName>
                                        </p:attrNameLst>
                                      </p:cBhvr>
                                      <p:to>
                                        <p:strVal val="visible"/>
                                      </p:to>
                                    </p:set>
                                    <p:animEffect transition="in" filter="fade">
                                      <p:cBhvr>
                                        <p:cTn id="316" dur="1000"/>
                                        <p:tgtEl>
                                          <p:spTgt spid="247"/>
                                        </p:tgtEl>
                                      </p:cBhvr>
                                    </p:animEffect>
                                    <p:anim calcmode="lin" valueType="num">
                                      <p:cBhvr>
                                        <p:cTn id="317" dur="1000" fill="hold"/>
                                        <p:tgtEl>
                                          <p:spTgt spid="247"/>
                                        </p:tgtEl>
                                        <p:attrNameLst>
                                          <p:attrName>ppt_x</p:attrName>
                                        </p:attrNameLst>
                                      </p:cBhvr>
                                      <p:tavLst>
                                        <p:tav tm="0">
                                          <p:val>
                                            <p:strVal val="#ppt_x"/>
                                          </p:val>
                                        </p:tav>
                                        <p:tav tm="100000">
                                          <p:val>
                                            <p:strVal val="#ppt_x"/>
                                          </p:val>
                                        </p:tav>
                                      </p:tavLst>
                                    </p:anim>
                                    <p:anim calcmode="lin" valueType="num">
                                      <p:cBhvr>
                                        <p:cTn id="318" dur="1000" fill="hold"/>
                                        <p:tgtEl>
                                          <p:spTgt spid="247"/>
                                        </p:tgtEl>
                                        <p:attrNameLst>
                                          <p:attrName>ppt_y</p:attrName>
                                        </p:attrNameLst>
                                      </p:cBhvr>
                                      <p:tavLst>
                                        <p:tav tm="0">
                                          <p:val>
                                            <p:strVal val="#ppt_y+.1"/>
                                          </p:val>
                                        </p:tav>
                                        <p:tav tm="100000">
                                          <p:val>
                                            <p:strVal val="#ppt_y"/>
                                          </p:val>
                                        </p:tav>
                                      </p:tavLst>
                                    </p:anim>
                                  </p:childTnLst>
                                </p:cTn>
                              </p:par>
                              <p:par>
                                <p:cTn id="319" presetID="42" presetClass="entr" presetSubtype="0" fill="hold" grpId="0" nodeType="withEffect">
                                  <p:stCondLst>
                                    <p:cond delay="0"/>
                                  </p:stCondLst>
                                  <p:childTnLst>
                                    <p:set>
                                      <p:cBhvr>
                                        <p:cTn id="320" dur="1" fill="hold">
                                          <p:stCondLst>
                                            <p:cond delay="0"/>
                                          </p:stCondLst>
                                        </p:cTn>
                                        <p:tgtEl>
                                          <p:spTgt spid="248"/>
                                        </p:tgtEl>
                                        <p:attrNameLst>
                                          <p:attrName>style.visibility</p:attrName>
                                        </p:attrNameLst>
                                      </p:cBhvr>
                                      <p:to>
                                        <p:strVal val="visible"/>
                                      </p:to>
                                    </p:set>
                                    <p:animEffect transition="in" filter="fade">
                                      <p:cBhvr>
                                        <p:cTn id="321" dur="1000"/>
                                        <p:tgtEl>
                                          <p:spTgt spid="248"/>
                                        </p:tgtEl>
                                      </p:cBhvr>
                                    </p:animEffect>
                                    <p:anim calcmode="lin" valueType="num">
                                      <p:cBhvr>
                                        <p:cTn id="322" dur="1000" fill="hold"/>
                                        <p:tgtEl>
                                          <p:spTgt spid="248"/>
                                        </p:tgtEl>
                                        <p:attrNameLst>
                                          <p:attrName>ppt_x</p:attrName>
                                        </p:attrNameLst>
                                      </p:cBhvr>
                                      <p:tavLst>
                                        <p:tav tm="0">
                                          <p:val>
                                            <p:strVal val="#ppt_x"/>
                                          </p:val>
                                        </p:tav>
                                        <p:tav tm="100000">
                                          <p:val>
                                            <p:strVal val="#ppt_x"/>
                                          </p:val>
                                        </p:tav>
                                      </p:tavLst>
                                    </p:anim>
                                    <p:anim calcmode="lin" valueType="num">
                                      <p:cBhvr>
                                        <p:cTn id="323" dur="1000" fill="hold"/>
                                        <p:tgtEl>
                                          <p:spTgt spid="248"/>
                                        </p:tgtEl>
                                        <p:attrNameLst>
                                          <p:attrName>ppt_y</p:attrName>
                                        </p:attrNameLst>
                                      </p:cBhvr>
                                      <p:tavLst>
                                        <p:tav tm="0">
                                          <p:val>
                                            <p:strVal val="#ppt_y+.1"/>
                                          </p:val>
                                        </p:tav>
                                        <p:tav tm="100000">
                                          <p:val>
                                            <p:strVal val="#ppt_y"/>
                                          </p:val>
                                        </p:tav>
                                      </p:tavLst>
                                    </p:anim>
                                  </p:childTnLst>
                                </p:cTn>
                              </p:par>
                              <p:par>
                                <p:cTn id="324" presetID="42" presetClass="entr" presetSubtype="0" fill="hold" grpId="0" nodeType="withEffect">
                                  <p:stCondLst>
                                    <p:cond delay="0"/>
                                  </p:stCondLst>
                                  <p:childTnLst>
                                    <p:set>
                                      <p:cBhvr>
                                        <p:cTn id="325" dur="1" fill="hold">
                                          <p:stCondLst>
                                            <p:cond delay="0"/>
                                          </p:stCondLst>
                                        </p:cTn>
                                        <p:tgtEl>
                                          <p:spTgt spid="249"/>
                                        </p:tgtEl>
                                        <p:attrNameLst>
                                          <p:attrName>style.visibility</p:attrName>
                                        </p:attrNameLst>
                                      </p:cBhvr>
                                      <p:to>
                                        <p:strVal val="visible"/>
                                      </p:to>
                                    </p:set>
                                    <p:animEffect transition="in" filter="fade">
                                      <p:cBhvr>
                                        <p:cTn id="326" dur="1000"/>
                                        <p:tgtEl>
                                          <p:spTgt spid="249"/>
                                        </p:tgtEl>
                                      </p:cBhvr>
                                    </p:animEffect>
                                    <p:anim calcmode="lin" valueType="num">
                                      <p:cBhvr>
                                        <p:cTn id="327" dur="1000" fill="hold"/>
                                        <p:tgtEl>
                                          <p:spTgt spid="249"/>
                                        </p:tgtEl>
                                        <p:attrNameLst>
                                          <p:attrName>ppt_x</p:attrName>
                                        </p:attrNameLst>
                                      </p:cBhvr>
                                      <p:tavLst>
                                        <p:tav tm="0">
                                          <p:val>
                                            <p:strVal val="#ppt_x"/>
                                          </p:val>
                                        </p:tav>
                                        <p:tav tm="100000">
                                          <p:val>
                                            <p:strVal val="#ppt_x"/>
                                          </p:val>
                                        </p:tav>
                                      </p:tavLst>
                                    </p:anim>
                                    <p:anim calcmode="lin" valueType="num">
                                      <p:cBhvr>
                                        <p:cTn id="328" dur="1000" fill="hold"/>
                                        <p:tgtEl>
                                          <p:spTgt spid="249"/>
                                        </p:tgtEl>
                                        <p:attrNameLst>
                                          <p:attrName>ppt_y</p:attrName>
                                        </p:attrNameLst>
                                      </p:cBhvr>
                                      <p:tavLst>
                                        <p:tav tm="0">
                                          <p:val>
                                            <p:strVal val="#ppt_y+.1"/>
                                          </p:val>
                                        </p:tav>
                                        <p:tav tm="100000">
                                          <p:val>
                                            <p:strVal val="#ppt_y"/>
                                          </p:val>
                                        </p:tav>
                                      </p:tavLst>
                                    </p:anim>
                                  </p:childTnLst>
                                </p:cTn>
                              </p:par>
                              <p:par>
                                <p:cTn id="329" presetID="42" presetClass="entr" presetSubtype="0" fill="hold" grpId="0" nodeType="withEffect">
                                  <p:stCondLst>
                                    <p:cond delay="0"/>
                                  </p:stCondLst>
                                  <p:childTnLst>
                                    <p:set>
                                      <p:cBhvr>
                                        <p:cTn id="330" dur="1" fill="hold">
                                          <p:stCondLst>
                                            <p:cond delay="0"/>
                                          </p:stCondLst>
                                        </p:cTn>
                                        <p:tgtEl>
                                          <p:spTgt spid="250"/>
                                        </p:tgtEl>
                                        <p:attrNameLst>
                                          <p:attrName>style.visibility</p:attrName>
                                        </p:attrNameLst>
                                      </p:cBhvr>
                                      <p:to>
                                        <p:strVal val="visible"/>
                                      </p:to>
                                    </p:set>
                                    <p:animEffect transition="in" filter="fade">
                                      <p:cBhvr>
                                        <p:cTn id="331" dur="1000"/>
                                        <p:tgtEl>
                                          <p:spTgt spid="250"/>
                                        </p:tgtEl>
                                      </p:cBhvr>
                                    </p:animEffect>
                                    <p:anim calcmode="lin" valueType="num">
                                      <p:cBhvr>
                                        <p:cTn id="332" dur="1000" fill="hold"/>
                                        <p:tgtEl>
                                          <p:spTgt spid="250"/>
                                        </p:tgtEl>
                                        <p:attrNameLst>
                                          <p:attrName>ppt_x</p:attrName>
                                        </p:attrNameLst>
                                      </p:cBhvr>
                                      <p:tavLst>
                                        <p:tav tm="0">
                                          <p:val>
                                            <p:strVal val="#ppt_x"/>
                                          </p:val>
                                        </p:tav>
                                        <p:tav tm="100000">
                                          <p:val>
                                            <p:strVal val="#ppt_x"/>
                                          </p:val>
                                        </p:tav>
                                      </p:tavLst>
                                    </p:anim>
                                    <p:anim calcmode="lin" valueType="num">
                                      <p:cBhvr>
                                        <p:cTn id="333" dur="1000" fill="hold"/>
                                        <p:tgtEl>
                                          <p:spTgt spid="250"/>
                                        </p:tgtEl>
                                        <p:attrNameLst>
                                          <p:attrName>ppt_y</p:attrName>
                                        </p:attrNameLst>
                                      </p:cBhvr>
                                      <p:tavLst>
                                        <p:tav tm="0">
                                          <p:val>
                                            <p:strVal val="#ppt_y+.1"/>
                                          </p:val>
                                        </p:tav>
                                        <p:tav tm="100000">
                                          <p:val>
                                            <p:strVal val="#ppt_y"/>
                                          </p:val>
                                        </p:tav>
                                      </p:tavLst>
                                    </p:anim>
                                  </p:childTnLst>
                                </p:cTn>
                              </p:par>
                              <p:par>
                                <p:cTn id="334" presetID="42" presetClass="entr" presetSubtype="0" fill="hold" grpId="0" nodeType="withEffect">
                                  <p:stCondLst>
                                    <p:cond delay="0"/>
                                  </p:stCondLst>
                                  <p:childTnLst>
                                    <p:set>
                                      <p:cBhvr>
                                        <p:cTn id="335" dur="1" fill="hold">
                                          <p:stCondLst>
                                            <p:cond delay="0"/>
                                          </p:stCondLst>
                                        </p:cTn>
                                        <p:tgtEl>
                                          <p:spTgt spid="251"/>
                                        </p:tgtEl>
                                        <p:attrNameLst>
                                          <p:attrName>style.visibility</p:attrName>
                                        </p:attrNameLst>
                                      </p:cBhvr>
                                      <p:to>
                                        <p:strVal val="visible"/>
                                      </p:to>
                                    </p:set>
                                    <p:animEffect transition="in" filter="fade">
                                      <p:cBhvr>
                                        <p:cTn id="336" dur="1000"/>
                                        <p:tgtEl>
                                          <p:spTgt spid="251"/>
                                        </p:tgtEl>
                                      </p:cBhvr>
                                    </p:animEffect>
                                    <p:anim calcmode="lin" valueType="num">
                                      <p:cBhvr>
                                        <p:cTn id="337" dur="1000" fill="hold"/>
                                        <p:tgtEl>
                                          <p:spTgt spid="251"/>
                                        </p:tgtEl>
                                        <p:attrNameLst>
                                          <p:attrName>ppt_x</p:attrName>
                                        </p:attrNameLst>
                                      </p:cBhvr>
                                      <p:tavLst>
                                        <p:tav tm="0">
                                          <p:val>
                                            <p:strVal val="#ppt_x"/>
                                          </p:val>
                                        </p:tav>
                                        <p:tav tm="100000">
                                          <p:val>
                                            <p:strVal val="#ppt_x"/>
                                          </p:val>
                                        </p:tav>
                                      </p:tavLst>
                                    </p:anim>
                                    <p:anim calcmode="lin" valueType="num">
                                      <p:cBhvr>
                                        <p:cTn id="338" dur="1000" fill="hold"/>
                                        <p:tgtEl>
                                          <p:spTgt spid="251"/>
                                        </p:tgtEl>
                                        <p:attrNameLst>
                                          <p:attrName>ppt_y</p:attrName>
                                        </p:attrNameLst>
                                      </p:cBhvr>
                                      <p:tavLst>
                                        <p:tav tm="0">
                                          <p:val>
                                            <p:strVal val="#ppt_y+.1"/>
                                          </p:val>
                                        </p:tav>
                                        <p:tav tm="100000">
                                          <p:val>
                                            <p:strVal val="#ppt_y"/>
                                          </p:val>
                                        </p:tav>
                                      </p:tavLst>
                                    </p:anim>
                                  </p:childTnLst>
                                </p:cTn>
                              </p:par>
                              <p:par>
                                <p:cTn id="339" presetID="42" presetClass="entr" presetSubtype="0" fill="hold" nodeType="withEffect">
                                  <p:stCondLst>
                                    <p:cond delay="0"/>
                                  </p:stCondLst>
                                  <p:childTnLst>
                                    <p:set>
                                      <p:cBhvr>
                                        <p:cTn id="340" dur="1" fill="hold">
                                          <p:stCondLst>
                                            <p:cond delay="0"/>
                                          </p:stCondLst>
                                        </p:cTn>
                                        <p:tgtEl>
                                          <p:spTgt spid="252"/>
                                        </p:tgtEl>
                                        <p:attrNameLst>
                                          <p:attrName>style.visibility</p:attrName>
                                        </p:attrNameLst>
                                      </p:cBhvr>
                                      <p:to>
                                        <p:strVal val="visible"/>
                                      </p:to>
                                    </p:set>
                                    <p:animEffect transition="in" filter="fade">
                                      <p:cBhvr>
                                        <p:cTn id="341" dur="1000"/>
                                        <p:tgtEl>
                                          <p:spTgt spid="252"/>
                                        </p:tgtEl>
                                      </p:cBhvr>
                                    </p:animEffect>
                                    <p:anim calcmode="lin" valueType="num">
                                      <p:cBhvr>
                                        <p:cTn id="342" dur="1000" fill="hold"/>
                                        <p:tgtEl>
                                          <p:spTgt spid="252"/>
                                        </p:tgtEl>
                                        <p:attrNameLst>
                                          <p:attrName>ppt_x</p:attrName>
                                        </p:attrNameLst>
                                      </p:cBhvr>
                                      <p:tavLst>
                                        <p:tav tm="0">
                                          <p:val>
                                            <p:strVal val="#ppt_x"/>
                                          </p:val>
                                        </p:tav>
                                        <p:tav tm="100000">
                                          <p:val>
                                            <p:strVal val="#ppt_x"/>
                                          </p:val>
                                        </p:tav>
                                      </p:tavLst>
                                    </p:anim>
                                    <p:anim calcmode="lin" valueType="num">
                                      <p:cBhvr>
                                        <p:cTn id="343" dur="1000" fill="hold"/>
                                        <p:tgtEl>
                                          <p:spTgt spid="252"/>
                                        </p:tgtEl>
                                        <p:attrNameLst>
                                          <p:attrName>ppt_y</p:attrName>
                                        </p:attrNameLst>
                                      </p:cBhvr>
                                      <p:tavLst>
                                        <p:tav tm="0">
                                          <p:val>
                                            <p:strVal val="#ppt_y+.1"/>
                                          </p:val>
                                        </p:tav>
                                        <p:tav tm="100000">
                                          <p:val>
                                            <p:strVal val="#ppt_y"/>
                                          </p:val>
                                        </p:tav>
                                      </p:tavLst>
                                    </p:anim>
                                  </p:childTnLst>
                                </p:cTn>
                              </p:par>
                              <p:par>
                                <p:cTn id="344" presetID="42" presetClass="entr" presetSubtype="0" fill="hold" nodeType="withEffect">
                                  <p:stCondLst>
                                    <p:cond delay="0"/>
                                  </p:stCondLst>
                                  <p:childTnLst>
                                    <p:set>
                                      <p:cBhvr>
                                        <p:cTn id="345" dur="1" fill="hold">
                                          <p:stCondLst>
                                            <p:cond delay="0"/>
                                          </p:stCondLst>
                                        </p:cTn>
                                        <p:tgtEl>
                                          <p:spTgt spid="253"/>
                                        </p:tgtEl>
                                        <p:attrNameLst>
                                          <p:attrName>style.visibility</p:attrName>
                                        </p:attrNameLst>
                                      </p:cBhvr>
                                      <p:to>
                                        <p:strVal val="visible"/>
                                      </p:to>
                                    </p:set>
                                    <p:animEffect transition="in" filter="fade">
                                      <p:cBhvr>
                                        <p:cTn id="346" dur="1000"/>
                                        <p:tgtEl>
                                          <p:spTgt spid="253"/>
                                        </p:tgtEl>
                                      </p:cBhvr>
                                    </p:animEffect>
                                    <p:anim calcmode="lin" valueType="num">
                                      <p:cBhvr>
                                        <p:cTn id="347" dur="1000" fill="hold"/>
                                        <p:tgtEl>
                                          <p:spTgt spid="253"/>
                                        </p:tgtEl>
                                        <p:attrNameLst>
                                          <p:attrName>ppt_x</p:attrName>
                                        </p:attrNameLst>
                                      </p:cBhvr>
                                      <p:tavLst>
                                        <p:tav tm="0">
                                          <p:val>
                                            <p:strVal val="#ppt_x"/>
                                          </p:val>
                                        </p:tav>
                                        <p:tav tm="100000">
                                          <p:val>
                                            <p:strVal val="#ppt_x"/>
                                          </p:val>
                                        </p:tav>
                                      </p:tavLst>
                                    </p:anim>
                                    <p:anim calcmode="lin" valueType="num">
                                      <p:cBhvr>
                                        <p:cTn id="348" dur="1000" fill="hold"/>
                                        <p:tgtEl>
                                          <p:spTgt spid="253"/>
                                        </p:tgtEl>
                                        <p:attrNameLst>
                                          <p:attrName>ppt_y</p:attrName>
                                        </p:attrNameLst>
                                      </p:cBhvr>
                                      <p:tavLst>
                                        <p:tav tm="0">
                                          <p:val>
                                            <p:strVal val="#ppt_y+.1"/>
                                          </p:val>
                                        </p:tav>
                                        <p:tav tm="100000">
                                          <p:val>
                                            <p:strVal val="#ppt_y"/>
                                          </p:val>
                                        </p:tav>
                                      </p:tavLst>
                                    </p:anim>
                                  </p:childTnLst>
                                </p:cTn>
                              </p:par>
                              <p:par>
                                <p:cTn id="349" presetID="42" presetClass="entr" presetSubtype="0" fill="hold" nodeType="withEffect">
                                  <p:stCondLst>
                                    <p:cond delay="0"/>
                                  </p:stCondLst>
                                  <p:childTnLst>
                                    <p:set>
                                      <p:cBhvr>
                                        <p:cTn id="350" dur="1" fill="hold">
                                          <p:stCondLst>
                                            <p:cond delay="0"/>
                                          </p:stCondLst>
                                        </p:cTn>
                                        <p:tgtEl>
                                          <p:spTgt spid="254"/>
                                        </p:tgtEl>
                                        <p:attrNameLst>
                                          <p:attrName>style.visibility</p:attrName>
                                        </p:attrNameLst>
                                      </p:cBhvr>
                                      <p:to>
                                        <p:strVal val="visible"/>
                                      </p:to>
                                    </p:set>
                                    <p:animEffect transition="in" filter="fade">
                                      <p:cBhvr>
                                        <p:cTn id="351" dur="1000"/>
                                        <p:tgtEl>
                                          <p:spTgt spid="254"/>
                                        </p:tgtEl>
                                      </p:cBhvr>
                                    </p:animEffect>
                                    <p:anim calcmode="lin" valueType="num">
                                      <p:cBhvr>
                                        <p:cTn id="352" dur="1000" fill="hold"/>
                                        <p:tgtEl>
                                          <p:spTgt spid="254"/>
                                        </p:tgtEl>
                                        <p:attrNameLst>
                                          <p:attrName>ppt_x</p:attrName>
                                        </p:attrNameLst>
                                      </p:cBhvr>
                                      <p:tavLst>
                                        <p:tav tm="0">
                                          <p:val>
                                            <p:strVal val="#ppt_x"/>
                                          </p:val>
                                        </p:tav>
                                        <p:tav tm="100000">
                                          <p:val>
                                            <p:strVal val="#ppt_x"/>
                                          </p:val>
                                        </p:tav>
                                      </p:tavLst>
                                    </p:anim>
                                    <p:anim calcmode="lin" valueType="num">
                                      <p:cBhvr>
                                        <p:cTn id="353" dur="1000" fill="hold"/>
                                        <p:tgtEl>
                                          <p:spTgt spid="254"/>
                                        </p:tgtEl>
                                        <p:attrNameLst>
                                          <p:attrName>ppt_y</p:attrName>
                                        </p:attrNameLst>
                                      </p:cBhvr>
                                      <p:tavLst>
                                        <p:tav tm="0">
                                          <p:val>
                                            <p:strVal val="#ppt_y+.1"/>
                                          </p:val>
                                        </p:tav>
                                        <p:tav tm="100000">
                                          <p:val>
                                            <p:strVal val="#ppt_y"/>
                                          </p:val>
                                        </p:tav>
                                      </p:tavLst>
                                    </p:anim>
                                  </p:childTnLst>
                                </p:cTn>
                              </p:par>
                              <p:par>
                                <p:cTn id="354" presetID="42" presetClass="entr" presetSubtype="0" fill="hold" grpId="0" nodeType="withEffect">
                                  <p:stCondLst>
                                    <p:cond delay="0"/>
                                  </p:stCondLst>
                                  <p:childTnLst>
                                    <p:set>
                                      <p:cBhvr>
                                        <p:cTn id="355" dur="1" fill="hold">
                                          <p:stCondLst>
                                            <p:cond delay="0"/>
                                          </p:stCondLst>
                                        </p:cTn>
                                        <p:tgtEl>
                                          <p:spTgt spid="255"/>
                                        </p:tgtEl>
                                        <p:attrNameLst>
                                          <p:attrName>style.visibility</p:attrName>
                                        </p:attrNameLst>
                                      </p:cBhvr>
                                      <p:to>
                                        <p:strVal val="visible"/>
                                      </p:to>
                                    </p:set>
                                    <p:animEffect transition="in" filter="fade">
                                      <p:cBhvr>
                                        <p:cTn id="356" dur="1000"/>
                                        <p:tgtEl>
                                          <p:spTgt spid="255"/>
                                        </p:tgtEl>
                                      </p:cBhvr>
                                    </p:animEffect>
                                    <p:anim calcmode="lin" valueType="num">
                                      <p:cBhvr>
                                        <p:cTn id="357" dur="1000" fill="hold"/>
                                        <p:tgtEl>
                                          <p:spTgt spid="255"/>
                                        </p:tgtEl>
                                        <p:attrNameLst>
                                          <p:attrName>ppt_x</p:attrName>
                                        </p:attrNameLst>
                                      </p:cBhvr>
                                      <p:tavLst>
                                        <p:tav tm="0">
                                          <p:val>
                                            <p:strVal val="#ppt_x"/>
                                          </p:val>
                                        </p:tav>
                                        <p:tav tm="100000">
                                          <p:val>
                                            <p:strVal val="#ppt_x"/>
                                          </p:val>
                                        </p:tav>
                                      </p:tavLst>
                                    </p:anim>
                                    <p:anim calcmode="lin" valueType="num">
                                      <p:cBhvr>
                                        <p:cTn id="358" dur="1000" fill="hold"/>
                                        <p:tgtEl>
                                          <p:spTgt spid="255"/>
                                        </p:tgtEl>
                                        <p:attrNameLst>
                                          <p:attrName>ppt_y</p:attrName>
                                        </p:attrNameLst>
                                      </p:cBhvr>
                                      <p:tavLst>
                                        <p:tav tm="0">
                                          <p:val>
                                            <p:strVal val="#ppt_y+.1"/>
                                          </p:val>
                                        </p:tav>
                                        <p:tav tm="100000">
                                          <p:val>
                                            <p:strVal val="#ppt_y"/>
                                          </p:val>
                                        </p:tav>
                                      </p:tavLst>
                                    </p:anim>
                                  </p:childTnLst>
                                </p:cTn>
                              </p:par>
                              <p:par>
                                <p:cTn id="359" presetID="42" presetClass="entr" presetSubtype="0" fill="hold" grpId="0" nodeType="withEffect">
                                  <p:stCondLst>
                                    <p:cond delay="0"/>
                                  </p:stCondLst>
                                  <p:childTnLst>
                                    <p:set>
                                      <p:cBhvr>
                                        <p:cTn id="360" dur="1" fill="hold">
                                          <p:stCondLst>
                                            <p:cond delay="0"/>
                                          </p:stCondLst>
                                        </p:cTn>
                                        <p:tgtEl>
                                          <p:spTgt spid="256"/>
                                        </p:tgtEl>
                                        <p:attrNameLst>
                                          <p:attrName>style.visibility</p:attrName>
                                        </p:attrNameLst>
                                      </p:cBhvr>
                                      <p:to>
                                        <p:strVal val="visible"/>
                                      </p:to>
                                    </p:set>
                                    <p:animEffect transition="in" filter="fade">
                                      <p:cBhvr>
                                        <p:cTn id="361" dur="1000"/>
                                        <p:tgtEl>
                                          <p:spTgt spid="256"/>
                                        </p:tgtEl>
                                      </p:cBhvr>
                                    </p:animEffect>
                                    <p:anim calcmode="lin" valueType="num">
                                      <p:cBhvr>
                                        <p:cTn id="362" dur="1000" fill="hold"/>
                                        <p:tgtEl>
                                          <p:spTgt spid="256"/>
                                        </p:tgtEl>
                                        <p:attrNameLst>
                                          <p:attrName>ppt_x</p:attrName>
                                        </p:attrNameLst>
                                      </p:cBhvr>
                                      <p:tavLst>
                                        <p:tav tm="0">
                                          <p:val>
                                            <p:strVal val="#ppt_x"/>
                                          </p:val>
                                        </p:tav>
                                        <p:tav tm="100000">
                                          <p:val>
                                            <p:strVal val="#ppt_x"/>
                                          </p:val>
                                        </p:tav>
                                      </p:tavLst>
                                    </p:anim>
                                    <p:anim calcmode="lin" valueType="num">
                                      <p:cBhvr>
                                        <p:cTn id="363" dur="1000" fill="hold"/>
                                        <p:tgtEl>
                                          <p:spTgt spid="256"/>
                                        </p:tgtEl>
                                        <p:attrNameLst>
                                          <p:attrName>ppt_y</p:attrName>
                                        </p:attrNameLst>
                                      </p:cBhvr>
                                      <p:tavLst>
                                        <p:tav tm="0">
                                          <p:val>
                                            <p:strVal val="#ppt_y+.1"/>
                                          </p:val>
                                        </p:tav>
                                        <p:tav tm="100000">
                                          <p:val>
                                            <p:strVal val="#ppt_y"/>
                                          </p:val>
                                        </p:tav>
                                      </p:tavLst>
                                    </p:anim>
                                  </p:childTnLst>
                                </p:cTn>
                              </p:par>
                              <p:par>
                                <p:cTn id="364" presetID="42" presetClass="entr" presetSubtype="0" fill="hold" grpId="0" nodeType="withEffect">
                                  <p:stCondLst>
                                    <p:cond delay="0"/>
                                  </p:stCondLst>
                                  <p:childTnLst>
                                    <p:set>
                                      <p:cBhvr>
                                        <p:cTn id="365" dur="1" fill="hold">
                                          <p:stCondLst>
                                            <p:cond delay="0"/>
                                          </p:stCondLst>
                                        </p:cTn>
                                        <p:tgtEl>
                                          <p:spTgt spid="257"/>
                                        </p:tgtEl>
                                        <p:attrNameLst>
                                          <p:attrName>style.visibility</p:attrName>
                                        </p:attrNameLst>
                                      </p:cBhvr>
                                      <p:to>
                                        <p:strVal val="visible"/>
                                      </p:to>
                                    </p:set>
                                    <p:animEffect transition="in" filter="fade">
                                      <p:cBhvr>
                                        <p:cTn id="366" dur="1000"/>
                                        <p:tgtEl>
                                          <p:spTgt spid="257"/>
                                        </p:tgtEl>
                                      </p:cBhvr>
                                    </p:animEffect>
                                    <p:anim calcmode="lin" valueType="num">
                                      <p:cBhvr>
                                        <p:cTn id="367" dur="1000" fill="hold"/>
                                        <p:tgtEl>
                                          <p:spTgt spid="257"/>
                                        </p:tgtEl>
                                        <p:attrNameLst>
                                          <p:attrName>ppt_x</p:attrName>
                                        </p:attrNameLst>
                                      </p:cBhvr>
                                      <p:tavLst>
                                        <p:tav tm="0">
                                          <p:val>
                                            <p:strVal val="#ppt_x"/>
                                          </p:val>
                                        </p:tav>
                                        <p:tav tm="100000">
                                          <p:val>
                                            <p:strVal val="#ppt_x"/>
                                          </p:val>
                                        </p:tav>
                                      </p:tavLst>
                                    </p:anim>
                                    <p:anim calcmode="lin" valueType="num">
                                      <p:cBhvr>
                                        <p:cTn id="368" dur="1000" fill="hold"/>
                                        <p:tgtEl>
                                          <p:spTgt spid="257"/>
                                        </p:tgtEl>
                                        <p:attrNameLst>
                                          <p:attrName>ppt_y</p:attrName>
                                        </p:attrNameLst>
                                      </p:cBhvr>
                                      <p:tavLst>
                                        <p:tav tm="0">
                                          <p:val>
                                            <p:strVal val="#ppt_y+.1"/>
                                          </p:val>
                                        </p:tav>
                                        <p:tav tm="100000">
                                          <p:val>
                                            <p:strVal val="#ppt_y"/>
                                          </p:val>
                                        </p:tav>
                                      </p:tavLst>
                                    </p:anim>
                                  </p:childTnLst>
                                </p:cTn>
                              </p:par>
                              <p:par>
                                <p:cTn id="369" presetID="42" presetClass="entr" presetSubtype="0" fill="hold" grpId="0" nodeType="withEffect">
                                  <p:stCondLst>
                                    <p:cond delay="0"/>
                                  </p:stCondLst>
                                  <p:childTnLst>
                                    <p:set>
                                      <p:cBhvr>
                                        <p:cTn id="370" dur="1" fill="hold">
                                          <p:stCondLst>
                                            <p:cond delay="0"/>
                                          </p:stCondLst>
                                        </p:cTn>
                                        <p:tgtEl>
                                          <p:spTgt spid="258"/>
                                        </p:tgtEl>
                                        <p:attrNameLst>
                                          <p:attrName>style.visibility</p:attrName>
                                        </p:attrNameLst>
                                      </p:cBhvr>
                                      <p:to>
                                        <p:strVal val="visible"/>
                                      </p:to>
                                    </p:set>
                                    <p:animEffect transition="in" filter="fade">
                                      <p:cBhvr>
                                        <p:cTn id="371" dur="1000"/>
                                        <p:tgtEl>
                                          <p:spTgt spid="258"/>
                                        </p:tgtEl>
                                      </p:cBhvr>
                                    </p:animEffect>
                                    <p:anim calcmode="lin" valueType="num">
                                      <p:cBhvr>
                                        <p:cTn id="372" dur="1000" fill="hold"/>
                                        <p:tgtEl>
                                          <p:spTgt spid="258"/>
                                        </p:tgtEl>
                                        <p:attrNameLst>
                                          <p:attrName>ppt_x</p:attrName>
                                        </p:attrNameLst>
                                      </p:cBhvr>
                                      <p:tavLst>
                                        <p:tav tm="0">
                                          <p:val>
                                            <p:strVal val="#ppt_x"/>
                                          </p:val>
                                        </p:tav>
                                        <p:tav tm="100000">
                                          <p:val>
                                            <p:strVal val="#ppt_x"/>
                                          </p:val>
                                        </p:tav>
                                      </p:tavLst>
                                    </p:anim>
                                    <p:anim calcmode="lin" valueType="num">
                                      <p:cBhvr>
                                        <p:cTn id="373" dur="1000" fill="hold"/>
                                        <p:tgtEl>
                                          <p:spTgt spid="258"/>
                                        </p:tgtEl>
                                        <p:attrNameLst>
                                          <p:attrName>ppt_y</p:attrName>
                                        </p:attrNameLst>
                                      </p:cBhvr>
                                      <p:tavLst>
                                        <p:tav tm="0">
                                          <p:val>
                                            <p:strVal val="#ppt_y+.1"/>
                                          </p:val>
                                        </p:tav>
                                        <p:tav tm="100000">
                                          <p:val>
                                            <p:strVal val="#ppt_y"/>
                                          </p:val>
                                        </p:tav>
                                      </p:tavLst>
                                    </p:anim>
                                  </p:childTnLst>
                                </p:cTn>
                              </p:par>
                              <p:par>
                                <p:cTn id="374" presetID="42" presetClass="entr" presetSubtype="0" fill="hold" nodeType="withEffect">
                                  <p:stCondLst>
                                    <p:cond delay="0"/>
                                  </p:stCondLst>
                                  <p:childTnLst>
                                    <p:set>
                                      <p:cBhvr>
                                        <p:cTn id="375" dur="1" fill="hold">
                                          <p:stCondLst>
                                            <p:cond delay="0"/>
                                          </p:stCondLst>
                                        </p:cTn>
                                        <p:tgtEl>
                                          <p:spTgt spid="259"/>
                                        </p:tgtEl>
                                        <p:attrNameLst>
                                          <p:attrName>style.visibility</p:attrName>
                                        </p:attrNameLst>
                                      </p:cBhvr>
                                      <p:to>
                                        <p:strVal val="visible"/>
                                      </p:to>
                                    </p:set>
                                    <p:animEffect transition="in" filter="fade">
                                      <p:cBhvr>
                                        <p:cTn id="376" dur="1000"/>
                                        <p:tgtEl>
                                          <p:spTgt spid="259"/>
                                        </p:tgtEl>
                                      </p:cBhvr>
                                    </p:animEffect>
                                    <p:anim calcmode="lin" valueType="num">
                                      <p:cBhvr>
                                        <p:cTn id="377" dur="1000" fill="hold"/>
                                        <p:tgtEl>
                                          <p:spTgt spid="259"/>
                                        </p:tgtEl>
                                        <p:attrNameLst>
                                          <p:attrName>ppt_x</p:attrName>
                                        </p:attrNameLst>
                                      </p:cBhvr>
                                      <p:tavLst>
                                        <p:tav tm="0">
                                          <p:val>
                                            <p:strVal val="#ppt_x"/>
                                          </p:val>
                                        </p:tav>
                                        <p:tav tm="100000">
                                          <p:val>
                                            <p:strVal val="#ppt_x"/>
                                          </p:val>
                                        </p:tav>
                                      </p:tavLst>
                                    </p:anim>
                                    <p:anim calcmode="lin" valueType="num">
                                      <p:cBhvr>
                                        <p:cTn id="378" dur="1000" fill="hold"/>
                                        <p:tgtEl>
                                          <p:spTgt spid="259"/>
                                        </p:tgtEl>
                                        <p:attrNameLst>
                                          <p:attrName>ppt_y</p:attrName>
                                        </p:attrNameLst>
                                      </p:cBhvr>
                                      <p:tavLst>
                                        <p:tav tm="0">
                                          <p:val>
                                            <p:strVal val="#ppt_y+.1"/>
                                          </p:val>
                                        </p:tav>
                                        <p:tav tm="100000">
                                          <p:val>
                                            <p:strVal val="#ppt_y"/>
                                          </p:val>
                                        </p:tav>
                                      </p:tavLst>
                                    </p:anim>
                                  </p:childTnLst>
                                </p:cTn>
                              </p:par>
                              <p:par>
                                <p:cTn id="379" presetID="42" presetClass="entr" presetSubtype="0" fill="hold" nodeType="withEffect">
                                  <p:stCondLst>
                                    <p:cond delay="0"/>
                                  </p:stCondLst>
                                  <p:childTnLst>
                                    <p:set>
                                      <p:cBhvr>
                                        <p:cTn id="380" dur="1" fill="hold">
                                          <p:stCondLst>
                                            <p:cond delay="0"/>
                                          </p:stCondLst>
                                        </p:cTn>
                                        <p:tgtEl>
                                          <p:spTgt spid="260"/>
                                        </p:tgtEl>
                                        <p:attrNameLst>
                                          <p:attrName>style.visibility</p:attrName>
                                        </p:attrNameLst>
                                      </p:cBhvr>
                                      <p:to>
                                        <p:strVal val="visible"/>
                                      </p:to>
                                    </p:set>
                                    <p:animEffect transition="in" filter="fade">
                                      <p:cBhvr>
                                        <p:cTn id="381" dur="1000"/>
                                        <p:tgtEl>
                                          <p:spTgt spid="260"/>
                                        </p:tgtEl>
                                      </p:cBhvr>
                                    </p:animEffect>
                                    <p:anim calcmode="lin" valueType="num">
                                      <p:cBhvr>
                                        <p:cTn id="382" dur="1000" fill="hold"/>
                                        <p:tgtEl>
                                          <p:spTgt spid="260"/>
                                        </p:tgtEl>
                                        <p:attrNameLst>
                                          <p:attrName>ppt_x</p:attrName>
                                        </p:attrNameLst>
                                      </p:cBhvr>
                                      <p:tavLst>
                                        <p:tav tm="0">
                                          <p:val>
                                            <p:strVal val="#ppt_x"/>
                                          </p:val>
                                        </p:tav>
                                        <p:tav tm="100000">
                                          <p:val>
                                            <p:strVal val="#ppt_x"/>
                                          </p:val>
                                        </p:tav>
                                      </p:tavLst>
                                    </p:anim>
                                    <p:anim calcmode="lin" valueType="num">
                                      <p:cBhvr>
                                        <p:cTn id="383" dur="1000" fill="hold"/>
                                        <p:tgtEl>
                                          <p:spTgt spid="260"/>
                                        </p:tgtEl>
                                        <p:attrNameLst>
                                          <p:attrName>ppt_y</p:attrName>
                                        </p:attrNameLst>
                                      </p:cBhvr>
                                      <p:tavLst>
                                        <p:tav tm="0">
                                          <p:val>
                                            <p:strVal val="#ppt_y+.1"/>
                                          </p:val>
                                        </p:tav>
                                        <p:tav tm="100000">
                                          <p:val>
                                            <p:strVal val="#ppt_y"/>
                                          </p:val>
                                        </p:tav>
                                      </p:tavLst>
                                    </p:anim>
                                  </p:childTnLst>
                                </p:cTn>
                              </p:par>
                              <p:par>
                                <p:cTn id="384" presetID="42" presetClass="entr" presetSubtype="0" fill="hold" nodeType="withEffect">
                                  <p:stCondLst>
                                    <p:cond delay="0"/>
                                  </p:stCondLst>
                                  <p:childTnLst>
                                    <p:set>
                                      <p:cBhvr>
                                        <p:cTn id="385" dur="1" fill="hold">
                                          <p:stCondLst>
                                            <p:cond delay="0"/>
                                          </p:stCondLst>
                                        </p:cTn>
                                        <p:tgtEl>
                                          <p:spTgt spid="261"/>
                                        </p:tgtEl>
                                        <p:attrNameLst>
                                          <p:attrName>style.visibility</p:attrName>
                                        </p:attrNameLst>
                                      </p:cBhvr>
                                      <p:to>
                                        <p:strVal val="visible"/>
                                      </p:to>
                                    </p:set>
                                    <p:animEffect transition="in" filter="fade">
                                      <p:cBhvr>
                                        <p:cTn id="386" dur="1000"/>
                                        <p:tgtEl>
                                          <p:spTgt spid="261"/>
                                        </p:tgtEl>
                                      </p:cBhvr>
                                    </p:animEffect>
                                    <p:anim calcmode="lin" valueType="num">
                                      <p:cBhvr>
                                        <p:cTn id="387" dur="1000" fill="hold"/>
                                        <p:tgtEl>
                                          <p:spTgt spid="261"/>
                                        </p:tgtEl>
                                        <p:attrNameLst>
                                          <p:attrName>ppt_x</p:attrName>
                                        </p:attrNameLst>
                                      </p:cBhvr>
                                      <p:tavLst>
                                        <p:tav tm="0">
                                          <p:val>
                                            <p:strVal val="#ppt_x"/>
                                          </p:val>
                                        </p:tav>
                                        <p:tav tm="100000">
                                          <p:val>
                                            <p:strVal val="#ppt_x"/>
                                          </p:val>
                                        </p:tav>
                                      </p:tavLst>
                                    </p:anim>
                                    <p:anim calcmode="lin" valueType="num">
                                      <p:cBhvr>
                                        <p:cTn id="388" dur="1000" fill="hold"/>
                                        <p:tgtEl>
                                          <p:spTgt spid="261"/>
                                        </p:tgtEl>
                                        <p:attrNameLst>
                                          <p:attrName>ppt_y</p:attrName>
                                        </p:attrNameLst>
                                      </p:cBhvr>
                                      <p:tavLst>
                                        <p:tav tm="0">
                                          <p:val>
                                            <p:strVal val="#ppt_y+.1"/>
                                          </p:val>
                                        </p:tav>
                                        <p:tav tm="100000">
                                          <p:val>
                                            <p:strVal val="#ppt_y"/>
                                          </p:val>
                                        </p:tav>
                                      </p:tavLst>
                                    </p:anim>
                                  </p:childTnLst>
                                </p:cTn>
                              </p:par>
                              <p:par>
                                <p:cTn id="389" presetID="42" presetClass="entr" presetSubtype="0" fill="hold" grpId="0" nodeType="withEffect">
                                  <p:stCondLst>
                                    <p:cond delay="0"/>
                                  </p:stCondLst>
                                  <p:childTnLst>
                                    <p:set>
                                      <p:cBhvr>
                                        <p:cTn id="390" dur="1" fill="hold">
                                          <p:stCondLst>
                                            <p:cond delay="0"/>
                                          </p:stCondLst>
                                        </p:cTn>
                                        <p:tgtEl>
                                          <p:spTgt spid="262"/>
                                        </p:tgtEl>
                                        <p:attrNameLst>
                                          <p:attrName>style.visibility</p:attrName>
                                        </p:attrNameLst>
                                      </p:cBhvr>
                                      <p:to>
                                        <p:strVal val="visible"/>
                                      </p:to>
                                    </p:set>
                                    <p:animEffect transition="in" filter="fade">
                                      <p:cBhvr>
                                        <p:cTn id="391" dur="1000"/>
                                        <p:tgtEl>
                                          <p:spTgt spid="262"/>
                                        </p:tgtEl>
                                      </p:cBhvr>
                                    </p:animEffect>
                                    <p:anim calcmode="lin" valueType="num">
                                      <p:cBhvr>
                                        <p:cTn id="392" dur="1000" fill="hold"/>
                                        <p:tgtEl>
                                          <p:spTgt spid="262"/>
                                        </p:tgtEl>
                                        <p:attrNameLst>
                                          <p:attrName>ppt_x</p:attrName>
                                        </p:attrNameLst>
                                      </p:cBhvr>
                                      <p:tavLst>
                                        <p:tav tm="0">
                                          <p:val>
                                            <p:strVal val="#ppt_x"/>
                                          </p:val>
                                        </p:tav>
                                        <p:tav tm="100000">
                                          <p:val>
                                            <p:strVal val="#ppt_x"/>
                                          </p:val>
                                        </p:tav>
                                      </p:tavLst>
                                    </p:anim>
                                    <p:anim calcmode="lin" valueType="num">
                                      <p:cBhvr>
                                        <p:cTn id="393" dur="1000" fill="hold"/>
                                        <p:tgtEl>
                                          <p:spTgt spid="262"/>
                                        </p:tgtEl>
                                        <p:attrNameLst>
                                          <p:attrName>ppt_y</p:attrName>
                                        </p:attrNameLst>
                                      </p:cBhvr>
                                      <p:tavLst>
                                        <p:tav tm="0">
                                          <p:val>
                                            <p:strVal val="#ppt_y+.1"/>
                                          </p:val>
                                        </p:tav>
                                        <p:tav tm="100000">
                                          <p:val>
                                            <p:strVal val="#ppt_y"/>
                                          </p:val>
                                        </p:tav>
                                      </p:tavLst>
                                    </p:anim>
                                  </p:childTnLst>
                                </p:cTn>
                              </p:par>
                              <p:par>
                                <p:cTn id="394" presetID="42" presetClass="entr" presetSubtype="0" fill="hold" grpId="0" nodeType="withEffect">
                                  <p:stCondLst>
                                    <p:cond delay="0"/>
                                  </p:stCondLst>
                                  <p:childTnLst>
                                    <p:set>
                                      <p:cBhvr>
                                        <p:cTn id="395" dur="1" fill="hold">
                                          <p:stCondLst>
                                            <p:cond delay="0"/>
                                          </p:stCondLst>
                                        </p:cTn>
                                        <p:tgtEl>
                                          <p:spTgt spid="263"/>
                                        </p:tgtEl>
                                        <p:attrNameLst>
                                          <p:attrName>style.visibility</p:attrName>
                                        </p:attrNameLst>
                                      </p:cBhvr>
                                      <p:to>
                                        <p:strVal val="visible"/>
                                      </p:to>
                                    </p:set>
                                    <p:animEffect transition="in" filter="fade">
                                      <p:cBhvr>
                                        <p:cTn id="396" dur="1000"/>
                                        <p:tgtEl>
                                          <p:spTgt spid="263"/>
                                        </p:tgtEl>
                                      </p:cBhvr>
                                    </p:animEffect>
                                    <p:anim calcmode="lin" valueType="num">
                                      <p:cBhvr>
                                        <p:cTn id="397" dur="1000" fill="hold"/>
                                        <p:tgtEl>
                                          <p:spTgt spid="263"/>
                                        </p:tgtEl>
                                        <p:attrNameLst>
                                          <p:attrName>ppt_x</p:attrName>
                                        </p:attrNameLst>
                                      </p:cBhvr>
                                      <p:tavLst>
                                        <p:tav tm="0">
                                          <p:val>
                                            <p:strVal val="#ppt_x"/>
                                          </p:val>
                                        </p:tav>
                                        <p:tav tm="100000">
                                          <p:val>
                                            <p:strVal val="#ppt_x"/>
                                          </p:val>
                                        </p:tav>
                                      </p:tavLst>
                                    </p:anim>
                                    <p:anim calcmode="lin" valueType="num">
                                      <p:cBhvr>
                                        <p:cTn id="398" dur="1000" fill="hold"/>
                                        <p:tgtEl>
                                          <p:spTgt spid="263"/>
                                        </p:tgtEl>
                                        <p:attrNameLst>
                                          <p:attrName>ppt_y</p:attrName>
                                        </p:attrNameLst>
                                      </p:cBhvr>
                                      <p:tavLst>
                                        <p:tav tm="0">
                                          <p:val>
                                            <p:strVal val="#ppt_y+.1"/>
                                          </p:val>
                                        </p:tav>
                                        <p:tav tm="100000">
                                          <p:val>
                                            <p:strVal val="#ppt_y"/>
                                          </p:val>
                                        </p:tav>
                                      </p:tavLst>
                                    </p:anim>
                                  </p:childTnLst>
                                </p:cTn>
                              </p:par>
                              <p:par>
                                <p:cTn id="399" presetID="42" presetClass="entr" presetSubtype="0" fill="hold" grpId="0" nodeType="withEffect">
                                  <p:stCondLst>
                                    <p:cond delay="0"/>
                                  </p:stCondLst>
                                  <p:childTnLst>
                                    <p:set>
                                      <p:cBhvr>
                                        <p:cTn id="400" dur="1" fill="hold">
                                          <p:stCondLst>
                                            <p:cond delay="0"/>
                                          </p:stCondLst>
                                        </p:cTn>
                                        <p:tgtEl>
                                          <p:spTgt spid="264"/>
                                        </p:tgtEl>
                                        <p:attrNameLst>
                                          <p:attrName>style.visibility</p:attrName>
                                        </p:attrNameLst>
                                      </p:cBhvr>
                                      <p:to>
                                        <p:strVal val="visible"/>
                                      </p:to>
                                    </p:set>
                                    <p:animEffect transition="in" filter="fade">
                                      <p:cBhvr>
                                        <p:cTn id="401" dur="1000"/>
                                        <p:tgtEl>
                                          <p:spTgt spid="264"/>
                                        </p:tgtEl>
                                      </p:cBhvr>
                                    </p:animEffect>
                                    <p:anim calcmode="lin" valueType="num">
                                      <p:cBhvr>
                                        <p:cTn id="402" dur="1000" fill="hold"/>
                                        <p:tgtEl>
                                          <p:spTgt spid="264"/>
                                        </p:tgtEl>
                                        <p:attrNameLst>
                                          <p:attrName>ppt_x</p:attrName>
                                        </p:attrNameLst>
                                      </p:cBhvr>
                                      <p:tavLst>
                                        <p:tav tm="0">
                                          <p:val>
                                            <p:strVal val="#ppt_x"/>
                                          </p:val>
                                        </p:tav>
                                        <p:tav tm="100000">
                                          <p:val>
                                            <p:strVal val="#ppt_x"/>
                                          </p:val>
                                        </p:tav>
                                      </p:tavLst>
                                    </p:anim>
                                    <p:anim calcmode="lin" valueType="num">
                                      <p:cBhvr>
                                        <p:cTn id="403" dur="1000" fill="hold"/>
                                        <p:tgtEl>
                                          <p:spTgt spid="264"/>
                                        </p:tgtEl>
                                        <p:attrNameLst>
                                          <p:attrName>ppt_y</p:attrName>
                                        </p:attrNameLst>
                                      </p:cBhvr>
                                      <p:tavLst>
                                        <p:tav tm="0">
                                          <p:val>
                                            <p:strVal val="#ppt_y+.1"/>
                                          </p:val>
                                        </p:tav>
                                        <p:tav tm="100000">
                                          <p:val>
                                            <p:strVal val="#ppt_y"/>
                                          </p:val>
                                        </p:tav>
                                      </p:tavLst>
                                    </p:anim>
                                  </p:childTnLst>
                                </p:cTn>
                              </p:par>
                              <p:par>
                                <p:cTn id="404" presetID="42" presetClass="entr" presetSubtype="0" fill="hold" grpId="0" nodeType="withEffect">
                                  <p:stCondLst>
                                    <p:cond delay="0"/>
                                  </p:stCondLst>
                                  <p:childTnLst>
                                    <p:set>
                                      <p:cBhvr>
                                        <p:cTn id="405" dur="1" fill="hold">
                                          <p:stCondLst>
                                            <p:cond delay="0"/>
                                          </p:stCondLst>
                                        </p:cTn>
                                        <p:tgtEl>
                                          <p:spTgt spid="265"/>
                                        </p:tgtEl>
                                        <p:attrNameLst>
                                          <p:attrName>style.visibility</p:attrName>
                                        </p:attrNameLst>
                                      </p:cBhvr>
                                      <p:to>
                                        <p:strVal val="visible"/>
                                      </p:to>
                                    </p:set>
                                    <p:animEffect transition="in" filter="fade">
                                      <p:cBhvr>
                                        <p:cTn id="406" dur="1000"/>
                                        <p:tgtEl>
                                          <p:spTgt spid="265"/>
                                        </p:tgtEl>
                                      </p:cBhvr>
                                    </p:animEffect>
                                    <p:anim calcmode="lin" valueType="num">
                                      <p:cBhvr>
                                        <p:cTn id="407" dur="1000" fill="hold"/>
                                        <p:tgtEl>
                                          <p:spTgt spid="265"/>
                                        </p:tgtEl>
                                        <p:attrNameLst>
                                          <p:attrName>ppt_x</p:attrName>
                                        </p:attrNameLst>
                                      </p:cBhvr>
                                      <p:tavLst>
                                        <p:tav tm="0">
                                          <p:val>
                                            <p:strVal val="#ppt_x"/>
                                          </p:val>
                                        </p:tav>
                                        <p:tav tm="100000">
                                          <p:val>
                                            <p:strVal val="#ppt_x"/>
                                          </p:val>
                                        </p:tav>
                                      </p:tavLst>
                                    </p:anim>
                                    <p:anim calcmode="lin" valueType="num">
                                      <p:cBhvr>
                                        <p:cTn id="408" dur="1000" fill="hold"/>
                                        <p:tgtEl>
                                          <p:spTgt spid="265"/>
                                        </p:tgtEl>
                                        <p:attrNameLst>
                                          <p:attrName>ppt_y</p:attrName>
                                        </p:attrNameLst>
                                      </p:cBhvr>
                                      <p:tavLst>
                                        <p:tav tm="0">
                                          <p:val>
                                            <p:strVal val="#ppt_y+.1"/>
                                          </p:val>
                                        </p:tav>
                                        <p:tav tm="100000">
                                          <p:val>
                                            <p:strVal val="#ppt_y"/>
                                          </p:val>
                                        </p:tav>
                                      </p:tavLst>
                                    </p:anim>
                                  </p:childTnLst>
                                </p:cTn>
                              </p:par>
                              <p:par>
                                <p:cTn id="409" presetID="42" presetClass="entr" presetSubtype="0" fill="hold" nodeType="withEffect">
                                  <p:stCondLst>
                                    <p:cond delay="0"/>
                                  </p:stCondLst>
                                  <p:childTnLst>
                                    <p:set>
                                      <p:cBhvr>
                                        <p:cTn id="410" dur="1" fill="hold">
                                          <p:stCondLst>
                                            <p:cond delay="0"/>
                                          </p:stCondLst>
                                        </p:cTn>
                                        <p:tgtEl>
                                          <p:spTgt spid="266"/>
                                        </p:tgtEl>
                                        <p:attrNameLst>
                                          <p:attrName>style.visibility</p:attrName>
                                        </p:attrNameLst>
                                      </p:cBhvr>
                                      <p:to>
                                        <p:strVal val="visible"/>
                                      </p:to>
                                    </p:set>
                                    <p:animEffect transition="in" filter="fade">
                                      <p:cBhvr>
                                        <p:cTn id="411" dur="1000"/>
                                        <p:tgtEl>
                                          <p:spTgt spid="266"/>
                                        </p:tgtEl>
                                      </p:cBhvr>
                                    </p:animEffect>
                                    <p:anim calcmode="lin" valueType="num">
                                      <p:cBhvr>
                                        <p:cTn id="412" dur="1000" fill="hold"/>
                                        <p:tgtEl>
                                          <p:spTgt spid="266"/>
                                        </p:tgtEl>
                                        <p:attrNameLst>
                                          <p:attrName>ppt_x</p:attrName>
                                        </p:attrNameLst>
                                      </p:cBhvr>
                                      <p:tavLst>
                                        <p:tav tm="0">
                                          <p:val>
                                            <p:strVal val="#ppt_x"/>
                                          </p:val>
                                        </p:tav>
                                        <p:tav tm="100000">
                                          <p:val>
                                            <p:strVal val="#ppt_x"/>
                                          </p:val>
                                        </p:tav>
                                      </p:tavLst>
                                    </p:anim>
                                    <p:anim calcmode="lin" valueType="num">
                                      <p:cBhvr>
                                        <p:cTn id="413" dur="1000" fill="hold"/>
                                        <p:tgtEl>
                                          <p:spTgt spid="266"/>
                                        </p:tgtEl>
                                        <p:attrNameLst>
                                          <p:attrName>ppt_y</p:attrName>
                                        </p:attrNameLst>
                                      </p:cBhvr>
                                      <p:tavLst>
                                        <p:tav tm="0">
                                          <p:val>
                                            <p:strVal val="#ppt_y+.1"/>
                                          </p:val>
                                        </p:tav>
                                        <p:tav tm="100000">
                                          <p:val>
                                            <p:strVal val="#ppt_y"/>
                                          </p:val>
                                        </p:tav>
                                      </p:tavLst>
                                    </p:anim>
                                  </p:childTnLst>
                                </p:cTn>
                              </p:par>
                              <p:par>
                                <p:cTn id="414" presetID="42" presetClass="entr" presetSubtype="0" fill="hold" nodeType="withEffect">
                                  <p:stCondLst>
                                    <p:cond delay="0"/>
                                  </p:stCondLst>
                                  <p:childTnLst>
                                    <p:set>
                                      <p:cBhvr>
                                        <p:cTn id="415" dur="1" fill="hold">
                                          <p:stCondLst>
                                            <p:cond delay="0"/>
                                          </p:stCondLst>
                                        </p:cTn>
                                        <p:tgtEl>
                                          <p:spTgt spid="267"/>
                                        </p:tgtEl>
                                        <p:attrNameLst>
                                          <p:attrName>style.visibility</p:attrName>
                                        </p:attrNameLst>
                                      </p:cBhvr>
                                      <p:to>
                                        <p:strVal val="visible"/>
                                      </p:to>
                                    </p:set>
                                    <p:animEffect transition="in" filter="fade">
                                      <p:cBhvr>
                                        <p:cTn id="416" dur="1000"/>
                                        <p:tgtEl>
                                          <p:spTgt spid="267"/>
                                        </p:tgtEl>
                                      </p:cBhvr>
                                    </p:animEffect>
                                    <p:anim calcmode="lin" valueType="num">
                                      <p:cBhvr>
                                        <p:cTn id="417" dur="1000" fill="hold"/>
                                        <p:tgtEl>
                                          <p:spTgt spid="267"/>
                                        </p:tgtEl>
                                        <p:attrNameLst>
                                          <p:attrName>ppt_x</p:attrName>
                                        </p:attrNameLst>
                                      </p:cBhvr>
                                      <p:tavLst>
                                        <p:tav tm="0">
                                          <p:val>
                                            <p:strVal val="#ppt_x"/>
                                          </p:val>
                                        </p:tav>
                                        <p:tav tm="100000">
                                          <p:val>
                                            <p:strVal val="#ppt_x"/>
                                          </p:val>
                                        </p:tav>
                                      </p:tavLst>
                                    </p:anim>
                                    <p:anim calcmode="lin" valueType="num">
                                      <p:cBhvr>
                                        <p:cTn id="418" dur="1000" fill="hold"/>
                                        <p:tgtEl>
                                          <p:spTgt spid="267"/>
                                        </p:tgtEl>
                                        <p:attrNameLst>
                                          <p:attrName>ppt_y</p:attrName>
                                        </p:attrNameLst>
                                      </p:cBhvr>
                                      <p:tavLst>
                                        <p:tav tm="0">
                                          <p:val>
                                            <p:strVal val="#ppt_y+.1"/>
                                          </p:val>
                                        </p:tav>
                                        <p:tav tm="100000">
                                          <p:val>
                                            <p:strVal val="#ppt_y"/>
                                          </p:val>
                                        </p:tav>
                                      </p:tavLst>
                                    </p:anim>
                                  </p:childTnLst>
                                </p:cTn>
                              </p:par>
                              <p:par>
                                <p:cTn id="419" presetID="42" presetClass="entr" presetSubtype="0" fill="hold" nodeType="withEffect">
                                  <p:stCondLst>
                                    <p:cond delay="0"/>
                                  </p:stCondLst>
                                  <p:childTnLst>
                                    <p:set>
                                      <p:cBhvr>
                                        <p:cTn id="420" dur="1" fill="hold">
                                          <p:stCondLst>
                                            <p:cond delay="0"/>
                                          </p:stCondLst>
                                        </p:cTn>
                                        <p:tgtEl>
                                          <p:spTgt spid="268"/>
                                        </p:tgtEl>
                                        <p:attrNameLst>
                                          <p:attrName>style.visibility</p:attrName>
                                        </p:attrNameLst>
                                      </p:cBhvr>
                                      <p:to>
                                        <p:strVal val="visible"/>
                                      </p:to>
                                    </p:set>
                                    <p:animEffect transition="in" filter="fade">
                                      <p:cBhvr>
                                        <p:cTn id="421" dur="1000"/>
                                        <p:tgtEl>
                                          <p:spTgt spid="268"/>
                                        </p:tgtEl>
                                      </p:cBhvr>
                                    </p:animEffect>
                                    <p:anim calcmode="lin" valueType="num">
                                      <p:cBhvr>
                                        <p:cTn id="422" dur="1000" fill="hold"/>
                                        <p:tgtEl>
                                          <p:spTgt spid="268"/>
                                        </p:tgtEl>
                                        <p:attrNameLst>
                                          <p:attrName>ppt_x</p:attrName>
                                        </p:attrNameLst>
                                      </p:cBhvr>
                                      <p:tavLst>
                                        <p:tav tm="0">
                                          <p:val>
                                            <p:strVal val="#ppt_x"/>
                                          </p:val>
                                        </p:tav>
                                        <p:tav tm="100000">
                                          <p:val>
                                            <p:strVal val="#ppt_x"/>
                                          </p:val>
                                        </p:tav>
                                      </p:tavLst>
                                    </p:anim>
                                    <p:anim calcmode="lin" valueType="num">
                                      <p:cBhvr>
                                        <p:cTn id="423" dur="1000" fill="hold"/>
                                        <p:tgtEl>
                                          <p:spTgt spid="268"/>
                                        </p:tgtEl>
                                        <p:attrNameLst>
                                          <p:attrName>ppt_y</p:attrName>
                                        </p:attrNameLst>
                                      </p:cBhvr>
                                      <p:tavLst>
                                        <p:tav tm="0">
                                          <p:val>
                                            <p:strVal val="#ppt_y+.1"/>
                                          </p:val>
                                        </p:tav>
                                        <p:tav tm="100000">
                                          <p:val>
                                            <p:strVal val="#ppt_y"/>
                                          </p:val>
                                        </p:tav>
                                      </p:tavLst>
                                    </p:anim>
                                  </p:childTnLst>
                                </p:cTn>
                              </p:par>
                              <p:par>
                                <p:cTn id="424" presetID="42" presetClass="entr" presetSubtype="0" fill="hold" grpId="0" nodeType="withEffect">
                                  <p:stCondLst>
                                    <p:cond delay="0"/>
                                  </p:stCondLst>
                                  <p:childTnLst>
                                    <p:set>
                                      <p:cBhvr>
                                        <p:cTn id="425" dur="1" fill="hold">
                                          <p:stCondLst>
                                            <p:cond delay="0"/>
                                          </p:stCondLst>
                                        </p:cTn>
                                        <p:tgtEl>
                                          <p:spTgt spid="269"/>
                                        </p:tgtEl>
                                        <p:attrNameLst>
                                          <p:attrName>style.visibility</p:attrName>
                                        </p:attrNameLst>
                                      </p:cBhvr>
                                      <p:to>
                                        <p:strVal val="visible"/>
                                      </p:to>
                                    </p:set>
                                    <p:animEffect transition="in" filter="fade">
                                      <p:cBhvr>
                                        <p:cTn id="426" dur="1000"/>
                                        <p:tgtEl>
                                          <p:spTgt spid="269"/>
                                        </p:tgtEl>
                                      </p:cBhvr>
                                    </p:animEffect>
                                    <p:anim calcmode="lin" valueType="num">
                                      <p:cBhvr>
                                        <p:cTn id="427" dur="1000" fill="hold"/>
                                        <p:tgtEl>
                                          <p:spTgt spid="269"/>
                                        </p:tgtEl>
                                        <p:attrNameLst>
                                          <p:attrName>ppt_x</p:attrName>
                                        </p:attrNameLst>
                                      </p:cBhvr>
                                      <p:tavLst>
                                        <p:tav tm="0">
                                          <p:val>
                                            <p:strVal val="#ppt_x"/>
                                          </p:val>
                                        </p:tav>
                                        <p:tav tm="100000">
                                          <p:val>
                                            <p:strVal val="#ppt_x"/>
                                          </p:val>
                                        </p:tav>
                                      </p:tavLst>
                                    </p:anim>
                                    <p:anim calcmode="lin" valueType="num">
                                      <p:cBhvr>
                                        <p:cTn id="428" dur="1000" fill="hold"/>
                                        <p:tgtEl>
                                          <p:spTgt spid="269"/>
                                        </p:tgtEl>
                                        <p:attrNameLst>
                                          <p:attrName>ppt_y</p:attrName>
                                        </p:attrNameLst>
                                      </p:cBhvr>
                                      <p:tavLst>
                                        <p:tav tm="0">
                                          <p:val>
                                            <p:strVal val="#ppt_y+.1"/>
                                          </p:val>
                                        </p:tav>
                                        <p:tav tm="100000">
                                          <p:val>
                                            <p:strVal val="#ppt_y"/>
                                          </p:val>
                                        </p:tav>
                                      </p:tavLst>
                                    </p:anim>
                                  </p:childTnLst>
                                </p:cTn>
                              </p:par>
                              <p:par>
                                <p:cTn id="429" presetID="42" presetClass="entr" presetSubtype="0" fill="hold" grpId="0" nodeType="withEffect">
                                  <p:stCondLst>
                                    <p:cond delay="0"/>
                                  </p:stCondLst>
                                  <p:childTnLst>
                                    <p:set>
                                      <p:cBhvr>
                                        <p:cTn id="430" dur="1" fill="hold">
                                          <p:stCondLst>
                                            <p:cond delay="0"/>
                                          </p:stCondLst>
                                        </p:cTn>
                                        <p:tgtEl>
                                          <p:spTgt spid="270"/>
                                        </p:tgtEl>
                                        <p:attrNameLst>
                                          <p:attrName>style.visibility</p:attrName>
                                        </p:attrNameLst>
                                      </p:cBhvr>
                                      <p:to>
                                        <p:strVal val="visible"/>
                                      </p:to>
                                    </p:set>
                                    <p:animEffect transition="in" filter="fade">
                                      <p:cBhvr>
                                        <p:cTn id="431" dur="1000"/>
                                        <p:tgtEl>
                                          <p:spTgt spid="270"/>
                                        </p:tgtEl>
                                      </p:cBhvr>
                                    </p:animEffect>
                                    <p:anim calcmode="lin" valueType="num">
                                      <p:cBhvr>
                                        <p:cTn id="432" dur="1000" fill="hold"/>
                                        <p:tgtEl>
                                          <p:spTgt spid="270"/>
                                        </p:tgtEl>
                                        <p:attrNameLst>
                                          <p:attrName>ppt_x</p:attrName>
                                        </p:attrNameLst>
                                      </p:cBhvr>
                                      <p:tavLst>
                                        <p:tav tm="0">
                                          <p:val>
                                            <p:strVal val="#ppt_x"/>
                                          </p:val>
                                        </p:tav>
                                        <p:tav tm="100000">
                                          <p:val>
                                            <p:strVal val="#ppt_x"/>
                                          </p:val>
                                        </p:tav>
                                      </p:tavLst>
                                    </p:anim>
                                    <p:anim calcmode="lin" valueType="num">
                                      <p:cBhvr>
                                        <p:cTn id="433" dur="1000" fill="hold"/>
                                        <p:tgtEl>
                                          <p:spTgt spid="270"/>
                                        </p:tgtEl>
                                        <p:attrNameLst>
                                          <p:attrName>ppt_y</p:attrName>
                                        </p:attrNameLst>
                                      </p:cBhvr>
                                      <p:tavLst>
                                        <p:tav tm="0">
                                          <p:val>
                                            <p:strVal val="#ppt_y+.1"/>
                                          </p:val>
                                        </p:tav>
                                        <p:tav tm="100000">
                                          <p:val>
                                            <p:strVal val="#ppt_y"/>
                                          </p:val>
                                        </p:tav>
                                      </p:tavLst>
                                    </p:anim>
                                  </p:childTnLst>
                                </p:cTn>
                              </p:par>
                              <p:par>
                                <p:cTn id="434" presetID="42" presetClass="entr" presetSubtype="0" fill="hold" grpId="0" nodeType="withEffect">
                                  <p:stCondLst>
                                    <p:cond delay="0"/>
                                  </p:stCondLst>
                                  <p:childTnLst>
                                    <p:set>
                                      <p:cBhvr>
                                        <p:cTn id="435" dur="1" fill="hold">
                                          <p:stCondLst>
                                            <p:cond delay="0"/>
                                          </p:stCondLst>
                                        </p:cTn>
                                        <p:tgtEl>
                                          <p:spTgt spid="271"/>
                                        </p:tgtEl>
                                        <p:attrNameLst>
                                          <p:attrName>style.visibility</p:attrName>
                                        </p:attrNameLst>
                                      </p:cBhvr>
                                      <p:to>
                                        <p:strVal val="visible"/>
                                      </p:to>
                                    </p:set>
                                    <p:animEffect transition="in" filter="fade">
                                      <p:cBhvr>
                                        <p:cTn id="436" dur="1000"/>
                                        <p:tgtEl>
                                          <p:spTgt spid="271"/>
                                        </p:tgtEl>
                                      </p:cBhvr>
                                    </p:animEffect>
                                    <p:anim calcmode="lin" valueType="num">
                                      <p:cBhvr>
                                        <p:cTn id="437" dur="1000" fill="hold"/>
                                        <p:tgtEl>
                                          <p:spTgt spid="271"/>
                                        </p:tgtEl>
                                        <p:attrNameLst>
                                          <p:attrName>ppt_x</p:attrName>
                                        </p:attrNameLst>
                                      </p:cBhvr>
                                      <p:tavLst>
                                        <p:tav tm="0">
                                          <p:val>
                                            <p:strVal val="#ppt_x"/>
                                          </p:val>
                                        </p:tav>
                                        <p:tav tm="100000">
                                          <p:val>
                                            <p:strVal val="#ppt_x"/>
                                          </p:val>
                                        </p:tav>
                                      </p:tavLst>
                                    </p:anim>
                                    <p:anim calcmode="lin" valueType="num">
                                      <p:cBhvr>
                                        <p:cTn id="438" dur="1000" fill="hold"/>
                                        <p:tgtEl>
                                          <p:spTgt spid="271"/>
                                        </p:tgtEl>
                                        <p:attrNameLst>
                                          <p:attrName>ppt_y</p:attrName>
                                        </p:attrNameLst>
                                      </p:cBhvr>
                                      <p:tavLst>
                                        <p:tav tm="0">
                                          <p:val>
                                            <p:strVal val="#ppt_y+.1"/>
                                          </p:val>
                                        </p:tav>
                                        <p:tav tm="100000">
                                          <p:val>
                                            <p:strVal val="#ppt_y"/>
                                          </p:val>
                                        </p:tav>
                                      </p:tavLst>
                                    </p:anim>
                                  </p:childTnLst>
                                </p:cTn>
                              </p:par>
                              <p:par>
                                <p:cTn id="439" presetID="42" presetClass="entr" presetSubtype="0" fill="hold" grpId="0" nodeType="withEffect">
                                  <p:stCondLst>
                                    <p:cond delay="0"/>
                                  </p:stCondLst>
                                  <p:childTnLst>
                                    <p:set>
                                      <p:cBhvr>
                                        <p:cTn id="440" dur="1" fill="hold">
                                          <p:stCondLst>
                                            <p:cond delay="0"/>
                                          </p:stCondLst>
                                        </p:cTn>
                                        <p:tgtEl>
                                          <p:spTgt spid="272"/>
                                        </p:tgtEl>
                                        <p:attrNameLst>
                                          <p:attrName>style.visibility</p:attrName>
                                        </p:attrNameLst>
                                      </p:cBhvr>
                                      <p:to>
                                        <p:strVal val="visible"/>
                                      </p:to>
                                    </p:set>
                                    <p:animEffect transition="in" filter="fade">
                                      <p:cBhvr>
                                        <p:cTn id="441" dur="1000"/>
                                        <p:tgtEl>
                                          <p:spTgt spid="272"/>
                                        </p:tgtEl>
                                      </p:cBhvr>
                                    </p:animEffect>
                                    <p:anim calcmode="lin" valueType="num">
                                      <p:cBhvr>
                                        <p:cTn id="442" dur="1000" fill="hold"/>
                                        <p:tgtEl>
                                          <p:spTgt spid="272"/>
                                        </p:tgtEl>
                                        <p:attrNameLst>
                                          <p:attrName>ppt_x</p:attrName>
                                        </p:attrNameLst>
                                      </p:cBhvr>
                                      <p:tavLst>
                                        <p:tav tm="0">
                                          <p:val>
                                            <p:strVal val="#ppt_x"/>
                                          </p:val>
                                        </p:tav>
                                        <p:tav tm="100000">
                                          <p:val>
                                            <p:strVal val="#ppt_x"/>
                                          </p:val>
                                        </p:tav>
                                      </p:tavLst>
                                    </p:anim>
                                    <p:anim calcmode="lin" valueType="num">
                                      <p:cBhvr>
                                        <p:cTn id="443" dur="1000" fill="hold"/>
                                        <p:tgtEl>
                                          <p:spTgt spid="272"/>
                                        </p:tgtEl>
                                        <p:attrNameLst>
                                          <p:attrName>ppt_y</p:attrName>
                                        </p:attrNameLst>
                                      </p:cBhvr>
                                      <p:tavLst>
                                        <p:tav tm="0">
                                          <p:val>
                                            <p:strVal val="#ppt_y+.1"/>
                                          </p:val>
                                        </p:tav>
                                        <p:tav tm="100000">
                                          <p:val>
                                            <p:strVal val="#ppt_y"/>
                                          </p:val>
                                        </p:tav>
                                      </p:tavLst>
                                    </p:anim>
                                  </p:childTnLst>
                                </p:cTn>
                              </p:par>
                              <p:par>
                                <p:cTn id="444" presetID="42" presetClass="entr" presetSubtype="0" fill="hold" nodeType="withEffect">
                                  <p:stCondLst>
                                    <p:cond delay="0"/>
                                  </p:stCondLst>
                                  <p:childTnLst>
                                    <p:set>
                                      <p:cBhvr>
                                        <p:cTn id="445" dur="1" fill="hold">
                                          <p:stCondLst>
                                            <p:cond delay="0"/>
                                          </p:stCondLst>
                                        </p:cTn>
                                        <p:tgtEl>
                                          <p:spTgt spid="273"/>
                                        </p:tgtEl>
                                        <p:attrNameLst>
                                          <p:attrName>style.visibility</p:attrName>
                                        </p:attrNameLst>
                                      </p:cBhvr>
                                      <p:to>
                                        <p:strVal val="visible"/>
                                      </p:to>
                                    </p:set>
                                    <p:animEffect transition="in" filter="fade">
                                      <p:cBhvr>
                                        <p:cTn id="446" dur="1000"/>
                                        <p:tgtEl>
                                          <p:spTgt spid="273"/>
                                        </p:tgtEl>
                                      </p:cBhvr>
                                    </p:animEffect>
                                    <p:anim calcmode="lin" valueType="num">
                                      <p:cBhvr>
                                        <p:cTn id="447" dur="1000" fill="hold"/>
                                        <p:tgtEl>
                                          <p:spTgt spid="273"/>
                                        </p:tgtEl>
                                        <p:attrNameLst>
                                          <p:attrName>ppt_x</p:attrName>
                                        </p:attrNameLst>
                                      </p:cBhvr>
                                      <p:tavLst>
                                        <p:tav tm="0">
                                          <p:val>
                                            <p:strVal val="#ppt_x"/>
                                          </p:val>
                                        </p:tav>
                                        <p:tav tm="100000">
                                          <p:val>
                                            <p:strVal val="#ppt_x"/>
                                          </p:val>
                                        </p:tav>
                                      </p:tavLst>
                                    </p:anim>
                                    <p:anim calcmode="lin" valueType="num">
                                      <p:cBhvr>
                                        <p:cTn id="448" dur="1000" fill="hold"/>
                                        <p:tgtEl>
                                          <p:spTgt spid="273"/>
                                        </p:tgtEl>
                                        <p:attrNameLst>
                                          <p:attrName>ppt_y</p:attrName>
                                        </p:attrNameLst>
                                      </p:cBhvr>
                                      <p:tavLst>
                                        <p:tav tm="0">
                                          <p:val>
                                            <p:strVal val="#ppt_y+.1"/>
                                          </p:val>
                                        </p:tav>
                                        <p:tav tm="100000">
                                          <p:val>
                                            <p:strVal val="#ppt_y"/>
                                          </p:val>
                                        </p:tav>
                                      </p:tavLst>
                                    </p:anim>
                                  </p:childTnLst>
                                </p:cTn>
                              </p:par>
                              <p:par>
                                <p:cTn id="449" presetID="42" presetClass="entr" presetSubtype="0" fill="hold" nodeType="withEffect">
                                  <p:stCondLst>
                                    <p:cond delay="0"/>
                                  </p:stCondLst>
                                  <p:childTnLst>
                                    <p:set>
                                      <p:cBhvr>
                                        <p:cTn id="450" dur="1" fill="hold">
                                          <p:stCondLst>
                                            <p:cond delay="0"/>
                                          </p:stCondLst>
                                        </p:cTn>
                                        <p:tgtEl>
                                          <p:spTgt spid="274"/>
                                        </p:tgtEl>
                                        <p:attrNameLst>
                                          <p:attrName>style.visibility</p:attrName>
                                        </p:attrNameLst>
                                      </p:cBhvr>
                                      <p:to>
                                        <p:strVal val="visible"/>
                                      </p:to>
                                    </p:set>
                                    <p:animEffect transition="in" filter="fade">
                                      <p:cBhvr>
                                        <p:cTn id="451" dur="1000"/>
                                        <p:tgtEl>
                                          <p:spTgt spid="274"/>
                                        </p:tgtEl>
                                      </p:cBhvr>
                                    </p:animEffect>
                                    <p:anim calcmode="lin" valueType="num">
                                      <p:cBhvr>
                                        <p:cTn id="452" dur="1000" fill="hold"/>
                                        <p:tgtEl>
                                          <p:spTgt spid="274"/>
                                        </p:tgtEl>
                                        <p:attrNameLst>
                                          <p:attrName>ppt_x</p:attrName>
                                        </p:attrNameLst>
                                      </p:cBhvr>
                                      <p:tavLst>
                                        <p:tav tm="0">
                                          <p:val>
                                            <p:strVal val="#ppt_x"/>
                                          </p:val>
                                        </p:tav>
                                        <p:tav tm="100000">
                                          <p:val>
                                            <p:strVal val="#ppt_x"/>
                                          </p:val>
                                        </p:tav>
                                      </p:tavLst>
                                    </p:anim>
                                    <p:anim calcmode="lin" valueType="num">
                                      <p:cBhvr>
                                        <p:cTn id="453" dur="1000" fill="hold"/>
                                        <p:tgtEl>
                                          <p:spTgt spid="274"/>
                                        </p:tgtEl>
                                        <p:attrNameLst>
                                          <p:attrName>ppt_y</p:attrName>
                                        </p:attrNameLst>
                                      </p:cBhvr>
                                      <p:tavLst>
                                        <p:tav tm="0">
                                          <p:val>
                                            <p:strVal val="#ppt_y+.1"/>
                                          </p:val>
                                        </p:tav>
                                        <p:tav tm="100000">
                                          <p:val>
                                            <p:strVal val="#ppt_y"/>
                                          </p:val>
                                        </p:tav>
                                      </p:tavLst>
                                    </p:anim>
                                  </p:childTnLst>
                                </p:cTn>
                              </p:par>
                              <p:par>
                                <p:cTn id="454" presetID="42" presetClass="entr" presetSubtype="0" fill="hold" nodeType="withEffect">
                                  <p:stCondLst>
                                    <p:cond delay="0"/>
                                  </p:stCondLst>
                                  <p:childTnLst>
                                    <p:set>
                                      <p:cBhvr>
                                        <p:cTn id="455" dur="1" fill="hold">
                                          <p:stCondLst>
                                            <p:cond delay="0"/>
                                          </p:stCondLst>
                                        </p:cTn>
                                        <p:tgtEl>
                                          <p:spTgt spid="275"/>
                                        </p:tgtEl>
                                        <p:attrNameLst>
                                          <p:attrName>style.visibility</p:attrName>
                                        </p:attrNameLst>
                                      </p:cBhvr>
                                      <p:to>
                                        <p:strVal val="visible"/>
                                      </p:to>
                                    </p:set>
                                    <p:animEffect transition="in" filter="fade">
                                      <p:cBhvr>
                                        <p:cTn id="456" dur="1000"/>
                                        <p:tgtEl>
                                          <p:spTgt spid="275"/>
                                        </p:tgtEl>
                                      </p:cBhvr>
                                    </p:animEffect>
                                    <p:anim calcmode="lin" valueType="num">
                                      <p:cBhvr>
                                        <p:cTn id="457" dur="1000" fill="hold"/>
                                        <p:tgtEl>
                                          <p:spTgt spid="275"/>
                                        </p:tgtEl>
                                        <p:attrNameLst>
                                          <p:attrName>ppt_x</p:attrName>
                                        </p:attrNameLst>
                                      </p:cBhvr>
                                      <p:tavLst>
                                        <p:tav tm="0">
                                          <p:val>
                                            <p:strVal val="#ppt_x"/>
                                          </p:val>
                                        </p:tav>
                                        <p:tav tm="100000">
                                          <p:val>
                                            <p:strVal val="#ppt_x"/>
                                          </p:val>
                                        </p:tav>
                                      </p:tavLst>
                                    </p:anim>
                                    <p:anim calcmode="lin" valueType="num">
                                      <p:cBhvr>
                                        <p:cTn id="458" dur="1000" fill="hold"/>
                                        <p:tgtEl>
                                          <p:spTgt spid="275"/>
                                        </p:tgtEl>
                                        <p:attrNameLst>
                                          <p:attrName>ppt_y</p:attrName>
                                        </p:attrNameLst>
                                      </p:cBhvr>
                                      <p:tavLst>
                                        <p:tav tm="0">
                                          <p:val>
                                            <p:strVal val="#ppt_y+.1"/>
                                          </p:val>
                                        </p:tav>
                                        <p:tav tm="100000">
                                          <p:val>
                                            <p:strVal val="#ppt_y"/>
                                          </p:val>
                                        </p:tav>
                                      </p:tavLst>
                                    </p:anim>
                                  </p:childTnLst>
                                </p:cTn>
                              </p:par>
                              <p:par>
                                <p:cTn id="459" presetID="42" presetClass="entr" presetSubtype="0" fill="hold" grpId="0" nodeType="withEffect">
                                  <p:stCondLst>
                                    <p:cond delay="0"/>
                                  </p:stCondLst>
                                  <p:childTnLst>
                                    <p:set>
                                      <p:cBhvr>
                                        <p:cTn id="460" dur="1" fill="hold">
                                          <p:stCondLst>
                                            <p:cond delay="0"/>
                                          </p:stCondLst>
                                        </p:cTn>
                                        <p:tgtEl>
                                          <p:spTgt spid="276"/>
                                        </p:tgtEl>
                                        <p:attrNameLst>
                                          <p:attrName>style.visibility</p:attrName>
                                        </p:attrNameLst>
                                      </p:cBhvr>
                                      <p:to>
                                        <p:strVal val="visible"/>
                                      </p:to>
                                    </p:set>
                                    <p:animEffect transition="in" filter="fade">
                                      <p:cBhvr>
                                        <p:cTn id="461" dur="1000"/>
                                        <p:tgtEl>
                                          <p:spTgt spid="276"/>
                                        </p:tgtEl>
                                      </p:cBhvr>
                                    </p:animEffect>
                                    <p:anim calcmode="lin" valueType="num">
                                      <p:cBhvr>
                                        <p:cTn id="462" dur="1000" fill="hold"/>
                                        <p:tgtEl>
                                          <p:spTgt spid="276"/>
                                        </p:tgtEl>
                                        <p:attrNameLst>
                                          <p:attrName>ppt_x</p:attrName>
                                        </p:attrNameLst>
                                      </p:cBhvr>
                                      <p:tavLst>
                                        <p:tav tm="0">
                                          <p:val>
                                            <p:strVal val="#ppt_x"/>
                                          </p:val>
                                        </p:tav>
                                        <p:tav tm="100000">
                                          <p:val>
                                            <p:strVal val="#ppt_x"/>
                                          </p:val>
                                        </p:tav>
                                      </p:tavLst>
                                    </p:anim>
                                    <p:anim calcmode="lin" valueType="num">
                                      <p:cBhvr>
                                        <p:cTn id="463" dur="1000" fill="hold"/>
                                        <p:tgtEl>
                                          <p:spTgt spid="276"/>
                                        </p:tgtEl>
                                        <p:attrNameLst>
                                          <p:attrName>ppt_y</p:attrName>
                                        </p:attrNameLst>
                                      </p:cBhvr>
                                      <p:tavLst>
                                        <p:tav tm="0">
                                          <p:val>
                                            <p:strVal val="#ppt_y+.1"/>
                                          </p:val>
                                        </p:tav>
                                        <p:tav tm="100000">
                                          <p:val>
                                            <p:strVal val="#ppt_y"/>
                                          </p:val>
                                        </p:tav>
                                      </p:tavLst>
                                    </p:anim>
                                  </p:childTnLst>
                                </p:cTn>
                              </p:par>
                              <p:par>
                                <p:cTn id="464" presetID="42" presetClass="entr" presetSubtype="0" fill="hold" grpId="0" nodeType="withEffect">
                                  <p:stCondLst>
                                    <p:cond delay="0"/>
                                  </p:stCondLst>
                                  <p:childTnLst>
                                    <p:set>
                                      <p:cBhvr>
                                        <p:cTn id="465" dur="1" fill="hold">
                                          <p:stCondLst>
                                            <p:cond delay="0"/>
                                          </p:stCondLst>
                                        </p:cTn>
                                        <p:tgtEl>
                                          <p:spTgt spid="277"/>
                                        </p:tgtEl>
                                        <p:attrNameLst>
                                          <p:attrName>style.visibility</p:attrName>
                                        </p:attrNameLst>
                                      </p:cBhvr>
                                      <p:to>
                                        <p:strVal val="visible"/>
                                      </p:to>
                                    </p:set>
                                    <p:animEffect transition="in" filter="fade">
                                      <p:cBhvr>
                                        <p:cTn id="466" dur="1000"/>
                                        <p:tgtEl>
                                          <p:spTgt spid="277"/>
                                        </p:tgtEl>
                                      </p:cBhvr>
                                    </p:animEffect>
                                    <p:anim calcmode="lin" valueType="num">
                                      <p:cBhvr>
                                        <p:cTn id="467" dur="1000" fill="hold"/>
                                        <p:tgtEl>
                                          <p:spTgt spid="277"/>
                                        </p:tgtEl>
                                        <p:attrNameLst>
                                          <p:attrName>ppt_x</p:attrName>
                                        </p:attrNameLst>
                                      </p:cBhvr>
                                      <p:tavLst>
                                        <p:tav tm="0">
                                          <p:val>
                                            <p:strVal val="#ppt_x"/>
                                          </p:val>
                                        </p:tav>
                                        <p:tav tm="100000">
                                          <p:val>
                                            <p:strVal val="#ppt_x"/>
                                          </p:val>
                                        </p:tav>
                                      </p:tavLst>
                                    </p:anim>
                                    <p:anim calcmode="lin" valueType="num">
                                      <p:cBhvr>
                                        <p:cTn id="468" dur="1000" fill="hold"/>
                                        <p:tgtEl>
                                          <p:spTgt spid="277"/>
                                        </p:tgtEl>
                                        <p:attrNameLst>
                                          <p:attrName>ppt_y</p:attrName>
                                        </p:attrNameLst>
                                      </p:cBhvr>
                                      <p:tavLst>
                                        <p:tav tm="0">
                                          <p:val>
                                            <p:strVal val="#ppt_y+.1"/>
                                          </p:val>
                                        </p:tav>
                                        <p:tav tm="100000">
                                          <p:val>
                                            <p:strVal val="#ppt_y"/>
                                          </p:val>
                                        </p:tav>
                                      </p:tavLst>
                                    </p:anim>
                                  </p:childTnLst>
                                </p:cTn>
                              </p:par>
                              <p:par>
                                <p:cTn id="469" presetID="42" presetClass="entr" presetSubtype="0" fill="hold" grpId="0" nodeType="withEffect">
                                  <p:stCondLst>
                                    <p:cond delay="0"/>
                                  </p:stCondLst>
                                  <p:childTnLst>
                                    <p:set>
                                      <p:cBhvr>
                                        <p:cTn id="470" dur="1" fill="hold">
                                          <p:stCondLst>
                                            <p:cond delay="0"/>
                                          </p:stCondLst>
                                        </p:cTn>
                                        <p:tgtEl>
                                          <p:spTgt spid="278"/>
                                        </p:tgtEl>
                                        <p:attrNameLst>
                                          <p:attrName>style.visibility</p:attrName>
                                        </p:attrNameLst>
                                      </p:cBhvr>
                                      <p:to>
                                        <p:strVal val="visible"/>
                                      </p:to>
                                    </p:set>
                                    <p:animEffect transition="in" filter="fade">
                                      <p:cBhvr>
                                        <p:cTn id="471" dur="1000"/>
                                        <p:tgtEl>
                                          <p:spTgt spid="278"/>
                                        </p:tgtEl>
                                      </p:cBhvr>
                                    </p:animEffect>
                                    <p:anim calcmode="lin" valueType="num">
                                      <p:cBhvr>
                                        <p:cTn id="472" dur="1000" fill="hold"/>
                                        <p:tgtEl>
                                          <p:spTgt spid="278"/>
                                        </p:tgtEl>
                                        <p:attrNameLst>
                                          <p:attrName>ppt_x</p:attrName>
                                        </p:attrNameLst>
                                      </p:cBhvr>
                                      <p:tavLst>
                                        <p:tav tm="0">
                                          <p:val>
                                            <p:strVal val="#ppt_x"/>
                                          </p:val>
                                        </p:tav>
                                        <p:tav tm="100000">
                                          <p:val>
                                            <p:strVal val="#ppt_x"/>
                                          </p:val>
                                        </p:tav>
                                      </p:tavLst>
                                    </p:anim>
                                    <p:anim calcmode="lin" valueType="num">
                                      <p:cBhvr>
                                        <p:cTn id="473" dur="1000" fill="hold"/>
                                        <p:tgtEl>
                                          <p:spTgt spid="278"/>
                                        </p:tgtEl>
                                        <p:attrNameLst>
                                          <p:attrName>ppt_y</p:attrName>
                                        </p:attrNameLst>
                                      </p:cBhvr>
                                      <p:tavLst>
                                        <p:tav tm="0">
                                          <p:val>
                                            <p:strVal val="#ppt_y+.1"/>
                                          </p:val>
                                        </p:tav>
                                        <p:tav tm="100000">
                                          <p:val>
                                            <p:strVal val="#ppt_y"/>
                                          </p:val>
                                        </p:tav>
                                      </p:tavLst>
                                    </p:anim>
                                  </p:childTnLst>
                                </p:cTn>
                              </p:par>
                              <p:par>
                                <p:cTn id="474" presetID="42" presetClass="entr" presetSubtype="0" fill="hold" grpId="0" nodeType="withEffect">
                                  <p:stCondLst>
                                    <p:cond delay="0"/>
                                  </p:stCondLst>
                                  <p:childTnLst>
                                    <p:set>
                                      <p:cBhvr>
                                        <p:cTn id="475" dur="1" fill="hold">
                                          <p:stCondLst>
                                            <p:cond delay="0"/>
                                          </p:stCondLst>
                                        </p:cTn>
                                        <p:tgtEl>
                                          <p:spTgt spid="279"/>
                                        </p:tgtEl>
                                        <p:attrNameLst>
                                          <p:attrName>style.visibility</p:attrName>
                                        </p:attrNameLst>
                                      </p:cBhvr>
                                      <p:to>
                                        <p:strVal val="visible"/>
                                      </p:to>
                                    </p:set>
                                    <p:animEffect transition="in" filter="fade">
                                      <p:cBhvr>
                                        <p:cTn id="476" dur="1000"/>
                                        <p:tgtEl>
                                          <p:spTgt spid="279"/>
                                        </p:tgtEl>
                                      </p:cBhvr>
                                    </p:animEffect>
                                    <p:anim calcmode="lin" valueType="num">
                                      <p:cBhvr>
                                        <p:cTn id="477" dur="1000" fill="hold"/>
                                        <p:tgtEl>
                                          <p:spTgt spid="279"/>
                                        </p:tgtEl>
                                        <p:attrNameLst>
                                          <p:attrName>ppt_x</p:attrName>
                                        </p:attrNameLst>
                                      </p:cBhvr>
                                      <p:tavLst>
                                        <p:tav tm="0">
                                          <p:val>
                                            <p:strVal val="#ppt_x"/>
                                          </p:val>
                                        </p:tav>
                                        <p:tav tm="100000">
                                          <p:val>
                                            <p:strVal val="#ppt_x"/>
                                          </p:val>
                                        </p:tav>
                                      </p:tavLst>
                                    </p:anim>
                                    <p:anim calcmode="lin" valueType="num">
                                      <p:cBhvr>
                                        <p:cTn id="478" dur="1000" fill="hold"/>
                                        <p:tgtEl>
                                          <p:spTgt spid="279"/>
                                        </p:tgtEl>
                                        <p:attrNameLst>
                                          <p:attrName>ppt_y</p:attrName>
                                        </p:attrNameLst>
                                      </p:cBhvr>
                                      <p:tavLst>
                                        <p:tav tm="0">
                                          <p:val>
                                            <p:strVal val="#ppt_y+.1"/>
                                          </p:val>
                                        </p:tav>
                                        <p:tav tm="100000">
                                          <p:val>
                                            <p:strVal val="#ppt_y"/>
                                          </p:val>
                                        </p:tav>
                                      </p:tavLst>
                                    </p:anim>
                                  </p:childTnLst>
                                </p:cTn>
                              </p:par>
                              <p:par>
                                <p:cTn id="479" presetID="42" presetClass="entr" presetSubtype="0" fill="hold" nodeType="withEffect">
                                  <p:stCondLst>
                                    <p:cond delay="0"/>
                                  </p:stCondLst>
                                  <p:childTnLst>
                                    <p:set>
                                      <p:cBhvr>
                                        <p:cTn id="480" dur="1" fill="hold">
                                          <p:stCondLst>
                                            <p:cond delay="0"/>
                                          </p:stCondLst>
                                        </p:cTn>
                                        <p:tgtEl>
                                          <p:spTgt spid="280"/>
                                        </p:tgtEl>
                                        <p:attrNameLst>
                                          <p:attrName>style.visibility</p:attrName>
                                        </p:attrNameLst>
                                      </p:cBhvr>
                                      <p:to>
                                        <p:strVal val="visible"/>
                                      </p:to>
                                    </p:set>
                                    <p:animEffect transition="in" filter="fade">
                                      <p:cBhvr>
                                        <p:cTn id="481" dur="1000"/>
                                        <p:tgtEl>
                                          <p:spTgt spid="280"/>
                                        </p:tgtEl>
                                      </p:cBhvr>
                                    </p:animEffect>
                                    <p:anim calcmode="lin" valueType="num">
                                      <p:cBhvr>
                                        <p:cTn id="482" dur="1000" fill="hold"/>
                                        <p:tgtEl>
                                          <p:spTgt spid="280"/>
                                        </p:tgtEl>
                                        <p:attrNameLst>
                                          <p:attrName>ppt_x</p:attrName>
                                        </p:attrNameLst>
                                      </p:cBhvr>
                                      <p:tavLst>
                                        <p:tav tm="0">
                                          <p:val>
                                            <p:strVal val="#ppt_x"/>
                                          </p:val>
                                        </p:tav>
                                        <p:tav tm="100000">
                                          <p:val>
                                            <p:strVal val="#ppt_x"/>
                                          </p:val>
                                        </p:tav>
                                      </p:tavLst>
                                    </p:anim>
                                    <p:anim calcmode="lin" valueType="num">
                                      <p:cBhvr>
                                        <p:cTn id="483" dur="1000" fill="hold"/>
                                        <p:tgtEl>
                                          <p:spTgt spid="280"/>
                                        </p:tgtEl>
                                        <p:attrNameLst>
                                          <p:attrName>ppt_y</p:attrName>
                                        </p:attrNameLst>
                                      </p:cBhvr>
                                      <p:tavLst>
                                        <p:tav tm="0">
                                          <p:val>
                                            <p:strVal val="#ppt_y+.1"/>
                                          </p:val>
                                        </p:tav>
                                        <p:tav tm="100000">
                                          <p:val>
                                            <p:strVal val="#ppt_y"/>
                                          </p:val>
                                        </p:tav>
                                      </p:tavLst>
                                    </p:anim>
                                  </p:childTnLst>
                                </p:cTn>
                              </p:par>
                              <p:par>
                                <p:cTn id="484" presetID="42" presetClass="entr" presetSubtype="0" fill="hold" nodeType="withEffect">
                                  <p:stCondLst>
                                    <p:cond delay="0"/>
                                  </p:stCondLst>
                                  <p:childTnLst>
                                    <p:set>
                                      <p:cBhvr>
                                        <p:cTn id="485" dur="1" fill="hold">
                                          <p:stCondLst>
                                            <p:cond delay="0"/>
                                          </p:stCondLst>
                                        </p:cTn>
                                        <p:tgtEl>
                                          <p:spTgt spid="281"/>
                                        </p:tgtEl>
                                        <p:attrNameLst>
                                          <p:attrName>style.visibility</p:attrName>
                                        </p:attrNameLst>
                                      </p:cBhvr>
                                      <p:to>
                                        <p:strVal val="visible"/>
                                      </p:to>
                                    </p:set>
                                    <p:animEffect transition="in" filter="fade">
                                      <p:cBhvr>
                                        <p:cTn id="486" dur="1000"/>
                                        <p:tgtEl>
                                          <p:spTgt spid="281"/>
                                        </p:tgtEl>
                                      </p:cBhvr>
                                    </p:animEffect>
                                    <p:anim calcmode="lin" valueType="num">
                                      <p:cBhvr>
                                        <p:cTn id="487" dur="1000" fill="hold"/>
                                        <p:tgtEl>
                                          <p:spTgt spid="281"/>
                                        </p:tgtEl>
                                        <p:attrNameLst>
                                          <p:attrName>ppt_x</p:attrName>
                                        </p:attrNameLst>
                                      </p:cBhvr>
                                      <p:tavLst>
                                        <p:tav tm="0">
                                          <p:val>
                                            <p:strVal val="#ppt_x"/>
                                          </p:val>
                                        </p:tav>
                                        <p:tav tm="100000">
                                          <p:val>
                                            <p:strVal val="#ppt_x"/>
                                          </p:val>
                                        </p:tav>
                                      </p:tavLst>
                                    </p:anim>
                                    <p:anim calcmode="lin" valueType="num">
                                      <p:cBhvr>
                                        <p:cTn id="488" dur="1000" fill="hold"/>
                                        <p:tgtEl>
                                          <p:spTgt spid="281"/>
                                        </p:tgtEl>
                                        <p:attrNameLst>
                                          <p:attrName>ppt_y</p:attrName>
                                        </p:attrNameLst>
                                      </p:cBhvr>
                                      <p:tavLst>
                                        <p:tav tm="0">
                                          <p:val>
                                            <p:strVal val="#ppt_y+.1"/>
                                          </p:val>
                                        </p:tav>
                                        <p:tav tm="100000">
                                          <p:val>
                                            <p:strVal val="#ppt_y"/>
                                          </p:val>
                                        </p:tav>
                                      </p:tavLst>
                                    </p:anim>
                                  </p:childTnLst>
                                </p:cTn>
                              </p:par>
                              <p:par>
                                <p:cTn id="489" presetID="42" presetClass="entr" presetSubtype="0" fill="hold" nodeType="withEffect">
                                  <p:stCondLst>
                                    <p:cond delay="0"/>
                                  </p:stCondLst>
                                  <p:childTnLst>
                                    <p:set>
                                      <p:cBhvr>
                                        <p:cTn id="490" dur="1" fill="hold">
                                          <p:stCondLst>
                                            <p:cond delay="0"/>
                                          </p:stCondLst>
                                        </p:cTn>
                                        <p:tgtEl>
                                          <p:spTgt spid="282"/>
                                        </p:tgtEl>
                                        <p:attrNameLst>
                                          <p:attrName>style.visibility</p:attrName>
                                        </p:attrNameLst>
                                      </p:cBhvr>
                                      <p:to>
                                        <p:strVal val="visible"/>
                                      </p:to>
                                    </p:set>
                                    <p:animEffect transition="in" filter="fade">
                                      <p:cBhvr>
                                        <p:cTn id="491" dur="1000"/>
                                        <p:tgtEl>
                                          <p:spTgt spid="282"/>
                                        </p:tgtEl>
                                      </p:cBhvr>
                                    </p:animEffect>
                                    <p:anim calcmode="lin" valueType="num">
                                      <p:cBhvr>
                                        <p:cTn id="492" dur="1000" fill="hold"/>
                                        <p:tgtEl>
                                          <p:spTgt spid="282"/>
                                        </p:tgtEl>
                                        <p:attrNameLst>
                                          <p:attrName>ppt_x</p:attrName>
                                        </p:attrNameLst>
                                      </p:cBhvr>
                                      <p:tavLst>
                                        <p:tav tm="0">
                                          <p:val>
                                            <p:strVal val="#ppt_x"/>
                                          </p:val>
                                        </p:tav>
                                        <p:tav tm="100000">
                                          <p:val>
                                            <p:strVal val="#ppt_x"/>
                                          </p:val>
                                        </p:tav>
                                      </p:tavLst>
                                    </p:anim>
                                    <p:anim calcmode="lin" valueType="num">
                                      <p:cBhvr>
                                        <p:cTn id="493" dur="1000" fill="hold"/>
                                        <p:tgtEl>
                                          <p:spTgt spid="282"/>
                                        </p:tgtEl>
                                        <p:attrNameLst>
                                          <p:attrName>ppt_y</p:attrName>
                                        </p:attrNameLst>
                                      </p:cBhvr>
                                      <p:tavLst>
                                        <p:tav tm="0">
                                          <p:val>
                                            <p:strVal val="#ppt_y+.1"/>
                                          </p:val>
                                        </p:tav>
                                        <p:tav tm="100000">
                                          <p:val>
                                            <p:strVal val="#ppt_y"/>
                                          </p:val>
                                        </p:tav>
                                      </p:tavLst>
                                    </p:anim>
                                  </p:childTnLst>
                                </p:cTn>
                              </p:par>
                              <p:par>
                                <p:cTn id="494" presetID="42" presetClass="entr" presetSubtype="0" fill="hold" grpId="0" nodeType="withEffect">
                                  <p:stCondLst>
                                    <p:cond delay="0"/>
                                  </p:stCondLst>
                                  <p:childTnLst>
                                    <p:set>
                                      <p:cBhvr>
                                        <p:cTn id="495" dur="1" fill="hold">
                                          <p:stCondLst>
                                            <p:cond delay="0"/>
                                          </p:stCondLst>
                                        </p:cTn>
                                        <p:tgtEl>
                                          <p:spTgt spid="283"/>
                                        </p:tgtEl>
                                        <p:attrNameLst>
                                          <p:attrName>style.visibility</p:attrName>
                                        </p:attrNameLst>
                                      </p:cBhvr>
                                      <p:to>
                                        <p:strVal val="visible"/>
                                      </p:to>
                                    </p:set>
                                    <p:animEffect transition="in" filter="fade">
                                      <p:cBhvr>
                                        <p:cTn id="496" dur="1000"/>
                                        <p:tgtEl>
                                          <p:spTgt spid="283"/>
                                        </p:tgtEl>
                                      </p:cBhvr>
                                    </p:animEffect>
                                    <p:anim calcmode="lin" valueType="num">
                                      <p:cBhvr>
                                        <p:cTn id="497" dur="1000" fill="hold"/>
                                        <p:tgtEl>
                                          <p:spTgt spid="283"/>
                                        </p:tgtEl>
                                        <p:attrNameLst>
                                          <p:attrName>ppt_x</p:attrName>
                                        </p:attrNameLst>
                                      </p:cBhvr>
                                      <p:tavLst>
                                        <p:tav tm="0">
                                          <p:val>
                                            <p:strVal val="#ppt_x"/>
                                          </p:val>
                                        </p:tav>
                                        <p:tav tm="100000">
                                          <p:val>
                                            <p:strVal val="#ppt_x"/>
                                          </p:val>
                                        </p:tav>
                                      </p:tavLst>
                                    </p:anim>
                                    <p:anim calcmode="lin" valueType="num">
                                      <p:cBhvr>
                                        <p:cTn id="498" dur="1000" fill="hold"/>
                                        <p:tgtEl>
                                          <p:spTgt spid="283"/>
                                        </p:tgtEl>
                                        <p:attrNameLst>
                                          <p:attrName>ppt_y</p:attrName>
                                        </p:attrNameLst>
                                      </p:cBhvr>
                                      <p:tavLst>
                                        <p:tav tm="0">
                                          <p:val>
                                            <p:strVal val="#ppt_y+.1"/>
                                          </p:val>
                                        </p:tav>
                                        <p:tav tm="100000">
                                          <p:val>
                                            <p:strVal val="#ppt_y"/>
                                          </p:val>
                                        </p:tav>
                                      </p:tavLst>
                                    </p:anim>
                                  </p:childTnLst>
                                </p:cTn>
                              </p:par>
                              <p:par>
                                <p:cTn id="499" presetID="42" presetClass="entr" presetSubtype="0" fill="hold" grpId="0" nodeType="withEffect">
                                  <p:stCondLst>
                                    <p:cond delay="0"/>
                                  </p:stCondLst>
                                  <p:childTnLst>
                                    <p:set>
                                      <p:cBhvr>
                                        <p:cTn id="500" dur="1" fill="hold">
                                          <p:stCondLst>
                                            <p:cond delay="0"/>
                                          </p:stCondLst>
                                        </p:cTn>
                                        <p:tgtEl>
                                          <p:spTgt spid="284"/>
                                        </p:tgtEl>
                                        <p:attrNameLst>
                                          <p:attrName>style.visibility</p:attrName>
                                        </p:attrNameLst>
                                      </p:cBhvr>
                                      <p:to>
                                        <p:strVal val="visible"/>
                                      </p:to>
                                    </p:set>
                                    <p:animEffect transition="in" filter="fade">
                                      <p:cBhvr>
                                        <p:cTn id="501" dur="1000"/>
                                        <p:tgtEl>
                                          <p:spTgt spid="284"/>
                                        </p:tgtEl>
                                      </p:cBhvr>
                                    </p:animEffect>
                                    <p:anim calcmode="lin" valueType="num">
                                      <p:cBhvr>
                                        <p:cTn id="502" dur="1000" fill="hold"/>
                                        <p:tgtEl>
                                          <p:spTgt spid="284"/>
                                        </p:tgtEl>
                                        <p:attrNameLst>
                                          <p:attrName>ppt_x</p:attrName>
                                        </p:attrNameLst>
                                      </p:cBhvr>
                                      <p:tavLst>
                                        <p:tav tm="0">
                                          <p:val>
                                            <p:strVal val="#ppt_x"/>
                                          </p:val>
                                        </p:tav>
                                        <p:tav tm="100000">
                                          <p:val>
                                            <p:strVal val="#ppt_x"/>
                                          </p:val>
                                        </p:tav>
                                      </p:tavLst>
                                    </p:anim>
                                    <p:anim calcmode="lin" valueType="num">
                                      <p:cBhvr>
                                        <p:cTn id="503" dur="1000" fill="hold"/>
                                        <p:tgtEl>
                                          <p:spTgt spid="284"/>
                                        </p:tgtEl>
                                        <p:attrNameLst>
                                          <p:attrName>ppt_y</p:attrName>
                                        </p:attrNameLst>
                                      </p:cBhvr>
                                      <p:tavLst>
                                        <p:tav tm="0">
                                          <p:val>
                                            <p:strVal val="#ppt_y+.1"/>
                                          </p:val>
                                        </p:tav>
                                        <p:tav tm="100000">
                                          <p:val>
                                            <p:strVal val="#ppt_y"/>
                                          </p:val>
                                        </p:tav>
                                      </p:tavLst>
                                    </p:anim>
                                  </p:childTnLst>
                                </p:cTn>
                              </p:par>
                              <p:par>
                                <p:cTn id="504" presetID="42" presetClass="entr" presetSubtype="0" fill="hold" grpId="0" nodeType="withEffect">
                                  <p:stCondLst>
                                    <p:cond delay="0"/>
                                  </p:stCondLst>
                                  <p:childTnLst>
                                    <p:set>
                                      <p:cBhvr>
                                        <p:cTn id="505" dur="1" fill="hold">
                                          <p:stCondLst>
                                            <p:cond delay="0"/>
                                          </p:stCondLst>
                                        </p:cTn>
                                        <p:tgtEl>
                                          <p:spTgt spid="285"/>
                                        </p:tgtEl>
                                        <p:attrNameLst>
                                          <p:attrName>style.visibility</p:attrName>
                                        </p:attrNameLst>
                                      </p:cBhvr>
                                      <p:to>
                                        <p:strVal val="visible"/>
                                      </p:to>
                                    </p:set>
                                    <p:animEffect transition="in" filter="fade">
                                      <p:cBhvr>
                                        <p:cTn id="506" dur="1000"/>
                                        <p:tgtEl>
                                          <p:spTgt spid="285"/>
                                        </p:tgtEl>
                                      </p:cBhvr>
                                    </p:animEffect>
                                    <p:anim calcmode="lin" valueType="num">
                                      <p:cBhvr>
                                        <p:cTn id="507" dur="1000" fill="hold"/>
                                        <p:tgtEl>
                                          <p:spTgt spid="285"/>
                                        </p:tgtEl>
                                        <p:attrNameLst>
                                          <p:attrName>ppt_x</p:attrName>
                                        </p:attrNameLst>
                                      </p:cBhvr>
                                      <p:tavLst>
                                        <p:tav tm="0">
                                          <p:val>
                                            <p:strVal val="#ppt_x"/>
                                          </p:val>
                                        </p:tav>
                                        <p:tav tm="100000">
                                          <p:val>
                                            <p:strVal val="#ppt_x"/>
                                          </p:val>
                                        </p:tav>
                                      </p:tavLst>
                                    </p:anim>
                                    <p:anim calcmode="lin" valueType="num">
                                      <p:cBhvr>
                                        <p:cTn id="508" dur="1000" fill="hold"/>
                                        <p:tgtEl>
                                          <p:spTgt spid="285"/>
                                        </p:tgtEl>
                                        <p:attrNameLst>
                                          <p:attrName>ppt_y</p:attrName>
                                        </p:attrNameLst>
                                      </p:cBhvr>
                                      <p:tavLst>
                                        <p:tav tm="0">
                                          <p:val>
                                            <p:strVal val="#ppt_y+.1"/>
                                          </p:val>
                                        </p:tav>
                                        <p:tav tm="100000">
                                          <p:val>
                                            <p:strVal val="#ppt_y"/>
                                          </p:val>
                                        </p:tav>
                                      </p:tavLst>
                                    </p:anim>
                                  </p:childTnLst>
                                </p:cTn>
                              </p:par>
                              <p:par>
                                <p:cTn id="509" presetID="42" presetClass="entr" presetSubtype="0" fill="hold" grpId="0" nodeType="withEffect">
                                  <p:stCondLst>
                                    <p:cond delay="0"/>
                                  </p:stCondLst>
                                  <p:childTnLst>
                                    <p:set>
                                      <p:cBhvr>
                                        <p:cTn id="510" dur="1" fill="hold">
                                          <p:stCondLst>
                                            <p:cond delay="0"/>
                                          </p:stCondLst>
                                        </p:cTn>
                                        <p:tgtEl>
                                          <p:spTgt spid="286"/>
                                        </p:tgtEl>
                                        <p:attrNameLst>
                                          <p:attrName>style.visibility</p:attrName>
                                        </p:attrNameLst>
                                      </p:cBhvr>
                                      <p:to>
                                        <p:strVal val="visible"/>
                                      </p:to>
                                    </p:set>
                                    <p:animEffect transition="in" filter="fade">
                                      <p:cBhvr>
                                        <p:cTn id="511" dur="1000"/>
                                        <p:tgtEl>
                                          <p:spTgt spid="286"/>
                                        </p:tgtEl>
                                      </p:cBhvr>
                                    </p:animEffect>
                                    <p:anim calcmode="lin" valueType="num">
                                      <p:cBhvr>
                                        <p:cTn id="512" dur="1000" fill="hold"/>
                                        <p:tgtEl>
                                          <p:spTgt spid="286"/>
                                        </p:tgtEl>
                                        <p:attrNameLst>
                                          <p:attrName>ppt_x</p:attrName>
                                        </p:attrNameLst>
                                      </p:cBhvr>
                                      <p:tavLst>
                                        <p:tav tm="0">
                                          <p:val>
                                            <p:strVal val="#ppt_x"/>
                                          </p:val>
                                        </p:tav>
                                        <p:tav tm="100000">
                                          <p:val>
                                            <p:strVal val="#ppt_x"/>
                                          </p:val>
                                        </p:tav>
                                      </p:tavLst>
                                    </p:anim>
                                    <p:anim calcmode="lin" valueType="num">
                                      <p:cBhvr>
                                        <p:cTn id="513" dur="1000" fill="hold"/>
                                        <p:tgtEl>
                                          <p:spTgt spid="286"/>
                                        </p:tgtEl>
                                        <p:attrNameLst>
                                          <p:attrName>ppt_y</p:attrName>
                                        </p:attrNameLst>
                                      </p:cBhvr>
                                      <p:tavLst>
                                        <p:tav tm="0">
                                          <p:val>
                                            <p:strVal val="#ppt_y+.1"/>
                                          </p:val>
                                        </p:tav>
                                        <p:tav tm="100000">
                                          <p:val>
                                            <p:strVal val="#ppt_y"/>
                                          </p:val>
                                        </p:tav>
                                      </p:tavLst>
                                    </p:anim>
                                  </p:childTnLst>
                                </p:cTn>
                              </p:par>
                              <p:par>
                                <p:cTn id="514" presetID="42" presetClass="entr" presetSubtype="0" fill="hold" nodeType="withEffect">
                                  <p:stCondLst>
                                    <p:cond delay="0"/>
                                  </p:stCondLst>
                                  <p:childTnLst>
                                    <p:set>
                                      <p:cBhvr>
                                        <p:cTn id="515" dur="1" fill="hold">
                                          <p:stCondLst>
                                            <p:cond delay="0"/>
                                          </p:stCondLst>
                                        </p:cTn>
                                        <p:tgtEl>
                                          <p:spTgt spid="287"/>
                                        </p:tgtEl>
                                        <p:attrNameLst>
                                          <p:attrName>style.visibility</p:attrName>
                                        </p:attrNameLst>
                                      </p:cBhvr>
                                      <p:to>
                                        <p:strVal val="visible"/>
                                      </p:to>
                                    </p:set>
                                    <p:animEffect transition="in" filter="fade">
                                      <p:cBhvr>
                                        <p:cTn id="516" dur="1000"/>
                                        <p:tgtEl>
                                          <p:spTgt spid="287"/>
                                        </p:tgtEl>
                                      </p:cBhvr>
                                    </p:animEffect>
                                    <p:anim calcmode="lin" valueType="num">
                                      <p:cBhvr>
                                        <p:cTn id="517" dur="1000" fill="hold"/>
                                        <p:tgtEl>
                                          <p:spTgt spid="287"/>
                                        </p:tgtEl>
                                        <p:attrNameLst>
                                          <p:attrName>ppt_x</p:attrName>
                                        </p:attrNameLst>
                                      </p:cBhvr>
                                      <p:tavLst>
                                        <p:tav tm="0">
                                          <p:val>
                                            <p:strVal val="#ppt_x"/>
                                          </p:val>
                                        </p:tav>
                                        <p:tav tm="100000">
                                          <p:val>
                                            <p:strVal val="#ppt_x"/>
                                          </p:val>
                                        </p:tav>
                                      </p:tavLst>
                                    </p:anim>
                                    <p:anim calcmode="lin" valueType="num">
                                      <p:cBhvr>
                                        <p:cTn id="518" dur="1000" fill="hold"/>
                                        <p:tgtEl>
                                          <p:spTgt spid="287"/>
                                        </p:tgtEl>
                                        <p:attrNameLst>
                                          <p:attrName>ppt_y</p:attrName>
                                        </p:attrNameLst>
                                      </p:cBhvr>
                                      <p:tavLst>
                                        <p:tav tm="0">
                                          <p:val>
                                            <p:strVal val="#ppt_y+.1"/>
                                          </p:val>
                                        </p:tav>
                                        <p:tav tm="100000">
                                          <p:val>
                                            <p:strVal val="#ppt_y"/>
                                          </p:val>
                                        </p:tav>
                                      </p:tavLst>
                                    </p:anim>
                                  </p:childTnLst>
                                </p:cTn>
                              </p:par>
                              <p:par>
                                <p:cTn id="519" presetID="42" presetClass="entr" presetSubtype="0" fill="hold" nodeType="withEffect">
                                  <p:stCondLst>
                                    <p:cond delay="0"/>
                                  </p:stCondLst>
                                  <p:childTnLst>
                                    <p:set>
                                      <p:cBhvr>
                                        <p:cTn id="520" dur="1" fill="hold">
                                          <p:stCondLst>
                                            <p:cond delay="0"/>
                                          </p:stCondLst>
                                        </p:cTn>
                                        <p:tgtEl>
                                          <p:spTgt spid="288"/>
                                        </p:tgtEl>
                                        <p:attrNameLst>
                                          <p:attrName>style.visibility</p:attrName>
                                        </p:attrNameLst>
                                      </p:cBhvr>
                                      <p:to>
                                        <p:strVal val="visible"/>
                                      </p:to>
                                    </p:set>
                                    <p:animEffect transition="in" filter="fade">
                                      <p:cBhvr>
                                        <p:cTn id="521" dur="1000"/>
                                        <p:tgtEl>
                                          <p:spTgt spid="288"/>
                                        </p:tgtEl>
                                      </p:cBhvr>
                                    </p:animEffect>
                                    <p:anim calcmode="lin" valueType="num">
                                      <p:cBhvr>
                                        <p:cTn id="522" dur="1000" fill="hold"/>
                                        <p:tgtEl>
                                          <p:spTgt spid="288"/>
                                        </p:tgtEl>
                                        <p:attrNameLst>
                                          <p:attrName>ppt_x</p:attrName>
                                        </p:attrNameLst>
                                      </p:cBhvr>
                                      <p:tavLst>
                                        <p:tav tm="0">
                                          <p:val>
                                            <p:strVal val="#ppt_x"/>
                                          </p:val>
                                        </p:tav>
                                        <p:tav tm="100000">
                                          <p:val>
                                            <p:strVal val="#ppt_x"/>
                                          </p:val>
                                        </p:tav>
                                      </p:tavLst>
                                    </p:anim>
                                    <p:anim calcmode="lin" valueType="num">
                                      <p:cBhvr>
                                        <p:cTn id="523" dur="1000" fill="hold"/>
                                        <p:tgtEl>
                                          <p:spTgt spid="288"/>
                                        </p:tgtEl>
                                        <p:attrNameLst>
                                          <p:attrName>ppt_y</p:attrName>
                                        </p:attrNameLst>
                                      </p:cBhvr>
                                      <p:tavLst>
                                        <p:tav tm="0">
                                          <p:val>
                                            <p:strVal val="#ppt_y+.1"/>
                                          </p:val>
                                        </p:tav>
                                        <p:tav tm="100000">
                                          <p:val>
                                            <p:strVal val="#ppt_y"/>
                                          </p:val>
                                        </p:tav>
                                      </p:tavLst>
                                    </p:anim>
                                  </p:childTnLst>
                                </p:cTn>
                              </p:par>
                              <p:par>
                                <p:cTn id="524" presetID="42" presetClass="entr" presetSubtype="0" fill="hold" nodeType="withEffect">
                                  <p:stCondLst>
                                    <p:cond delay="0"/>
                                  </p:stCondLst>
                                  <p:childTnLst>
                                    <p:set>
                                      <p:cBhvr>
                                        <p:cTn id="525" dur="1" fill="hold">
                                          <p:stCondLst>
                                            <p:cond delay="0"/>
                                          </p:stCondLst>
                                        </p:cTn>
                                        <p:tgtEl>
                                          <p:spTgt spid="289"/>
                                        </p:tgtEl>
                                        <p:attrNameLst>
                                          <p:attrName>style.visibility</p:attrName>
                                        </p:attrNameLst>
                                      </p:cBhvr>
                                      <p:to>
                                        <p:strVal val="visible"/>
                                      </p:to>
                                    </p:set>
                                    <p:animEffect transition="in" filter="fade">
                                      <p:cBhvr>
                                        <p:cTn id="526" dur="1000"/>
                                        <p:tgtEl>
                                          <p:spTgt spid="289"/>
                                        </p:tgtEl>
                                      </p:cBhvr>
                                    </p:animEffect>
                                    <p:anim calcmode="lin" valueType="num">
                                      <p:cBhvr>
                                        <p:cTn id="527" dur="1000" fill="hold"/>
                                        <p:tgtEl>
                                          <p:spTgt spid="289"/>
                                        </p:tgtEl>
                                        <p:attrNameLst>
                                          <p:attrName>ppt_x</p:attrName>
                                        </p:attrNameLst>
                                      </p:cBhvr>
                                      <p:tavLst>
                                        <p:tav tm="0">
                                          <p:val>
                                            <p:strVal val="#ppt_x"/>
                                          </p:val>
                                        </p:tav>
                                        <p:tav tm="100000">
                                          <p:val>
                                            <p:strVal val="#ppt_x"/>
                                          </p:val>
                                        </p:tav>
                                      </p:tavLst>
                                    </p:anim>
                                    <p:anim calcmode="lin" valueType="num">
                                      <p:cBhvr>
                                        <p:cTn id="528" dur="1000" fill="hold"/>
                                        <p:tgtEl>
                                          <p:spTgt spid="289"/>
                                        </p:tgtEl>
                                        <p:attrNameLst>
                                          <p:attrName>ppt_y</p:attrName>
                                        </p:attrNameLst>
                                      </p:cBhvr>
                                      <p:tavLst>
                                        <p:tav tm="0">
                                          <p:val>
                                            <p:strVal val="#ppt_y+.1"/>
                                          </p:val>
                                        </p:tav>
                                        <p:tav tm="100000">
                                          <p:val>
                                            <p:strVal val="#ppt_y"/>
                                          </p:val>
                                        </p:tav>
                                      </p:tavLst>
                                    </p:anim>
                                  </p:childTnLst>
                                </p:cTn>
                              </p:par>
                              <p:par>
                                <p:cTn id="529" presetID="42" presetClass="entr" presetSubtype="0" fill="hold" grpId="0" nodeType="withEffect">
                                  <p:stCondLst>
                                    <p:cond delay="0"/>
                                  </p:stCondLst>
                                  <p:childTnLst>
                                    <p:set>
                                      <p:cBhvr>
                                        <p:cTn id="530" dur="1" fill="hold">
                                          <p:stCondLst>
                                            <p:cond delay="0"/>
                                          </p:stCondLst>
                                        </p:cTn>
                                        <p:tgtEl>
                                          <p:spTgt spid="290"/>
                                        </p:tgtEl>
                                        <p:attrNameLst>
                                          <p:attrName>style.visibility</p:attrName>
                                        </p:attrNameLst>
                                      </p:cBhvr>
                                      <p:to>
                                        <p:strVal val="visible"/>
                                      </p:to>
                                    </p:set>
                                    <p:animEffect transition="in" filter="fade">
                                      <p:cBhvr>
                                        <p:cTn id="531" dur="1000"/>
                                        <p:tgtEl>
                                          <p:spTgt spid="290"/>
                                        </p:tgtEl>
                                      </p:cBhvr>
                                    </p:animEffect>
                                    <p:anim calcmode="lin" valueType="num">
                                      <p:cBhvr>
                                        <p:cTn id="532" dur="1000" fill="hold"/>
                                        <p:tgtEl>
                                          <p:spTgt spid="290"/>
                                        </p:tgtEl>
                                        <p:attrNameLst>
                                          <p:attrName>ppt_x</p:attrName>
                                        </p:attrNameLst>
                                      </p:cBhvr>
                                      <p:tavLst>
                                        <p:tav tm="0">
                                          <p:val>
                                            <p:strVal val="#ppt_x"/>
                                          </p:val>
                                        </p:tav>
                                        <p:tav tm="100000">
                                          <p:val>
                                            <p:strVal val="#ppt_x"/>
                                          </p:val>
                                        </p:tav>
                                      </p:tavLst>
                                    </p:anim>
                                    <p:anim calcmode="lin" valueType="num">
                                      <p:cBhvr>
                                        <p:cTn id="533" dur="1000" fill="hold"/>
                                        <p:tgtEl>
                                          <p:spTgt spid="290"/>
                                        </p:tgtEl>
                                        <p:attrNameLst>
                                          <p:attrName>ppt_y</p:attrName>
                                        </p:attrNameLst>
                                      </p:cBhvr>
                                      <p:tavLst>
                                        <p:tav tm="0">
                                          <p:val>
                                            <p:strVal val="#ppt_y+.1"/>
                                          </p:val>
                                        </p:tav>
                                        <p:tav tm="100000">
                                          <p:val>
                                            <p:strVal val="#ppt_y"/>
                                          </p:val>
                                        </p:tav>
                                      </p:tavLst>
                                    </p:anim>
                                  </p:childTnLst>
                                </p:cTn>
                              </p:par>
                              <p:par>
                                <p:cTn id="534" presetID="42" presetClass="entr" presetSubtype="0" fill="hold" grpId="0" nodeType="withEffect">
                                  <p:stCondLst>
                                    <p:cond delay="0"/>
                                  </p:stCondLst>
                                  <p:childTnLst>
                                    <p:set>
                                      <p:cBhvr>
                                        <p:cTn id="535" dur="1" fill="hold">
                                          <p:stCondLst>
                                            <p:cond delay="0"/>
                                          </p:stCondLst>
                                        </p:cTn>
                                        <p:tgtEl>
                                          <p:spTgt spid="291"/>
                                        </p:tgtEl>
                                        <p:attrNameLst>
                                          <p:attrName>style.visibility</p:attrName>
                                        </p:attrNameLst>
                                      </p:cBhvr>
                                      <p:to>
                                        <p:strVal val="visible"/>
                                      </p:to>
                                    </p:set>
                                    <p:animEffect transition="in" filter="fade">
                                      <p:cBhvr>
                                        <p:cTn id="536" dur="1000"/>
                                        <p:tgtEl>
                                          <p:spTgt spid="291"/>
                                        </p:tgtEl>
                                      </p:cBhvr>
                                    </p:animEffect>
                                    <p:anim calcmode="lin" valueType="num">
                                      <p:cBhvr>
                                        <p:cTn id="537" dur="1000" fill="hold"/>
                                        <p:tgtEl>
                                          <p:spTgt spid="291"/>
                                        </p:tgtEl>
                                        <p:attrNameLst>
                                          <p:attrName>ppt_x</p:attrName>
                                        </p:attrNameLst>
                                      </p:cBhvr>
                                      <p:tavLst>
                                        <p:tav tm="0">
                                          <p:val>
                                            <p:strVal val="#ppt_x"/>
                                          </p:val>
                                        </p:tav>
                                        <p:tav tm="100000">
                                          <p:val>
                                            <p:strVal val="#ppt_x"/>
                                          </p:val>
                                        </p:tav>
                                      </p:tavLst>
                                    </p:anim>
                                    <p:anim calcmode="lin" valueType="num">
                                      <p:cBhvr>
                                        <p:cTn id="538" dur="1000" fill="hold"/>
                                        <p:tgtEl>
                                          <p:spTgt spid="291"/>
                                        </p:tgtEl>
                                        <p:attrNameLst>
                                          <p:attrName>ppt_y</p:attrName>
                                        </p:attrNameLst>
                                      </p:cBhvr>
                                      <p:tavLst>
                                        <p:tav tm="0">
                                          <p:val>
                                            <p:strVal val="#ppt_y+.1"/>
                                          </p:val>
                                        </p:tav>
                                        <p:tav tm="100000">
                                          <p:val>
                                            <p:strVal val="#ppt_y"/>
                                          </p:val>
                                        </p:tav>
                                      </p:tavLst>
                                    </p:anim>
                                  </p:childTnLst>
                                </p:cTn>
                              </p:par>
                              <p:par>
                                <p:cTn id="539" presetID="42" presetClass="entr" presetSubtype="0" fill="hold" grpId="0" nodeType="withEffect">
                                  <p:stCondLst>
                                    <p:cond delay="0"/>
                                  </p:stCondLst>
                                  <p:childTnLst>
                                    <p:set>
                                      <p:cBhvr>
                                        <p:cTn id="540" dur="1" fill="hold">
                                          <p:stCondLst>
                                            <p:cond delay="0"/>
                                          </p:stCondLst>
                                        </p:cTn>
                                        <p:tgtEl>
                                          <p:spTgt spid="292"/>
                                        </p:tgtEl>
                                        <p:attrNameLst>
                                          <p:attrName>style.visibility</p:attrName>
                                        </p:attrNameLst>
                                      </p:cBhvr>
                                      <p:to>
                                        <p:strVal val="visible"/>
                                      </p:to>
                                    </p:set>
                                    <p:animEffect transition="in" filter="fade">
                                      <p:cBhvr>
                                        <p:cTn id="541" dur="1000"/>
                                        <p:tgtEl>
                                          <p:spTgt spid="292"/>
                                        </p:tgtEl>
                                      </p:cBhvr>
                                    </p:animEffect>
                                    <p:anim calcmode="lin" valueType="num">
                                      <p:cBhvr>
                                        <p:cTn id="542" dur="1000" fill="hold"/>
                                        <p:tgtEl>
                                          <p:spTgt spid="292"/>
                                        </p:tgtEl>
                                        <p:attrNameLst>
                                          <p:attrName>ppt_x</p:attrName>
                                        </p:attrNameLst>
                                      </p:cBhvr>
                                      <p:tavLst>
                                        <p:tav tm="0">
                                          <p:val>
                                            <p:strVal val="#ppt_x"/>
                                          </p:val>
                                        </p:tav>
                                        <p:tav tm="100000">
                                          <p:val>
                                            <p:strVal val="#ppt_x"/>
                                          </p:val>
                                        </p:tav>
                                      </p:tavLst>
                                    </p:anim>
                                    <p:anim calcmode="lin" valueType="num">
                                      <p:cBhvr>
                                        <p:cTn id="543" dur="1000" fill="hold"/>
                                        <p:tgtEl>
                                          <p:spTgt spid="292"/>
                                        </p:tgtEl>
                                        <p:attrNameLst>
                                          <p:attrName>ppt_y</p:attrName>
                                        </p:attrNameLst>
                                      </p:cBhvr>
                                      <p:tavLst>
                                        <p:tav tm="0">
                                          <p:val>
                                            <p:strVal val="#ppt_y+.1"/>
                                          </p:val>
                                        </p:tav>
                                        <p:tav tm="100000">
                                          <p:val>
                                            <p:strVal val="#ppt_y"/>
                                          </p:val>
                                        </p:tav>
                                      </p:tavLst>
                                    </p:anim>
                                  </p:childTnLst>
                                </p:cTn>
                              </p:par>
                              <p:par>
                                <p:cTn id="544" presetID="42" presetClass="entr" presetSubtype="0" fill="hold" grpId="0" nodeType="withEffect">
                                  <p:stCondLst>
                                    <p:cond delay="0"/>
                                  </p:stCondLst>
                                  <p:childTnLst>
                                    <p:set>
                                      <p:cBhvr>
                                        <p:cTn id="545" dur="1" fill="hold">
                                          <p:stCondLst>
                                            <p:cond delay="0"/>
                                          </p:stCondLst>
                                        </p:cTn>
                                        <p:tgtEl>
                                          <p:spTgt spid="293"/>
                                        </p:tgtEl>
                                        <p:attrNameLst>
                                          <p:attrName>style.visibility</p:attrName>
                                        </p:attrNameLst>
                                      </p:cBhvr>
                                      <p:to>
                                        <p:strVal val="visible"/>
                                      </p:to>
                                    </p:set>
                                    <p:animEffect transition="in" filter="fade">
                                      <p:cBhvr>
                                        <p:cTn id="546" dur="1000"/>
                                        <p:tgtEl>
                                          <p:spTgt spid="293"/>
                                        </p:tgtEl>
                                      </p:cBhvr>
                                    </p:animEffect>
                                    <p:anim calcmode="lin" valueType="num">
                                      <p:cBhvr>
                                        <p:cTn id="547" dur="1000" fill="hold"/>
                                        <p:tgtEl>
                                          <p:spTgt spid="293"/>
                                        </p:tgtEl>
                                        <p:attrNameLst>
                                          <p:attrName>ppt_x</p:attrName>
                                        </p:attrNameLst>
                                      </p:cBhvr>
                                      <p:tavLst>
                                        <p:tav tm="0">
                                          <p:val>
                                            <p:strVal val="#ppt_x"/>
                                          </p:val>
                                        </p:tav>
                                        <p:tav tm="100000">
                                          <p:val>
                                            <p:strVal val="#ppt_x"/>
                                          </p:val>
                                        </p:tav>
                                      </p:tavLst>
                                    </p:anim>
                                    <p:anim calcmode="lin" valueType="num">
                                      <p:cBhvr>
                                        <p:cTn id="548" dur="1000" fill="hold"/>
                                        <p:tgtEl>
                                          <p:spTgt spid="293"/>
                                        </p:tgtEl>
                                        <p:attrNameLst>
                                          <p:attrName>ppt_y</p:attrName>
                                        </p:attrNameLst>
                                      </p:cBhvr>
                                      <p:tavLst>
                                        <p:tav tm="0">
                                          <p:val>
                                            <p:strVal val="#ppt_y+.1"/>
                                          </p:val>
                                        </p:tav>
                                        <p:tav tm="100000">
                                          <p:val>
                                            <p:strVal val="#ppt_y"/>
                                          </p:val>
                                        </p:tav>
                                      </p:tavLst>
                                    </p:anim>
                                  </p:childTnLst>
                                </p:cTn>
                              </p:par>
                              <p:par>
                                <p:cTn id="549" presetID="42" presetClass="entr" presetSubtype="0" fill="hold" nodeType="withEffect">
                                  <p:stCondLst>
                                    <p:cond delay="0"/>
                                  </p:stCondLst>
                                  <p:childTnLst>
                                    <p:set>
                                      <p:cBhvr>
                                        <p:cTn id="550" dur="1" fill="hold">
                                          <p:stCondLst>
                                            <p:cond delay="0"/>
                                          </p:stCondLst>
                                        </p:cTn>
                                        <p:tgtEl>
                                          <p:spTgt spid="294"/>
                                        </p:tgtEl>
                                        <p:attrNameLst>
                                          <p:attrName>style.visibility</p:attrName>
                                        </p:attrNameLst>
                                      </p:cBhvr>
                                      <p:to>
                                        <p:strVal val="visible"/>
                                      </p:to>
                                    </p:set>
                                    <p:animEffect transition="in" filter="fade">
                                      <p:cBhvr>
                                        <p:cTn id="551" dur="1000"/>
                                        <p:tgtEl>
                                          <p:spTgt spid="294"/>
                                        </p:tgtEl>
                                      </p:cBhvr>
                                    </p:animEffect>
                                    <p:anim calcmode="lin" valueType="num">
                                      <p:cBhvr>
                                        <p:cTn id="552" dur="1000" fill="hold"/>
                                        <p:tgtEl>
                                          <p:spTgt spid="294"/>
                                        </p:tgtEl>
                                        <p:attrNameLst>
                                          <p:attrName>ppt_x</p:attrName>
                                        </p:attrNameLst>
                                      </p:cBhvr>
                                      <p:tavLst>
                                        <p:tav tm="0">
                                          <p:val>
                                            <p:strVal val="#ppt_x"/>
                                          </p:val>
                                        </p:tav>
                                        <p:tav tm="100000">
                                          <p:val>
                                            <p:strVal val="#ppt_x"/>
                                          </p:val>
                                        </p:tav>
                                      </p:tavLst>
                                    </p:anim>
                                    <p:anim calcmode="lin" valueType="num">
                                      <p:cBhvr>
                                        <p:cTn id="553" dur="1000" fill="hold"/>
                                        <p:tgtEl>
                                          <p:spTgt spid="294"/>
                                        </p:tgtEl>
                                        <p:attrNameLst>
                                          <p:attrName>ppt_y</p:attrName>
                                        </p:attrNameLst>
                                      </p:cBhvr>
                                      <p:tavLst>
                                        <p:tav tm="0">
                                          <p:val>
                                            <p:strVal val="#ppt_y+.1"/>
                                          </p:val>
                                        </p:tav>
                                        <p:tav tm="100000">
                                          <p:val>
                                            <p:strVal val="#ppt_y"/>
                                          </p:val>
                                        </p:tav>
                                      </p:tavLst>
                                    </p:anim>
                                  </p:childTnLst>
                                </p:cTn>
                              </p:par>
                              <p:par>
                                <p:cTn id="554" presetID="42" presetClass="entr" presetSubtype="0" fill="hold" nodeType="withEffect">
                                  <p:stCondLst>
                                    <p:cond delay="0"/>
                                  </p:stCondLst>
                                  <p:childTnLst>
                                    <p:set>
                                      <p:cBhvr>
                                        <p:cTn id="555" dur="1" fill="hold">
                                          <p:stCondLst>
                                            <p:cond delay="0"/>
                                          </p:stCondLst>
                                        </p:cTn>
                                        <p:tgtEl>
                                          <p:spTgt spid="295"/>
                                        </p:tgtEl>
                                        <p:attrNameLst>
                                          <p:attrName>style.visibility</p:attrName>
                                        </p:attrNameLst>
                                      </p:cBhvr>
                                      <p:to>
                                        <p:strVal val="visible"/>
                                      </p:to>
                                    </p:set>
                                    <p:animEffect transition="in" filter="fade">
                                      <p:cBhvr>
                                        <p:cTn id="556" dur="1000"/>
                                        <p:tgtEl>
                                          <p:spTgt spid="295"/>
                                        </p:tgtEl>
                                      </p:cBhvr>
                                    </p:animEffect>
                                    <p:anim calcmode="lin" valueType="num">
                                      <p:cBhvr>
                                        <p:cTn id="557" dur="1000" fill="hold"/>
                                        <p:tgtEl>
                                          <p:spTgt spid="295"/>
                                        </p:tgtEl>
                                        <p:attrNameLst>
                                          <p:attrName>ppt_x</p:attrName>
                                        </p:attrNameLst>
                                      </p:cBhvr>
                                      <p:tavLst>
                                        <p:tav tm="0">
                                          <p:val>
                                            <p:strVal val="#ppt_x"/>
                                          </p:val>
                                        </p:tav>
                                        <p:tav tm="100000">
                                          <p:val>
                                            <p:strVal val="#ppt_x"/>
                                          </p:val>
                                        </p:tav>
                                      </p:tavLst>
                                    </p:anim>
                                    <p:anim calcmode="lin" valueType="num">
                                      <p:cBhvr>
                                        <p:cTn id="558" dur="1000" fill="hold"/>
                                        <p:tgtEl>
                                          <p:spTgt spid="295"/>
                                        </p:tgtEl>
                                        <p:attrNameLst>
                                          <p:attrName>ppt_y</p:attrName>
                                        </p:attrNameLst>
                                      </p:cBhvr>
                                      <p:tavLst>
                                        <p:tav tm="0">
                                          <p:val>
                                            <p:strVal val="#ppt_y+.1"/>
                                          </p:val>
                                        </p:tav>
                                        <p:tav tm="100000">
                                          <p:val>
                                            <p:strVal val="#ppt_y"/>
                                          </p:val>
                                        </p:tav>
                                      </p:tavLst>
                                    </p:anim>
                                  </p:childTnLst>
                                </p:cTn>
                              </p:par>
                              <p:par>
                                <p:cTn id="559" presetID="42" presetClass="entr" presetSubtype="0" fill="hold" nodeType="withEffect">
                                  <p:stCondLst>
                                    <p:cond delay="0"/>
                                  </p:stCondLst>
                                  <p:childTnLst>
                                    <p:set>
                                      <p:cBhvr>
                                        <p:cTn id="560" dur="1" fill="hold">
                                          <p:stCondLst>
                                            <p:cond delay="0"/>
                                          </p:stCondLst>
                                        </p:cTn>
                                        <p:tgtEl>
                                          <p:spTgt spid="296"/>
                                        </p:tgtEl>
                                        <p:attrNameLst>
                                          <p:attrName>style.visibility</p:attrName>
                                        </p:attrNameLst>
                                      </p:cBhvr>
                                      <p:to>
                                        <p:strVal val="visible"/>
                                      </p:to>
                                    </p:set>
                                    <p:animEffect transition="in" filter="fade">
                                      <p:cBhvr>
                                        <p:cTn id="561" dur="1000"/>
                                        <p:tgtEl>
                                          <p:spTgt spid="296"/>
                                        </p:tgtEl>
                                      </p:cBhvr>
                                    </p:animEffect>
                                    <p:anim calcmode="lin" valueType="num">
                                      <p:cBhvr>
                                        <p:cTn id="562" dur="1000" fill="hold"/>
                                        <p:tgtEl>
                                          <p:spTgt spid="296"/>
                                        </p:tgtEl>
                                        <p:attrNameLst>
                                          <p:attrName>ppt_x</p:attrName>
                                        </p:attrNameLst>
                                      </p:cBhvr>
                                      <p:tavLst>
                                        <p:tav tm="0">
                                          <p:val>
                                            <p:strVal val="#ppt_x"/>
                                          </p:val>
                                        </p:tav>
                                        <p:tav tm="100000">
                                          <p:val>
                                            <p:strVal val="#ppt_x"/>
                                          </p:val>
                                        </p:tav>
                                      </p:tavLst>
                                    </p:anim>
                                    <p:anim calcmode="lin" valueType="num">
                                      <p:cBhvr>
                                        <p:cTn id="563" dur="1000" fill="hold"/>
                                        <p:tgtEl>
                                          <p:spTgt spid="296"/>
                                        </p:tgtEl>
                                        <p:attrNameLst>
                                          <p:attrName>ppt_y</p:attrName>
                                        </p:attrNameLst>
                                      </p:cBhvr>
                                      <p:tavLst>
                                        <p:tav tm="0">
                                          <p:val>
                                            <p:strVal val="#ppt_y+.1"/>
                                          </p:val>
                                        </p:tav>
                                        <p:tav tm="100000">
                                          <p:val>
                                            <p:strVal val="#ppt_y"/>
                                          </p:val>
                                        </p:tav>
                                      </p:tavLst>
                                    </p:anim>
                                  </p:childTnLst>
                                </p:cTn>
                              </p:par>
                              <p:par>
                                <p:cTn id="564" presetID="42" presetClass="entr" presetSubtype="0" fill="hold" grpId="0" nodeType="withEffect">
                                  <p:stCondLst>
                                    <p:cond delay="0"/>
                                  </p:stCondLst>
                                  <p:childTnLst>
                                    <p:set>
                                      <p:cBhvr>
                                        <p:cTn id="565" dur="1" fill="hold">
                                          <p:stCondLst>
                                            <p:cond delay="0"/>
                                          </p:stCondLst>
                                        </p:cTn>
                                        <p:tgtEl>
                                          <p:spTgt spid="297"/>
                                        </p:tgtEl>
                                        <p:attrNameLst>
                                          <p:attrName>style.visibility</p:attrName>
                                        </p:attrNameLst>
                                      </p:cBhvr>
                                      <p:to>
                                        <p:strVal val="visible"/>
                                      </p:to>
                                    </p:set>
                                    <p:animEffect transition="in" filter="fade">
                                      <p:cBhvr>
                                        <p:cTn id="566" dur="1000"/>
                                        <p:tgtEl>
                                          <p:spTgt spid="297"/>
                                        </p:tgtEl>
                                      </p:cBhvr>
                                    </p:animEffect>
                                    <p:anim calcmode="lin" valueType="num">
                                      <p:cBhvr>
                                        <p:cTn id="567" dur="1000" fill="hold"/>
                                        <p:tgtEl>
                                          <p:spTgt spid="297"/>
                                        </p:tgtEl>
                                        <p:attrNameLst>
                                          <p:attrName>ppt_x</p:attrName>
                                        </p:attrNameLst>
                                      </p:cBhvr>
                                      <p:tavLst>
                                        <p:tav tm="0">
                                          <p:val>
                                            <p:strVal val="#ppt_x"/>
                                          </p:val>
                                        </p:tav>
                                        <p:tav tm="100000">
                                          <p:val>
                                            <p:strVal val="#ppt_x"/>
                                          </p:val>
                                        </p:tav>
                                      </p:tavLst>
                                    </p:anim>
                                    <p:anim calcmode="lin" valueType="num">
                                      <p:cBhvr>
                                        <p:cTn id="568" dur="1000" fill="hold"/>
                                        <p:tgtEl>
                                          <p:spTgt spid="297"/>
                                        </p:tgtEl>
                                        <p:attrNameLst>
                                          <p:attrName>ppt_y</p:attrName>
                                        </p:attrNameLst>
                                      </p:cBhvr>
                                      <p:tavLst>
                                        <p:tav tm="0">
                                          <p:val>
                                            <p:strVal val="#ppt_y+.1"/>
                                          </p:val>
                                        </p:tav>
                                        <p:tav tm="100000">
                                          <p:val>
                                            <p:strVal val="#ppt_y"/>
                                          </p:val>
                                        </p:tav>
                                      </p:tavLst>
                                    </p:anim>
                                  </p:childTnLst>
                                </p:cTn>
                              </p:par>
                              <p:par>
                                <p:cTn id="569" presetID="42" presetClass="entr" presetSubtype="0" fill="hold" grpId="0" nodeType="withEffect">
                                  <p:stCondLst>
                                    <p:cond delay="0"/>
                                  </p:stCondLst>
                                  <p:childTnLst>
                                    <p:set>
                                      <p:cBhvr>
                                        <p:cTn id="570" dur="1" fill="hold">
                                          <p:stCondLst>
                                            <p:cond delay="0"/>
                                          </p:stCondLst>
                                        </p:cTn>
                                        <p:tgtEl>
                                          <p:spTgt spid="298"/>
                                        </p:tgtEl>
                                        <p:attrNameLst>
                                          <p:attrName>style.visibility</p:attrName>
                                        </p:attrNameLst>
                                      </p:cBhvr>
                                      <p:to>
                                        <p:strVal val="visible"/>
                                      </p:to>
                                    </p:set>
                                    <p:animEffect transition="in" filter="fade">
                                      <p:cBhvr>
                                        <p:cTn id="571" dur="1000"/>
                                        <p:tgtEl>
                                          <p:spTgt spid="298"/>
                                        </p:tgtEl>
                                      </p:cBhvr>
                                    </p:animEffect>
                                    <p:anim calcmode="lin" valueType="num">
                                      <p:cBhvr>
                                        <p:cTn id="572" dur="1000" fill="hold"/>
                                        <p:tgtEl>
                                          <p:spTgt spid="298"/>
                                        </p:tgtEl>
                                        <p:attrNameLst>
                                          <p:attrName>ppt_x</p:attrName>
                                        </p:attrNameLst>
                                      </p:cBhvr>
                                      <p:tavLst>
                                        <p:tav tm="0">
                                          <p:val>
                                            <p:strVal val="#ppt_x"/>
                                          </p:val>
                                        </p:tav>
                                        <p:tav tm="100000">
                                          <p:val>
                                            <p:strVal val="#ppt_x"/>
                                          </p:val>
                                        </p:tav>
                                      </p:tavLst>
                                    </p:anim>
                                    <p:anim calcmode="lin" valueType="num">
                                      <p:cBhvr>
                                        <p:cTn id="573" dur="1000" fill="hold"/>
                                        <p:tgtEl>
                                          <p:spTgt spid="298"/>
                                        </p:tgtEl>
                                        <p:attrNameLst>
                                          <p:attrName>ppt_y</p:attrName>
                                        </p:attrNameLst>
                                      </p:cBhvr>
                                      <p:tavLst>
                                        <p:tav tm="0">
                                          <p:val>
                                            <p:strVal val="#ppt_y+.1"/>
                                          </p:val>
                                        </p:tav>
                                        <p:tav tm="100000">
                                          <p:val>
                                            <p:strVal val="#ppt_y"/>
                                          </p:val>
                                        </p:tav>
                                      </p:tavLst>
                                    </p:anim>
                                  </p:childTnLst>
                                </p:cTn>
                              </p:par>
                              <p:par>
                                <p:cTn id="574" presetID="42" presetClass="entr" presetSubtype="0" fill="hold" grpId="0" nodeType="withEffect">
                                  <p:stCondLst>
                                    <p:cond delay="0"/>
                                  </p:stCondLst>
                                  <p:childTnLst>
                                    <p:set>
                                      <p:cBhvr>
                                        <p:cTn id="575" dur="1" fill="hold">
                                          <p:stCondLst>
                                            <p:cond delay="0"/>
                                          </p:stCondLst>
                                        </p:cTn>
                                        <p:tgtEl>
                                          <p:spTgt spid="299"/>
                                        </p:tgtEl>
                                        <p:attrNameLst>
                                          <p:attrName>style.visibility</p:attrName>
                                        </p:attrNameLst>
                                      </p:cBhvr>
                                      <p:to>
                                        <p:strVal val="visible"/>
                                      </p:to>
                                    </p:set>
                                    <p:animEffect transition="in" filter="fade">
                                      <p:cBhvr>
                                        <p:cTn id="576" dur="1000"/>
                                        <p:tgtEl>
                                          <p:spTgt spid="299"/>
                                        </p:tgtEl>
                                      </p:cBhvr>
                                    </p:animEffect>
                                    <p:anim calcmode="lin" valueType="num">
                                      <p:cBhvr>
                                        <p:cTn id="577" dur="1000" fill="hold"/>
                                        <p:tgtEl>
                                          <p:spTgt spid="299"/>
                                        </p:tgtEl>
                                        <p:attrNameLst>
                                          <p:attrName>ppt_x</p:attrName>
                                        </p:attrNameLst>
                                      </p:cBhvr>
                                      <p:tavLst>
                                        <p:tav tm="0">
                                          <p:val>
                                            <p:strVal val="#ppt_x"/>
                                          </p:val>
                                        </p:tav>
                                        <p:tav tm="100000">
                                          <p:val>
                                            <p:strVal val="#ppt_x"/>
                                          </p:val>
                                        </p:tav>
                                      </p:tavLst>
                                    </p:anim>
                                    <p:anim calcmode="lin" valueType="num">
                                      <p:cBhvr>
                                        <p:cTn id="578" dur="1000" fill="hold"/>
                                        <p:tgtEl>
                                          <p:spTgt spid="299"/>
                                        </p:tgtEl>
                                        <p:attrNameLst>
                                          <p:attrName>ppt_y</p:attrName>
                                        </p:attrNameLst>
                                      </p:cBhvr>
                                      <p:tavLst>
                                        <p:tav tm="0">
                                          <p:val>
                                            <p:strVal val="#ppt_y+.1"/>
                                          </p:val>
                                        </p:tav>
                                        <p:tav tm="100000">
                                          <p:val>
                                            <p:strVal val="#ppt_y"/>
                                          </p:val>
                                        </p:tav>
                                      </p:tavLst>
                                    </p:anim>
                                  </p:childTnLst>
                                </p:cTn>
                              </p:par>
                              <p:par>
                                <p:cTn id="579" presetID="42" presetClass="entr" presetSubtype="0" fill="hold" grpId="0" nodeType="withEffect">
                                  <p:stCondLst>
                                    <p:cond delay="0"/>
                                  </p:stCondLst>
                                  <p:childTnLst>
                                    <p:set>
                                      <p:cBhvr>
                                        <p:cTn id="580" dur="1" fill="hold">
                                          <p:stCondLst>
                                            <p:cond delay="0"/>
                                          </p:stCondLst>
                                        </p:cTn>
                                        <p:tgtEl>
                                          <p:spTgt spid="300"/>
                                        </p:tgtEl>
                                        <p:attrNameLst>
                                          <p:attrName>style.visibility</p:attrName>
                                        </p:attrNameLst>
                                      </p:cBhvr>
                                      <p:to>
                                        <p:strVal val="visible"/>
                                      </p:to>
                                    </p:set>
                                    <p:animEffect transition="in" filter="fade">
                                      <p:cBhvr>
                                        <p:cTn id="581" dur="1000"/>
                                        <p:tgtEl>
                                          <p:spTgt spid="300"/>
                                        </p:tgtEl>
                                      </p:cBhvr>
                                    </p:animEffect>
                                    <p:anim calcmode="lin" valueType="num">
                                      <p:cBhvr>
                                        <p:cTn id="582" dur="1000" fill="hold"/>
                                        <p:tgtEl>
                                          <p:spTgt spid="300"/>
                                        </p:tgtEl>
                                        <p:attrNameLst>
                                          <p:attrName>ppt_x</p:attrName>
                                        </p:attrNameLst>
                                      </p:cBhvr>
                                      <p:tavLst>
                                        <p:tav tm="0">
                                          <p:val>
                                            <p:strVal val="#ppt_x"/>
                                          </p:val>
                                        </p:tav>
                                        <p:tav tm="100000">
                                          <p:val>
                                            <p:strVal val="#ppt_x"/>
                                          </p:val>
                                        </p:tav>
                                      </p:tavLst>
                                    </p:anim>
                                    <p:anim calcmode="lin" valueType="num">
                                      <p:cBhvr>
                                        <p:cTn id="583" dur="1000" fill="hold"/>
                                        <p:tgtEl>
                                          <p:spTgt spid="300"/>
                                        </p:tgtEl>
                                        <p:attrNameLst>
                                          <p:attrName>ppt_y</p:attrName>
                                        </p:attrNameLst>
                                      </p:cBhvr>
                                      <p:tavLst>
                                        <p:tav tm="0">
                                          <p:val>
                                            <p:strVal val="#ppt_y+.1"/>
                                          </p:val>
                                        </p:tav>
                                        <p:tav tm="100000">
                                          <p:val>
                                            <p:strVal val="#ppt_y"/>
                                          </p:val>
                                        </p:tav>
                                      </p:tavLst>
                                    </p:anim>
                                  </p:childTnLst>
                                </p:cTn>
                              </p:par>
                              <p:par>
                                <p:cTn id="584" presetID="42" presetClass="entr" presetSubtype="0" fill="hold" nodeType="withEffect">
                                  <p:stCondLst>
                                    <p:cond delay="0"/>
                                  </p:stCondLst>
                                  <p:childTnLst>
                                    <p:set>
                                      <p:cBhvr>
                                        <p:cTn id="585" dur="1" fill="hold">
                                          <p:stCondLst>
                                            <p:cond delay="0"/>
                                          </p:stCondLst>
                                        </p:cTn>
                                        <p:tgtEl>
                                          <p:spTgt spid="301"/>
                                        </p:tgtEl>
                                        <p:attrNameLst>
                                          <p:attrName>style.visibility</p:attrName>
                                        </p:attrNameLst>
                                      </p:cBhvr>
                                      <p:to>
                                        <p:strVal val="visible"/>
                                      </p:to>
                                    </p:set>
                                    <p:animEffect transition="in" filter="fade">
                                      <p:cBhvr>
                                        <p:cTn id="586" dur="1000"/>
                                        <p:tgtEl>
                                          <p:spTgt spid="301"/>
                                        </p:tgtEl>
                                      </p:cBhvr>
                                    </p:animEffect>
                                    <p:anim calcmode="lin" valueType="num">
                                      <p:cBhvr>
                                        <p:cTn id="587" dur="1000" fill="hold"/>
                                        <p:tgtEl>
                                          <p:spTgt spid="301"/>
                                        </p:tgtEl>
                                        <p:attrNameLst>
                                          <p:attrName>ppt_x</p:attrName>
                                        </p:attrNameLst>
                                      </p:cBhvr>
                                      <p:tavLst>
                                        <p:tav tm="0">
                                          <p:val>
                                            <p:strVal val="#ppt_x"/>
                                          </p:val>
                                        </p:tav>
                                        <p:tav tm="100000">
                                          <p:val>
                                            <p:strVal val="#ppt_x"/>
                                          </p:val>
                                        </p:tav>
                                      </p:tavLst>
                                    </p:anim>
                                    <p:anim calcmode="lin" valueType="num">
                                      <p:cBhvr>
                                        <p:cTn id="588" dur="1000" fill="hold"/>
                                        <p:tgtEl>
                                          <p:spTgt spid="301"/>
                                        </p:tgtEl>
                                        <p:attrNameLst>
                                          <p:attrName>ppt_y</p:attrName>
                                        </p:attrNameLst>
                                      </p:cBhvr>
                                      <p:tavLst>
                                        <p:tav tm="0">
                                          <p:val>
                                            <p:strVal val="#ppt_y+.1"/>
                                          </p:val>
                                        </p:tav>
                                        <p:tav tm="100000">
                                          <p:val>
                                            <p:strVal val="#ppt_y"/>
                                          </p:val>
                                        </p:tav>
                                      </p:tavLst>
                                    </p:anim>
                                  </p:childTnLst>
                                </p:cTn>
                              </p:par>
                              <p:par>
                                <p:cTn id="589" presetID="42" presetClass="entr" presetSubtype="0" fill="hold" nodeType="withEffect">
                                  <p:stCondLst>
                                    <p:cond delay="0"/>
                                  </p:stCondLst>
                                  <p:childTnLst>
                                    <p:set>
                                      <p:cBhvr>
                                        <p:cTn id="590" dur="1" fill="hold">
                                          <p:stCondLst>
                                            <p:cond delay="0"/>
                                          </p:stCondLst>
                                        </p:cTn>
                                        <p:tgtEl>
                                          <p:spTgt spid="302"/>
                                        </p:tgtEl>
                                        <p:attrNameLst>
                                          <p:attrName>style.visibility</p:attrName>
                                        </p:attrNameLst>
                                      </p:cBhvr>
                                      <p:to>
                                        <p:strVal val="visible"/>
                                      </p:to>
                                    </p:set>
                                    <p:animEffect transition="in" filter="fade">
                                      <p:cBhvr>
                                        <p:cTn id="591" dur="1000"/>
                                        <p:tgtEl>
                                          <p:spTgt spid="302"/>
                                        </p:tgtEl>
                                      </p:cBhvr>
                                    </p:animEffect>
                                    <p:anim calcmode="lin" valueType="num">
                                      <p:cBhvr>
                                        <p:cTn id="592" dur="1000" fill="hold"/>
                                        <p:tgtEl>
                                          <p:spTgt spid="302"/>
                                        </p:tgtEl>
                                        <p:attrNameLst>
                                          <p:attrName>ppt_x</p:attrName>
                                        </p:attrNameLst>
                                      </p:cBhvr>
                                      <p:tavLst>
                                        <p:tav tm="0">
                                          <p:val>
                                            <p:strVal val="#ppt_x"/>
                                          </p:val>
                                        </p:tav>
                                        <p:tav tm="100000">
                                          <p:val>
                                            <p:strVal val="#ppt_x"/>
                                          </p:val>
                                        </p:tav>
                                      </p:tavLst>
                                    </p:anim>
                                    <p:anim calcmode="lin" valueType="num">
                                      <p:cBhvr>
                                        <p:cTn id="593" dur="1000" fill="hold"/>
                                        <p:tgtEl>
                                          <p:spTgt spid="302"/>
                                        </p:tgtEl>
                                        <p:attrNameLst>
                                          <p:attrName>ppt_y</p:attrName>
                                        </p:attrNameLst>
                                      </p:cBhvr>
                                      <p:tavLst>
                                        <p:tav tm="0">
                                          <p:val>
                                            <p:strVal val="#ppt_y+.1"/>
                                          </p:val>
                                        </p:tav>
                                        <p:tav tm="100000">
                                          <p:val>
                                            <p:strVal val="#ppt_y"/>
                                          </p:val>
                                        </p:tav>
                                      </p:tavLst>
                                    </p:anim>
                                  </p:childTnLst>
                                </p:cTn>
                              </p:par>
                              <p:par>
                                <p:cTn id="594" presetID="42" presetClass="entr" presetSubtype="0" fill="hold" nodeType="withEffect">
                                  <p:stCondLst>
                                    <p:cond delay="0"/>
                                  </p:stCondLst>
                                  <p:childTnLst>
                                    <p:set>
                                      <p:cBhvr>
                                        <p:cTn id="595" dur="1" fill="hold">
                                          <p:stCondLst>
                                            <p:cond delay="0"/>
                                          </p:stCondLst>
                                        </p:cTn>
                                        <p:tgtEl>
                                          <p:spTgt spid="303"/>
                                        </p:tgtEl>
                                        <p:attrNameLst>
                                          <p:attrName>style.visibility</p:attrName>
                                        </p:attrNameLst>
                                      </p:cBhvr>
                                      <p:to>
                                        <p:strVal val="visible"/>
                                      </p:to>
                                    </p:set>
                                    <p:animEffect transition="in" filter="fade">
                                      <p:cBhvr>
                                        <p:cTn id="596" dur="1000"/>
                                        <p:tgtEl>
                                          <p:spTgt spid="303"/>
                                        </p:tgtEl>
                                      </p:cBhvr>
                                    </p:animEffect>
                                    <p:anim calcmode="lin" valueType="num">
                                      <p:cBhvr>
                                        <p:cTn id="597" dur="1000" fill="hold"/>
                                        <p:tgtEl>
                                          <p:spTgt spid="303"/>
                                        </p:tgtEl>
                                        <p:attrNameLst>
                                          <p:attrName>ppt_x</p:attrName>
                                        </p:attrNameLst>
                                      </p:cBhvr>
                                      <p:tavLst>
                                        <p:tav tm="0">
                                          <p:val>
                                            <p:strVal val="#ppt_x"/>
                                          </p:val>
                                        </p:tav>
                                        <p:tav tm="100000">
                                          <p:val>
                                            <p:strVal val="#ppt_x"/>
                                          </p:val>
                                        </p:tav>
                                      </p:tavLst>
                                    </p:anim>
                                    <p:anim calcmode="lin" valueType="num">
                                      <p:cBhvr>
                                        <p:cTn id="598" dur="1000" fill="hold"/>
                                        <p:tgtEl>
                                          <p:spTgt spid="303"/>
                                        </p:tgtEl>
                                        <p:attrNameLst>
                                          <p:attrName>ppt_y</p:attrName>
                                        </p:attrNameLst>
                                      </p:cBhvr>
                                      <p:tavLst>
                                        <p:tav tm="0">
                                          <p:val>
                                            <p:strVal val="#ppt_y+.1"/>
                                          </p:val>
                                        </p:tav>
                                        <p:tav tm="100000">
                                          <p:val>
                                            <p:strVal val="#ppt_y"/>
                                          </p:val>
                                        </p:tav>
                                      </p:tavLst>
                                    </p:anim>
                                  </p:childTnLst>
                                </p:cTn>
                              </p:par>
                              <p:par>
                                <p:cTn id="599" presetID="42" presetClass="entr" presetSubtype="0" fill="hold" grpId="0" nodeType="withEffect">
                                  <p:stCondLst>
                                    <p:cond delay="0"/>
                                  </p:stCondLst>
                                  <p:childTnLst>
                                    <p:set>
                                      <p:cBhvr>
                                        <p:cTn id="600" dur="1" fill="hold">
                                          <p:stCondLst>
                                            <p:cond delay="0"/>
                                          </p:stCondLst>
                                        </p:cTn>
                                        <p:tgtEl>
                                          <p:spTgt spid="304"/>
                                        </p:tgtEl>
                                        <p:attrNameLst>
                                          <p:attrName>style.visibility</p:attrName>
                                        </p:attrNameLst>
                                      </p:cBhvr>
                                      <p:to>
                                        <p:strVal val="visible"/>
                                      </p:to>
                                    </p:set>
                                    <p:animEffect transition="in" filter="fade">
                                      <p:cBhvr>
                                        <p:cTn id="601" dur="1000"/>
                                        <p:tgtEl>
                                          <p:spTgt spid="304"/>
                                        </p:tgtEl>
                                      </p:cBhvr>
                                    </p:animEffect>
                                    <p:anim calcmode="lin" valueType="num">
                                      <p:cBhvr>
                                        <p:cTn id="602" dur="1000" fill="hold"/>
                                        <p:tgtEl>
                                          <p:spTgt spid="304"/>
                                        </p:tgtEl>
                                        <p:attrNameLst>
                                          <p:attrName>ppt_x</p:attrName>
                                        </p:attrNameLst>
                                      </p:cBhvr>
                                      <p:tavLst>
                                        <p:tav tm="0">
                                          <p:val>
                                            <p:strVal val="#ppt_x"/>
                                          </p:val>
                                        </p:tav>
                                        <p:tav tm="100000">
                                          <p:val>
                                            <p:strVal val="#ppt_x"/>
                                          </p:val>
                                        </p:tav>
                                      </p:tavLst>
                                    </p:anim>
                                    <p:anim calcmode="lin" valueType="num">
                                      <p:cBhvr>
                                        <p:cTn id="603" dur="1000" fill="hold"/>
                                        <p:tgtEl>
                                          <p:spTgt spid="304"/>
                                        </p:tgtEl>
                                        <p:attrNameLst>
                                          <p:attrName>ppt_y</p:attrName>
                                        </p:attrNameLst>
                                      </p:cBhvr>
                                      <p:tavLst>
                                        <p:tav tm="0">
                                          <p:val>
                                            <p:strVal val="#ppt_y+.1"/>
                                          </p:val>
                                        </p:tav>
                                        <p:tav tm="100000">
                                          <p:val>
                                            <p:strVal val="#ppt_y"/>
                                          </p:val>
                                        </p:tav>
                                      </p:tavLst>
                                    </p:anim>
                                  </p:childTnLst>
                                </p:cTn>
                              </p:par>
                              <p:par>
                                <p:cTn id="604" presetID="42" presetClass="entr" presetSubtype="0" fill="hold" grpId="0" nodeType="withEffect">
                                  <p:stCondLst>
                                    <p:cond delay="0"/>
                                  </p:stCondLst>
                                  <p:childTnLst>
                                    <p:set>
                                      <p:cBhvr>
                                        <p:cTn id="605" dur="1" fill="hold">
                                          <p:stCondLst>
                                            <p:cond delay="0"/>
                                          </p:stCondLst>
                                        </p:cTn>
                                        <p:tgtEl>
                                          <p:spTgt spid="305"/>
                                        </p:tgtEl>
                                        <p:attrNameLst>
                                          <p:attrName>style.visibility</p:attrName>
                                        </p:attrNameLst>
                                      </p:cBhvr>
                                      <p:to>
                                        <p:strVal val="visible"/>
                                      </p:to>
                                    </p:set>
                                    <p:animEffect transition="in" filter="fade">
                                      <p:cBhvr>
                                        <p:cTn id="606" dur="1000"/>
                                        <p:tgtEl>
                                          <p:spTgt spid="305"/>
                                        </p:tgtEl>
                                      </p:cBhvr>
                                    </p:animEffect>
                                    <p:anim calcmode="lin" valueType="num">
                                      <p:cBhvr>
                                        <p:cTn id="607" dur="1000" fill="hold"/>
                                        <p:tgtEl>
                                          <p:spTgt spid="305"/>
                                        </p:tgtEl>
                                        <p:attrNameLst>
                                          <p:attrName>ppt_x</p:attrName>
                                        </p:attrNameLst>
                                      </p:cBhvr>
                                      <p:tavLst>
                                        <p:tav tm="0">
                                          <p:val>
                                            <p:strVal val="#ppt_x"/>
                                          </p:val>
                                        </p:tav>
                                        <p:tav tm="100000">
                                          <p:val>
                                            <p:strVal val="#ppt_x"/>
                                          </p:val>
                                        </p:tav>
                                      </p:tavLst>
                                    </p:anim>
                                    <p:anim calcmode="lin" valueType="num">
                                      <p:cBhvr>
                                        <p:cTn id="608" dur="1000" fill="hold"/>
                                        <p:tgtEl>
                                          <p:spTgt spid="305"/>
                                        </p:tgtEl>
                                        <p:attrNameLst>
                                          <p:attrName>ppt_y</p:attrName>
                                        </p:attrNameLst>
                                      </p:cBhvr>
                                      <p:tavLst>
                                        <p:tav tm="0">
                                          <p:val>
                                            <p:strVal val="#ppt_y+.1"/>
                                          </p:val>
                                        </p:tav>
                                        <p:tav tm="100000">
                                          <p:val>
                                            <p:strVal val="#ppt_y"/>
                                          </p:val>
                                        </p:tav>
                                      </p:tavLst>
                                    </p:anim>
                                  </p:childTnLst>
                                </p:cTn>
                              </p:par>
                              <p:par>
                                <p:cTn id="609" presetID="42" presetClass="entr" presetSubtype="0" fill="hold" grpId="0" nodeType="withEffect">
                                  <p:stCondLst>
                                    <p:cond delay="0"/>
                                  </p:stCondLst>
                                  <p:childTnLst>
                                    <p:set>
                                      <p:cBhvr>
                                        <p:cTn id="610" dur="1" fill="hold">
                                          <p:stCondLst>
                                            <p:cond delay="0"/>
                                          </p:stCondLst>
                                        </p:cTn>
                                        <p:tgtEl>
                                          <p:spTgt spid="306"/>
                                        </p:tgtEl>
                                        <p:attrNameLst>
                                          <p:attrName>style.visibility</p:attrName>
                                        </p:attrNameLst>
                                      </p:cBhvr>
                                      <p:to>
                                        <p:strVal val="visible"/>
                                      </p:to>
                                    </p:set>
                                    <p:animEffect transition="in" filter="fade">
                                      <p:cBhvr>
                                        <p:cTn id="611" dur="1000"/>
                                        <p:tgtEl>
                                          <p:spTgt spid="306"/>
                                        </p:tgtEl>
                                      </p:cBhvr>
                                    </p:animEffect>
                                    <p:anim calcmode="lin" valueType="num">
                                      <p:cBhvr>
                                        <p:cTn id="612" dur="1000" fill="hold"/>
                                        <p:tgtEl>
                                          <p:spTgt spid="306"/>
                                        </p:tgtEl>
                                        <p:attrNameLst>
                                          <p:attrName>ppt_x</p:attrName>
                                        </p:attrNameLst>
                                      </p:cBhvr>
                                      <p:tavLst>
                                        <p:tav tm="0">
                                          <p:val>
                                            <p:strVal val="#ppt_x"/>
                                          </p:val>
                                        </p:tav>
                                        <p:tav tm="100000">
                                          <p:val>
                                            <p:strVal val="#ppt_x"/>
                                          </p:val>
                                        </p:tav>
                                      </p:tavLst>
                                    </p:anim>
                                    <p:anim calcmode="lin" valueType="num">
                                      <p:cBhvr>
                                        <p:cTn id="613" dur="1000" fill="hold"/>
                                        <p:tgtEl>
                                          <p:spTgt spid="306"/>
                                        </p:tgtEl>
                                        <p:attrNameLst>
                                          <p:attrName>ppt_y</p:attrName>
                                        </p:attrNameLst>
                                      </p:cBhvr>
                                      <p:tavLst>
                                        <p:tav tm="0">
                                          <p:val>
                                            <p:strVal val="#ppt_y+.1"/>
                                          </p:val>
                                        </p:tav>
                                        <p:tav tm="100000">
                                          <p:val>
                                            <p:strVal val="#ppt_y"/>
                                          </p:val>
                                        </p:tav>
                                      </p:tavLst>
                                    </p:anim>
                                  </p:childTnLst>
                                </p:cTn>
                              </p:par>
                              <p:par>
                                <p:cTn id="614" presetID="42" presetClass="entr" presetSubtype="0" fill="hold" grpId="0" nodeType="withEffect">
                                  <p:stCondLst>
                                    <p:cond delay="0"/>
                                  </p:stCondLst>
                                  <p:childTnLst>
                                    <p:set>
                                      <p:cBhvr>
                                        <p:cTn id="615" dur="1" fill="hold">
                                          <p:stCondLst>
                                            <p:cond delay="0"/>
                                          </p:stCondLst>
                                        </p:cTn>
                                        <p:tgtEl>
                                          <p:spTgt spid="307"/>
                                        </p:tgtEl>
                                        <p:attrNameLst>
                                          <p:attrName>style.visibility</p:attrName>
                                        </p:attrNameLst>
                                      </p:cBhvr>
                                      <p:to>
                                        <p:strVal val="visible"/>
                                      </p:to>
                                    </p:set>
                                    <p:animEffect transition="in" filter="fade">
                                      <p:cBhvr>
                                        <p:cTn id="616" dur="1000"/>
                                        <p:tgtEl>
                                          <p:spTgt spid="307"/>
                                        </p:tgtEl>
                                      </p:cBhvr>
                                    </p:animEffect>
                                    <p:anim calcmode="lin" valueType="num">
                                      <p:cBhvr>
                                        <p:cTn id="617" dur="1000" fill="hold"/>
                                        <p:tgtEl>
                                          <p:spTgt spid="307"/>
                                        </p:tgtEl>
                                        <p:attrNameLst>
                                          <p:attrName>ppt_x</p:attrName>
                                        </p:attrNameLst>
                                      </p:cBhvr>
                                      <p:tavLst>
                                        <p:tav tm="0">
                                          <p:val>
                                            <p:strVal val="#ppt_x"/>
                                          </p:val>
                                        </p:tav>
                                        <p:tav tm="100000">
                                          <p:val>
                                            <p:strVal val="#ppt_x"/>
                                          </p:val>
                                        </p:tav>
                                      </p:tavLst>
                                    </p:anim>
                                    <p:anim calcmode="lin" valueType="num">
                                      <p:cBhvr>
                                        <p:cTn id="618" dur="1000" fill="hold"/>
                                        <p:tgtEl>
                                          <p:spTgt spid="307"/>
                                        </p:tgtEl>
                                        <p:attrNameLst>
                                          <p:attrName>ppt_y</p:attrName>
                                        </p:attrNameLst>
                                      </p:cBhvr>
                                      <p:tavLst>
                                        <p:tav tm="0">
                                          <p:val>
                                            <p:strVal val="#ppt_y+.1"/>
                                          </p:val>
                                        </p:tav>
                                        <p:tav tm="100000">
                                          <p:val>
                                            <p:strVal val="#ppt_y"/>
                                          </p:val>
                                        </p:tav>
                                      </p:tavLst>
                                    </p:anim>
                                  </p:childTnLst>
                                </p:cTn>
                              </p:par>
                              <p:par>
                                <p:cTn id="619" presetID="42" presetClass="entr" presetSubtype="0" fill="hold" nodeType="withEffect">
                                  <p:stCondLst>
                                    <p:cond delay="0"/>
                                  </p:stCondLst>
                                  <p:childTnLst>
                                    <p:set>
                                      <p:cBhvr>
                                        <p:cTn id="620" dur="1" fill="hold">
                                          <p:stCondLst>
                                            <p:cond delay="0"/>
                                          </p:stCondLst>
                                        </p:cTn>
                                        <p:tgtEl>
                                          <p:spTgt spid="308"/>
                                        </p:tgtEl>
                                        <p:attrNameLst>
                                          <p:attrName>style.visibility</p:attrName>
                                        </p:attrNameLst>
                                      </p:cBhvr>
                                      <p:to>
                                        <p:strVal val="visible"/>
                                      </p:to>
                                    </p:set>
                                    <p:animEffect transition="in" filter="fade">
                                      <p:cBhvr>
                                        <p:cTn id="621" dur="1000"/>
                                        <p:tgtEl>
                                          <p:spTgt spid="308"/>
                                        </p:tgtEl>
                                      </p:cBhvr>
                                    </p:animEffect>
                                    <p:anim calcmode="lin" valueType="num">
                                      <p:cBhvr>
                                        <p:cTn id="622" dur="1000" fill="hold"/>
                                        <p:tgtEl>
                                          <p:spTgt spid="308"/>
                                        </p:tgtEl>
                                        <p:attrNameLst>
                                          <p:attrName>ppt_x</p:attrName>
                                        </p:attrNameLst>
                                      </p:cBhvr>
                                      <p:tavLst>
                                        <p:tav tm="0">
                                          <p:val>
                                            <p:strVal val="#ppt_x"/>
                                          </p:val>
                                        </p:tav>
                                        <p:tav tm="100000">
                                          <p:val>
                                            <p:strVal val="#ppt_x"/>
                                          </p:val>
                                        </p:tav>
                                      </p:tavLst>
                                    </p:anim>
                                    <p:anim calcmode="lin" valueType="num">
                                      <p:cBhvr>
                                        <p:cTn id="623" dur="1000" fill="hold"/>
                                        <p:tgtEl>
                                          <p:spTgt spid="308"/>
                                        </p:tgtEl>
                                        <p:attrNameLst>
                                          <p:attrName>ppt_y</p:attrName>
                                        </p:attrNameLst>
                                      </p:cBhvr>
                                      <p:tavLst>
                                        <p:tav tm="0">
                                          <p:val>
                                            <p:strVal val="#ppt_y+.1"/>
                                          </p:val>
                                        </p:tav>
                                        <p:tav tm="100000">
                                          <p:val>
                                            <p:strVal val="#ppt_y"/>
                                          </p:val>
                                        </p:tav>
                                      </p:tavLst>
                                    </p:anim>
                                  </p:childTnLst>
                                </p:cTn>
                              </p:par>
                              <p:par>
                                <p:cTn id="624" presetID="42" presetClass="entr" presetSubtype="0" fill="hold" nodeType="withEffect">
                                  <p:stCondLst>
                                    <p:cond delay="0"/>
                                  </p:stCondLst>
                                  <p:childTnLst>
                                    <p:set>
                                      <p:cBhvr>
                                        <p:cTn id="625" dur="1" fill="hold">
                                          <p:stCondLst>
                                            <p:cond delay="0"/>
                                          </p:stCondLst>
                                        </p:cTn>
                                        <p:tgtEl>
                                          <p:spTgt spid="309"/>
                                        </p:tgtEl>
                                        <p:attrNameLst>
                                          <p:attrName>style.visibility</p:attrName>
                                        </p:attrNameLst>
                                      </p:cBhvr>
                                      <p:to>
                                        <p:strVal val="visible"/>
                                      </p:to>
                                    </p:set>
                                    <p:animEffect transition="in" filter="fade">
                                      <p:cBhvr>
                                        <p:cTn id="626" dur="1000"/>
                                        <p:tgtEl>
                                          <p:spTgt spid="309"/>
                                        </p:tgtEl>
                                      </p:cBhvr>
                                    </p:animEffect>
                                    <p:anim calcmode="lin" valueType="num">
                                      <p:cBhvr>
                                        <p:cTn id="627" dur="1000" fill="hold"/>
                                        <p:tgtEl>
                                          <p:spTgt spid="309"/>
                                        </p:tgtEl>
                                        <p:attrNameLst>
                                          <p:attrName>ppt_x</p:attrName>
                                        </p:attrNameLst>
                                      </p:cBhvr>
                                      <p:tavLst>
                                        <p:tav tm="0">
                                          <p:val>
                                            <p:strVal val="#ppt_x"/>
                                          </p:val>
                                        </p:tav>
                                        <p:tav tm="100000">
                                          <p:val>
                                            <p:strVal val="#ppt_x"/>
                                          </p:val>
                                        </p:tav>
                                      </p:tavLst>
                                    </p:anim>
                                    <p:anim calcmode="lin" valueType="num">
                                      <p:cBhvr>
                                        <p:cTn id="628" dur="1000" fill="hold"/>
                                        <p:tgtEl>
                                          <p:spTgt spid="309"/>
                                        </p:tgtEl>
                                        <p:attrNameLst>
                                          <p:attrName>ppt_y</p:attrName>
                                        </p:attrNameLst>
                                      </p:cBhvr>
                                      <p:tavLst>
                                        <p:tav tm="0">
                                          <p:val>
                                            <p:strVal val="#ppt_y+.1"/>
                                          </p:val>
                                        </p:tav>
                                        <p:tav tm="100000">
                                          <p:val>
                                            <p:strVal val="#ppt_y"/>
                                          </p:val>
                                        </p:tav>
                                      </p:tavLst>
                                    </p:anim>
                                  </p:childTnLst>
                                </p:cTn>
                              </p:par>
                              <p:par>
                                <p:cTn id="629" presetID="42" presetClass="entr" presetSubtype="0" fill="hold" nodeType="withEffect">
                                  <p:stCondLst>
                                    <p:cond delay="0"/>
                                  </p:stCondLst>
                                  <p:childTnLst>
                                    <p:set>
                                      <p:cBhvr>
                                        <p:cTn id="630" dur="1" fill="hold">
                                          <p:stCondLst>
                                            <p:cond delay="0"/>
                                          </p:stCondLst>
                                        </p:cTn>
                                        <p:tgtEl>
                                          <p:spTgt spid="310"/>
                                        </p:tgtEl>
                                        <p:attrNameLst>
                                          <p:attrName>style.visibility</p:attrName>
                                        </p:attrNameLst>
                                      </p:cBhvr>
                                      <p:to>
                                        <p:strVal val="visible"/>
                                      </p:to>
                                    </p:set>
                                    <p:animEffect transition="in" filter="fade">
                                      <p:cBhvr>
                                        <p:cTn id="631" dur="1000"/>
                                        <p:tgtEl>
                                          <p:spTgt spid="310"/>
                                        </p:tgtEl>
                                      </p:cBhvr>
                                    </p:animEffect>
                                    <p:anim calcmode="lin" valueType="num">
                                      <p:cBhvr>
                                        <p:cTn id="632" dur="1000" fill="hold"/>
                                        <p:tgtEl>
                                          <p:spTgt spid="310"/>
                                        </p:tgtEl>
                                        <p:attrNameLst>
                                          <p:attrName>ppt_x</p:attrName>
                                        </p:attrNameLst>
                                      </p:cBhvr>
                                      <p:tavLst>
                                        <p:tav tm="0">
                                          <p:val>
                                            <p:strVal val="#ppt_x"/>
                                          </p:val>
                                        </p:tav>
                                        <p:tav tm="100000">
                                          <p:val>
                                            <p:strVal val="#ppt_x"/>
                                          </p:val>
                                        </p:tav>
                                      </p:tavLst>
                                    </p:anim>
                                    <p:anim calcmode="lin" valueType="num">
                                      <p:cBhvr>
                                        <p:cTn id="633" dur="1000" fill="hold"/>
                                        <p:tgtEl>
                                          <p:spTgt spid="310"/>
                                        </p:tgtEl>
                                        <p:attrNameLst>
                                          <p:attrName>ppt_y</p:attrName>
                                        </p:attrNameLst>
                                      </p:cBhvr>
                                      <p:tavLst>
                                        <p:tav tm="0">
                                          <p:val>
                                            <p:strVal val="#ppt_y+.1"/>
                                          </p:val>
                                        </p:tav>
                                        <p:tav tm="100000">
                                          <p:val>
                                            <p:strVal val="#ppt_y"/>
                                          </p:val>
                                        </p:tav>
                                      </p:tavLst>
                                    </p:anim>
                                  </p:childTnLst>
                                </p:cTn>
                              </p:par>
                              <p:par>
                                <p:cTn id="634" presetID="42" presetClass="entr" presetSubtype="0" fill="hold" grpId="0" nodeType="withEffect">
                                  <p:stCondLst>
                                    <p:cond delay="0"/>
                                  </p:stCondLst>
                                  <p:childTnLst>
                                    <p:set>
                                      <p:cBhvr>
                                        <p:cTn id="635" dur="1" fill="hold">
                                          <p:stCondLst>
                                            <p:cond delay="0"/>
                                          </p:stCondLst>
                                        </p:cTn>
                                        <p:tgtEl>
                                          <p:spTgt spid="212"/>
                                        </p:tgtEl>
                                        <p:attrNameLst>
                                          <p:attrName>style.visibility</p:attrName>
                                        </p:attrNameLst>
                                      </p:cBhvr>
                                      <p:to>
                                        <p:strVal val="visible"/>
                                      </p:to>
                                    </p:set>
                                    <p:animEffect transition="in" filter="fade">
                                      <p:cBhvr>
                                        <p:cTn id="636" dur="1000"/>
                                        <p:tgtEl>
                                          <p:spTgt spid="212"/>
                                        </p:tgtEl>
                                      </p:cBhvr>
                                    </p:animEffect>
                                    <p:anim calcmode="lin" valueType="num">
                                      <p:cBhvr>
                                        <p:cTn id="637" dur="1000" fill="hold"/>
                                        <p:tgtEl>
                                          <p:spTgt spid="212"/>
                                        </p:tgtEl>
                                        <p:attrNameLst>
                                          <p:attrName>ppt_x</p:attrName>
                                        </p:attrNameLst>
                                      </p:cBhvr>
                                      <p:tavLst>
                                        <p:tav tm="0">
                                          <p:val>
                                            <p:strVal val="#ppt_x"/>
                                          </p:val>
                                        </p:tav>
                                        <p:tav tm="100000">
                                          <p:val>
                                            <p:strVal val="#ppt_x"/>
                                          </p:val>
                                        </p:tav>
                                      </p:tavLst>
                                    </p:anim>
                                    <p:anim calcmode="lin" valueType="num">
                                      <p:cBhvr>
                                        <p:cTn id="638" dur="1000" fill="hold"/>
                                        <p:tgtEl>
                                          <p:spTgt spid="2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1" grpId="0"/>
      <p:bldP spid="188" grpId="0" animBg="1"/>
      <p:bldP spid="189" grpId="0" animBg="1"/>
      <p:bldP spid="190" grpId="0" animBg="1"/>
      <p:bldP spid="191" grpId="0" animBg="1"/>
      <p:bldP spid="198" grpId="0" animBg="1"/>
      <p:bldP spid="199" grpId="0" animBg="1"/>
      <p:bldP spid="200" grpId="0" animBg="1"/>
      <p:bldP spid="201" grpId="0" animBg="1"/>
      <p:bldP spid="205" grpId="0" animBg="1"/>
      <p:bldP spid="206" grpId="0" animBg="1"/>
      <p:bldP spid="207" grpId="0" animBg="1"/>
      <p:bldP spid="208" grpId="0" animBg="1"/>
      <p:bldP spid="212" grpId="0"/>
      <p:bldP spid="213" grpId="0" animBg="1"/>
      <p:bldP spid="214" grpId="0" animBg="1"/>
      <p:bldP spid="215" grpId="0" animBg="1"/>
      <p:bldP spid="216" grpId="0" animBg="1"/>
      <p:bldP spid="220" grpId="0" animBg="1"/>
      <p:bldP spid="221" grpId="0" animBg="1"/>
      <p:bldP spid="222" grpId="0" animBg="1"/>
      <p:bldP spid="223" grpId="0" animBg="1"/>
      <p:bldP spid="227" grpId="0" animBg="1"/>
      <p:bldP spid="228" grpId="0" animBg="1"/>
      <p:bldP spid="229" grpId="0" animBg="1"/>
      <p:bldP spid="230" grpId="0" animBg="1"/>
      <p:bldP spid="234" grpId="0" animBg="1"/>
      <p:bldP spid="235" grpId="0" animBg="1"/>
      <p:bldP spid="236" grpId="0" animBg="1"/>
      <p:bldP spid="237" grpId="0" animBg="1"/>
      <p:bldP spid="241" grpId="0" animBg="1"/>
      <p:bldP spid="242" grpId="0" animBg="1"/>
      <p:bldP spid="243" grpId="0" animBg="1"/>
      <p:bldP spid="244" grpId="0" animBg="1"/>
      <p:bldP spid="248" grpId="0" animBg="1"/>
      <p:bldP spid="249" grpId="0" animBg="1"/>
      <p:bldP spid="250" grpId="0" animBg="1"/>
      <p:bldP spid="251" grpId="0" animBg="1"/>
      <p:bldP spid="255" grpId="0" animBg="1"/>
      <p:bldP spid="256" grpId="0" animBg="1"/>
      <p:bldP spid="257" grpId="0" animBg="1"/>
      <p:bldP spid="258" grpId="0" animBg="1"/>
      <p:bldP spid="262" grpId="0" animBg="1"/>
      <p:bldP spid="263" grpId="0" animBg="1"/>
      <p:bldP spid="264" grpId="0" animBg="1"/>
      <p:bldP spid="265" grpId="0" animBg="1"/>
      <p:bldP spid="269" grpId="0" animBg="1"/>
      <p:bldP spid="270" grpId="0" animBg="1"/>
      <p:bldP spid="271" grpId="0" animBg="1"/>
      <p:bldP spid="272" grpId="0" animBg="1"/>
      <p:bldP spid="276" grpId="0" animBg="1"/>
      <p:bldP spid="277" grpId="0" animBg="1"/>
      <p:bldP spid="278" grpId="0" animBg="1"/>
      <p:bldP spid="279" grpId="0" animBg="1"/>
      <p:bldP spid="283" grpId="0" animBg="1"/>
      <p:bldP spid="284" grpId="0" animBg="1"/>
      <p:bldP spid="285" grpId="0" animBg="1"/>
      <p:bldP spid="286" grpId="0" animBg="1"/>
      <p:bldP spid="290" grpId="0" animBg="1"/>
      <p:bldP spid="291" grpId="0" animBg="1"/>
      <p:bldP spid="292" grpId="0" animBg="1"/>
      <p:bldP spid="293" grpId="0" animBg="1"/>
      <p:bldP spid="297" grpId="0" animBg="1"/>
      <p:bldP spid="298" grpId="0" animBg="1"/>
      <p:bldP spid="299" grpId="0" animBg="1"/>
      <p:bldP spid="300" grpId="0" animBg="1"/>
      <p:bldP spid="304" grpId="0" animBg="1"/>
      <p:bldP spid="305" grpId="0" animBg="1"/>
      <p:bldP spid="306" grpId="0" animBg="1"/>
      <p:bldP spid="307" grpId="0" animBg="1"/>
      <p:bldP spid="311"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pic>
        <p:nvPicPr>
          <p:cNvPr id="152" name="Google Shape;152;p21"/>
          <p:cNvPicPr preferRelativeResize="0"/>
          <p:nvPr/>
        </p:nvPicPr>
        <p:blipFill>
          <a:blip r:embed="rId3">
            <a:alphaModFix/>
          </a:blip>
          <a:stretch>
            <a:fillRect/>
          </a:stretch>
        </p:blipFill>
        <p:spPr>
          <a:xfrm>
            <a:off x="0" y="0"/>
            <a:ext cx="9144000" cy="5139333"/>
          </a:xfrm>
          <a:prstGeom prst="rect">
            <a:avLst/>
          </a:prstGeom>
          <a:noFill/>
          <a:ln>
            <a:noFill/>
          </a:ln>
        </p:spPr>
      </p:pic>
      <p:pic>
        <p:nvPicPr>
          <p:cNvPr id="153" name="Google Shape;153;p21"/>
          <p:cNvPicPr preferRelativeResize="0"/>
          <p:nvPr/>
        </p:nvPicPr>
        <p:blipFill>
          <a:blip r:embed="rId4">
            <a:alphaModFix/>
          </a:blip>
          <a:stretch>
            <a:fillRect/>
          </a:stretch>
        </p:blipFill>
        <p:spPr>
          <a:xfrm>
            <a:off x="4763" y="4750"/>
            <a:ext cx="9134475" cy="5133975"/>
          </a:xfrm>
          <a:prstGeom prst="rect">
            <a:avLst/>
          </a:prstGeom>
          <a:noFill/>
          <a:ln>
            <a:noFill/>
          </a:ln>
        </p:spPr>
      </p:pic>
      <p:pic>
        <p:nvPicPr>
          <p:cNvPr id="158" name="Google Shape;158;p21"/>
          <p:cNvPicPr preferRelativeResize="0"/>
          <p:nvPr/>
        </p:nvPicPr>
        <p:blipFill>
          <a:blip r:embed="rId5">
            <a:alphaModFix/>
          </a:blip>
          <a:stretch>
            <a:fillRect/>
          </a:stretch>
        </p:blipFill>
        <p:spPr>
          <a:xfrm>
            <a:off x="7363438" y="148588"/>
            <a:ext cx="1495425" cy="371475"/>
          </a:xfrm>
          <a:prstGeom prst="rect">
            <a:avLst/>
          </a:prstGeom>
          <a:noFill/>
          <a:ln>
            <a:noFill/>
          </a:ln>
        </p:spPr>
      </p:pic>
      <p:sp>
        <p:nvSpPr>
          <p:cNvPr id="159" name="Google Shape;159;p21"/>
          <p:cNvSpPr txBox="1"/>
          <p:nvPr/>
        </p:nvSpPr>
        <p:spPr>
          <a:xfrm>
            <a:off x="645924" y="134250"/>
            <a:ext cx="3527241" cy="677078"/>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ltLang="en-US" sz="1600" dirty="0">
                <a:solidFill>
                  <a:srgbClr val="000000"/>
                </a:solidFill>
                <a:latin typeface="Arial Black" panose="020B0A04020102020204" pitchFamily="34" charset="0"/>
                <a:ea typeface="Calibri" panose="020F0502020204030204" pitchFamily="34" charset="0"/>
                <a:cs typeface="Verdana" panose="020B0604030504040204" pitchFamily="34" charset="0"/>
              </a:rPr>
              <a:t>Minimum (weighted) Spanning tree:</a:t>
            </a:r>
            <a:endParaRPr sz="1600" dirty="0">
              <a:solidFill>
                <a:srgbClr val="00A4B6"/>
              </a:solidFill>
              <a:latin typeface="Proxima Nova"/>
              <a:ea typeface="Proxima Nova"/>
              <a:cs typeface="Proxima Nova"/>
              <a:sym typeface="Proxima Nova"/>
            </a:endParaRPr>
          </a:p>
        </p:txBody>
      </p:sp>
      <p:sp>
        <p:nvSpPr>
          <p:cNvPr id="3" name="Text Placeholder 2">
            <a:extLst>
              <a:ext uri="{FF2B5EF4-FFF2-40B4-BE49-F238E27FC236}">
                <a16:creationId xmlns:a16="http://schemas.microsoft.com/office/drawing/2014/main" xmlns="" id="{0CE852F5-66EE-4E09-9BEB-0E9C4EF979E5}"/>
              </a:ext>
            </a:extLst>
          </p:cNvPr>
          <p:cNvSpPr>
            <a:spLocks noGrp="1"/>
          </p:cNvSpPr>
          <p:nvPr>
            <p:ph type="body" idx="1"/>
          </p:nvPr>
        </p:nvSpPr>
        <p:spPr/>
        <p:txBody>
          <a:bodyPr>
            <a:normAutofit/>
          </a:bodyPr>
          <a:lstStyle/>
          <a:p>
            <a:pPr marL="114300" indent="0">
              <a:buNone/>
            </a:pPr>
            <a:r>
              <a:rPr lang="en-IN" sz="1400" b="1" dirty="0">
                <a:solidFill>
                  <a:schemeClr val="bg1"/>
                </a:solidFill>
                <a:latin typeface="Bahnschrift" panose="020B0502040204020203" pitchFamily="34" charset="0"/>
              </a:rPr>
              <a:t>                      </a:t>
            </a:r>
            <a:endParaRPr lang="en-IN" sz="1400" dirty="0">
              <a:solidFill>
                <a:schemeClr val="bg1"/>
              </a:solidFill>
              <a:latin typeface="Bahnschrift" panose="020B0502040204020203" pitchFamily="34" charset="0"/>
            </a:endParaRPr>
          </a:p>
        </p:txBody>
      </p:sp>
      <p:sp>
        <p:nvSpPr>
          <p:cNvPr id="8" name="TextBox 7">
            <a:extLst>
              <a:ext uri="{FF2B5EF4-FFF2-40B4-BE49-F238E27FC236}">
                <a16:creationId xmlns:a16="http://schemas.microsoft.com/office/drawing/2014/main" xmlns="" id="{BC67C0B3-5380-48DC-B6B1-29A5149A26B3}"/>
              </a:ext>
            </a:extLst>
          </p:cNvPr>
          <p:cNvSpPr txBox="1"/>
          <p:nvPr/>
        </p:nvSpPr>
        <p:spPr>
          <a:xfrm>
            <a:off x="306937" y="1151867"/>
            <a:ext cx="6745615" cy="1384995"/>
          </a:xfrm>
          <a:prstGeom prst="rect">
            <a:avLst/>
          </a:prstGeom>
          <a:noFill/>
        </p:spPr>
        <p:txBody>
          <a:bodyPr wrap="square">
            <a:spAutoFit/>
          </a:bodyPr>
          <a:lstStyle/>
          <a:p>
            <a:pPr marL="285750" indent="-285750">
              <a:spcBef>
                <a:spcPct val="0"/>
              </a:spcBef>
              <a:buClrTx/>
              <a:buSzTx/>
              <a:buFont typeface="Wingdings" panose="05000000000000000000" pitchFamily="2" charset="2"/>
              <a:buChar char="Ø"/>
            </a:pPr>
            <a:r>
              <a:rPr lang="en-US" altLang="en-US" sz="1400" dirty="0">
                <a:solidFill>
                  <a:schemeClr val="bg1"/>
                </a:solidFill>
                <a:latin typeface="Bahnschrift" panose="020B0502040204020203" pitchFamily="34" charset="0"/>
                <a:ea typeface="Calibri" panose="020F0502020204030204" pitchFamily="34" charset="0"/>
                <a:cs typeface="Verdana" panose="020B0604030504040204" pitchFamily="34" charset="0"/>
              </a:rPr>
              <a:t>A tree T is said to be A minimum weighted spanning tree  of a graph G if T is a sub graph of connected graph </a:t>
            </a:r>
            <a:r>
              <a:rPr lang="en-US" altLang="en-US" sz="1400">
                <a:solidFill>
                  <a:schemeClr val="bg1"/>
                </a:solidFill>
                <a:latin typeface="Bahnschrift" panose="020B0502040204020203" pitchFamily="34" charset="0"/>
                <a:ea typeface="Calibri" panose="020F0502020204030204" pitchFamily="34" charset="0"/>
                <a:cs typeface="Verdana" panose="020B0604030504040204" pitchFamily="34" charset="0"/>
              </a:rPr>
              <a:t>G which </a:t>
            </a:r>
            <a:r>
              <a:rPr lang="en-US" altLang="en-US" sz="1400" dirty="0">
                <a:solidFill>
                  <a:schemeClr val="bg1"/>
                </a:solidFill>
                <a:latin typeface="Bahnschrift" panose="020B0502040204020203" pitchFamily="34" charset="0"/>
                <a:ea typeface="Calibri" panose="020F0502020204030204" pitchFamily="34" charset="0"/>
                <a:cs typeface="Verdana" panose="020B0604030504040204" pitchFamily="34" charset="0"/>
              </a:rPr>
              <a:t>connects all vertices together  ,without any cycles and minimum possible total edge weight. </a:t>
            </a:r>
          </a:p>
          <a:p>
            <a:pPr>
              <a:spcBef>
                <a:spcPct val="0"/>
              </a:spcBef>
              <a:buClrTx/>
              <a:buSzTx/>
              <a:buFontTx/>
              <a:buNone/>
            </a:pPr>
            <a:endParaRPr lang="en-US" altLang="en-US" sz="1400" dirty="0">
              <a:solidFill>
                <a:schemeClr val="bg1"/>
              </a:solidFill>
              <a:latin typeface="Bahnschrift" panose="020B0502040204020203" pitchFamily="34" charset="0"/>
              <a:ea typeface="Calibri" panose="020F0502020204030204" pitchFamily="34" charset="0"/>
              <a:cs typeface="Verdana" panose="020B0604030504040204" pitchFamily="34" charset="0"/>
            </a:endParaRPr>
          </a:p>
          <a:p>
            <a:pPr marL="285750" indent="-285750">
              <a:spcBef>
                <a:spcPct val="0"/>
              </a:spcBef>
              <a:buClrTx/>
              <a:buSzTx/>
              <a:buFont typeface="Wingdings" panose="05000000000000000000" pitchFamily="2" charset="2"/>
              <a:buChar char="Ø"/>
            </a:pPr>
            <a:r>
              <a:rPr lang="en-US" altLang="en-US" dirty="0">
                <a:solidFill>
                  <a:schemeClr val="bg1"/>
                </a:solidFill>
                <a:latin typeface="Bahnschrift" panose="020B0502040204020203" pitchFamily="34" charset="0"/>
                <a:ea typeface="Calibri" panose="020F0502020204030204" pitchFamily="34" charset="0"/>
                <a:cs typeface="Verdana" panose="020B0604030504040204" pitchFamily="34" charset="0"/>
              </a:rPr>
              <a:t>In other words, T is known as minimum spanning tree if i</a:t>
            </a:r>
            <a:r>
              <a:rPr lang="en-US" altLang="en-US" sz="1400" dirty="0">
                <a:solidFill>
                  <a:schemeClr val="bg1"/>
                </a:solidFill>
                <a:latin typeface="Bahnschrift" panose="020B0502040204020203" pitchFamily="34" charset="0"/>
                <a:ea typeface="Calibri" panose="020F0502020204030204" pitchFamily="34" charset="0"/>
                <a:cs typeface="Verdana" panose="020B0604030504040204" pitchFamily="34" charset="0"/>
              </a:rPr>
              <a:t>t is a spanning tree whose sum of edge weights is as small as possible. </a:t>
            </a:r>
            <a:endParaRPr lang="en-IN" dirty="0">
              <a:solidFill>
                <a:schemeClr val="bg1"/>
              </a:solidFill>
              <a:latin typeface="Bahnschrift" panose="020B0502040204020203" pitchFamily="34" charset="0"/>
            </a:endParaRPr>
          </a:p>
        </p:txBody>
      </p:sp>
      <p:pic>
        <p:nvPicPr>
          <p:cNvPr id="9" name="Picture 3" descr="Image result for minimum spanning tree">
            <a:extLst>
              <a:ext uri="{FF2B5EF4-FFF2-40B4-BE49-F238E27FC236}">
                <a16:creationId xmlns:a16="http://schemas.microsoft.com/office/drawing/2014/main" xmlns="" id="{24035817-C5F1-484C-A3C0-57BAEF45C51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11440" y="2768228"/>
            <a:ext cx="3747335" cy="19686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p14="http://schemas.microsoft.com/office/powerpoint/2010/main">
        <mc:Choice Requires="p14">
          <p:contentPart p14:bwMode="auto" r:id="rId7">
            <p14:nvContentPartPr>
              <p14:cNvPr id="2" name="Ink 1">
                <a:extLst>
                  <a:ext uri="{FF2B5EF4-FFF2-40B4-BE49-F238E27FC236}">
                    <a16:creationId xmlns:a16="http://schemas.microsoft.com/office/drawing/2014/main" xmlns="" id="{40E02295-C402-4BCC-B76F-A10811E21B45}"/>
                  </a:ext>
                </a:extLst>
              </p14:cNvPr>
              <p14:cNvContentPartPr/>
              <p14:nvPr/>
            </p14:nvContentPartPr>
            <p14:xfrm>
              <a:off x="6124680" y="2789280"/>
              <a:ext cx="1842120" cy="1675080"/>
            </p14:xfrm>
          </p:contentPart>
        </mc:Choice>
        <mc:Fallback xmlns="">
          <p:pic>
            <p:nvPicPr>
              <p:cNvPr id="2" name="Ink 1">
                <a:extLst>
                  <a:ext uri="{FF2B5EF4-FFF2-40B4-BE49-F238E27FC236}">
                    <a16:creationId xmlns:a16="http://schemas.microsoft.com/office/drawing/2014/main" id="{40E02295-C402-4BCC-B76F-A10811E21B45}"/>
                  </a:ext>
                </a:extLst>
              </p:cNvPr>
              <p:cNvPicPr/>
              <p:nvPr/>
            </p:nvPicPr>
            <p:blipFill>
              <a:blip r:embed="rId8"/>
              <a:stretch>
                <a:fillRect/>
              </a:stretch>
            </p:blipFill>
            <p:spPr>
              <a:xfrm>
                <a:off x="6115320" y="2779920"/>
                <a:ext cx="1860840" cy="1693800"/>
              </a:xfrm>
              <a:prstGeom prst="rect">
                <a:avLst/>
              </a:prstGeom>
            </p:spPr>
          </p:pic>
        </mc:Fallback>
      </mc:AlternateContent>
    </p:spTree>
    <p:extLst>
      <p:ext uri="{BB962C8B-B14F-4D97-AF65-F5344CB8AC3E}">
        <p14:creationId xmlns:p14="http://schemas.microsoft.com/office/powerpoint/2010/main" val="2488513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2">
            <a:extLst>
              <a:ext uri="{FF2B5EF4-FFF2-40B4-BE49-F238E27FC236}">
                <a16:creationId xmlns:a16="http://schemas.microsoft.com/office/drawing/2014/main" xmlns="" id="{FDDE6B07-E9DE-4AF3-8437-94F51E06ADE7}"/>
              </a:ext>
            </a:extLst>
          </p:cNvPr>
          <p:cNvSpPr txBox="1">
            <a:spLocks noChangeArrowheads="1"/>
          </p:cNvSpPr>
          <p:nvPr/>
        </p:nvSpPr>
        <p:spPr>
          <a:xfrm>
            <a:off x="35633" y="-152924"/>
            <a:ext cx="7131021" cy="684985"/>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5900" kern="1200" spc="-100" baseline="0">
                <a:solidFill>
                  <a:srgbClr val="FFFFFF"/>
                </a:solidFill>
                <a:latin typeface="+mj-lt"/>
                <a:ea typeface="+mj-ea"/>
                <a:cs typeface="+mj-cs"/>
              </a:defRPr>
            </a:lvl1pPr>
          </a:lstStyle>
          <a:p>
            <a:r>
              <a:rPr lang="en-US" altLang="en-US" sz="2700" dirty="0">
                <a:solidFill>
                  <a:srgbClr val="000000"/>
                </a:solidFill>
                <a:latin typeface="Arial Black" panose="020B0A04020102020204" pitchFamily="34" charset="0"/>
                <a:ea typeface="Calibri" panose="020F0502020204030204" pitchFamily="34" charset="0"/>
                <a:cs typeface="Verdana" panose="020B0604030504040204" pitchFamily="34" charset="0"/>
              </a:rPr>
              <a:t> Minimum (weighted) Spanning tree:</a:t>
            </a:r>
            <a:endParaRPr lang="en-US" altLang="en-US" sz="2700" b="1" dirty="0">
              <a:solidFill>
                <a:schemeClr val="tx1"/>
              </a:solidFill>
              <a:latin typeface="Calibri" panose="020F0502020204030204" pitchFamily="34" charset="0"/>
              <a:cs typeface="Calibri" panose="020F0502020204030204" pitchFamily="34" charset="0"/>
            </a:endParaRPr>
          </a:p>
        </p:txBody>
      </p:sp>
      <p:sp>
        <p:nvSpPr>
          <p:cNvPr id="11" name="Rectangle 2">
            <a:extLst>
              <a:ext uri="{FF2B5EF4-FFF2-40B4-BE49-F238E27FC236}">
                <a16:creationId xmlns:a16="http://schemas.microsoft.com/office/drawing/2014/main" xmlns="" id="{E0349EFF-4A26-4CA5-8635-97C514C28959}"/>
              </a:ext>
            </a:extLst>
          </p:cNvPr>
          <p:cNvSpPr>
            <a:spLocks noGrp="1" noChangeArrowheads="1"/>
          </p:cNvSpPr>
          <p:nvPr>
            <p:ph type="ctrTitle"/>
          </p:nvPr>
        </p:nvSpPr>
        <p:spPr>
          <a:xfrm>
            <a:off x="1485900" y="1543050"/>
            <a:ext cx="5829300" cy="742950"/>
          </a:xfrm>
        </p:spPr>
        <p:txBody>
          <a:bodyPr>
            <a:normAutofit fontScale="90000"/>
          </a:bodyPr>
          <a:lstStyle/>
          <a:p>
            <a:r>
              <a:rPr lang="en-US" altLang="el-GR" dirty="0"/>
              <a:t> </a:t>
            </a:r>
          </a:p>
        </p:txBody>
      </p:sp>
      <p:sp>
        <p:nvSpPr>
          <p:cNvPr id="187" name="Text Box 2">
            <a:extLst>
              <a:ext uri="{FF2B5EF4-FFF2-40B4-BE49-F238E27FC236}">
                <a16:creationId xmlns:a16="http://schemas.microsoft.com/office/drawing/2014/main" xmlns="" id="{5D3DCF45-04FB-4BBF-AC93-0DC6BB4CFDAE}"/>
              </a:ext>
            </a:extLst>
          </p:cNvPr>
          <p:cNvSpPr txBox="1">
            <a:spLocks noChangeArrowheads="1"/>
          </p:cNvSpPr>
          <p:nvPr/>
        </p:nvSpPr>
        <p:spPr bwMode="auto">
          <a:xfrm>
            <a:off x="408207" y="484072"/>
            <a:ext cx="5441156"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sp>
        <p:nvSpPr>
          <p:cNvPr id="134" name="TextBox 133">
            <a:extLst>
              <a:ext uri="{FF2B5EF4-FFF2-40B4-BE49-F238E27FC236}">
                <a16:creationId xmlns:a16="http://schemas.microsoft.com/office/drawing/2014/main" xmlns="" id="{1DE2A0D2-5F05-4578-9999-B3C78A0A6EF8}"/>
              </a:ext>
            </a:extLst>
          </p:cNvPr>
          <p:cNvSpPr txBox="1"/>
          <p:nvPr/>
        </p:nvSpPr>
        <p:spPr>
          <a:xfrm>
            <a:off x="53097" y="752493"/>
            <a:ext cx="6691624" cy="623248"/>
          </a:xfrm>
          <a:prstGeom prst="rect">
            <a:avLst/>
          </a:prstGeom>
          <a:noFill/>
        </p:spPr>
        <p:txBody>
          <a:bodyPr wrap="square">
            <a:spAutoFit/>
          </a:bodyPr>
          <a:lstStyle/>
          <a:p>
            <a:pPr algn="ctr">
              <a:spcBef>
                <a:spcPct val="0"/>
              </a:spcBef>
              <a:buClrTx/>
              <a:buSzTx/>
              <a:buFontTx/>
              <a:buNone/>
            </a:pPr>
            <a:r>
              <a:rPr lang="en-US" altLang="el-GR" sz="1050" dirty="0">
                <a:latin typeface="Arial Black" panose="020B0A04020102020204" pitchFamily="34" charset="0"/>
              </a:rPr>
              <a:t> The Minimum Spanning Tree for a given graph is the Spanning Tree of minimum cost for that graph.</a:t>
            </a:r>
          </a:p>
          <a:p>
            <a:pPr>
              <a:spcBef>
                <a:spcPct val="0"/>
              </a:spcBef>
              <a:buClrTx/>
              <a:buSzTx/>
              <a:buFontTx/>
              <a:buNone/>
            </a:pPr>
            <a:endParaRPr lang="en-US" altLang="en-US" sz="1350" dirty="0">
              <a:latin typeface="Arial Black" panose="020B0A04020102020204" pitchFamily="34" charset="0"/>
              <a:ea typeface="Calibri" panose="020F0502020204030204" pitchFamily="34" charset="0"/>
              <a:cs typeface="Verdana" panose="020B0604030504040204" pitchFamily="34" charset="0"/>
            </a:endParaRPr>
          </a:p>
        </p:txBody>
      </p:sp>
      <p:sp>
        <p:nvSpPr>
          <p:cNvPr id="14" name="Oval 5">
            <a:extLst>
              <a:ext uri="{FF2B5EF4-FFF2-40B4-BE49-F238E27FC236}">
                <a16:creationId xmlns:a16="http://schemas.microsoft.com/office/drawing/2014/main" xmlns="" id="{DB4BCFA7-DF07-4439-9B34-B83422B8C361}"/>
              </a:ext>
            </a:extLst>
          </p:cNvPr>
          <p:cNvSpPr>
            <a:spLocks noChangeAspect="1" noChangeArrowheads="1"/>
          </p:cNvSpPr>
          <p:nvPr/>
        </p:nvSpPr>
        <p:spPr bwMode="auto">
          <a:xfrm>
            <a:off x="661310" y="2163533"/>
            <a:ext cx="342900" cy="342900"/>
          </a:xfrm>
          <a:prstGeom prst="ellipse">
            <a:avLst/>
          </a:prstGeom>
          <a:solidFill>
            <a:srgbClr val="FFCA4F"/>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sp>
        <p:nvSpPr>
          <p:cNvPr id="15" name="Oval 6">
            <a:extLst>
              <a:ext uri="{FF2B5EF4-FFF2-40B4-BE49-F238E27FC236}">
                <a16:creationId xmlns:a16="http://schemas.microsoft.com/office/drawing/2014/main" xmlns="" id="{6A683C53-63A0-4B7B-B849-AD869E07403D}"/>
              </a:ext>
            </a:extLst>
          </p:cNvPr>
          <p:cNvSpPr>
            <a:spLocks noChangeArrowheads="1"/>
          </p:cNvSpPr>
          <p:nvPr/>
        </p:nvSpPr>
        <p:spPr bwMode="auto">
          <a:xfrm>
            <a:off x="1861460" y="2163533"/>
            <a:ext cx="342900" cy="342900"/>
          </a:xfrm>
          <a:prstGeom prst="ellipse">
            <a:avLst/>
          </a:prstGeom>
          <a:solidFill>
            <a:srgbClr val="FFCA4F"/>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sp>
        <p:nvSpPr>
          <p:cNvPr id="17" name="Oval 7">
            <a:extLst>
              <a:ext uri="{FF2B5EF4-FFF2-40B4-BE49-F238E27FC236}">
                <a16:creationId xmlns:a16="http://schemas.microsoft.com/office/drawing/2014/main" xmlns="" id="{98BD2DDD-6707-4252-9E12-E23A53B9A828}"/>
              </a:ext>
            </a:extLst>
          </p:cNvPr>
          <p:cNvSpPr>
            <a:spLocks noChangeArrowheads="1"/>
          </p:cNvSpPr>
          <p:nvPr/>
        </p:nvSpPr>
        <p:spPr bwMode="auto">
          <a:xfrm>
            <a:off x="661310" y="3135083"/>
            <a:ext cx="342900" cy="342900"/>
          </a:xfrm>
          <a:prstGeom prst="ellipse">
            <a:avLst/>
          </a:prstGeom>
          <a:solidFill>
            <a:srgbClr val="FFCA4F"/>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sp>
        <p:nvSpPr>
          <p:cNvPr id="18" name="Oval 8">
            <a:extLst>
              <a:ext uri="{FF2B5EF4-FFF2-40B4-BE49-F238E27FC236}">
                <a16:creationId xmlns:a16="http://schemas.microsoft.com/office/drawing/2014/main" xmlns="" id="{AF868B16-709B-4FF8-BFBF-BB7F7D3B66E3}"/>
              </a:ext>
            </a:extLst>
          </p:cNvPr>
          <p:cNvSpPr>
            <a:spLocks noChangeArrowheads="1"/>
          </p:cNvSpPr>
          <p:nvPr/>
        </p:nvSpPr>
        <p:spPr bwMode="auto">
          <a:xfrm>
            <a:off x="1861460" y="3135083"/>
            <a:ext cx="342900" cy="342900"/>
          </a:xfrm>
          <a:prstGeom prst="ellipse">
            <a:avLst/>
          </a:prstGeom>
          <a:solidFill>
            <a:srgbClr val="FFCA4F"/>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cxnSp>
        <p:nvCxnSpPr>
          <p:cNvPr id="19" name="AutoShape 9">
            <a:extLst>
              <a:ext uri="{FF2B5EF4-FFF2-40B4-BE49-F238E27FC236}">
                <a16:creationId xmlns:a16="http://schemas.microsoft.com/office/drawing/2014/main" xmlns="" id="{80D73E58-BD0F-482F-AE8A-BDE7545F6029}"/>
              </a:ext>
            </a:extLst>
          </p:cNvPr>
          <p:cNvCxnSpPr>
            <a:cxnSpLocks noChangeShapeType="1"/>
            <a:stCxn id="14" idx="6"/>
            <a:endCxn id="15" idx="2"/>
          </p:cNvCxnSpPr>
          <p:nvPr/>
        </p:nvCxnSpPr>
        <p:spPr bwMode="auto">
          <a:xfrm>
            <a:off x="1004210" y="2334983"/>
            <a:ext cx="857250" cy="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20" name="AutoShape 10">
            <a:extLst>
              <a:ext uri="{FF2B5EF4-FFF2-40B4-BE49-F238E27FC236}">
                <a16:creationId xmlns:a16="http://schemas.microsoft.com/office/drawing/2014/main" xmlns="" id="{D030CCFB-77F9-4EA1-83E9-F5B3265387EA}"/>
              </a:ext>
            </a:extLst>
          </p:cNvPr>
          <p:cNvCxnSpPr>
            <a:cxnSpLocks noChangeShapeType="1"/>
            <a:stCxn id="14" idx="4"/>
            <a:endCxn id="17" idx="0"/>
          </p:cNvCxnSpPr>
          <p:nvPr/>
        </p:nvCxnSpPr>
        <p:spPr bwMode="auto">
          <a:xfrm>
            <a:off x="832760" y="2506433"/>
            <a:ext cx="0" cy="62865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21" name="AutoShape 11">
            <a:extLst>
              <a:ext uri="{FF2B5EF4-FFF2-40B4-BE49-F238E27FC236}">
                <a16:creationId xmlns:a16="http://schemas.microsoft.com/office/drawing/2014/main" xmlns="" id="{073D176D-00EC-405D-A4EE-3E55BB19018E}"/>
              </a:ext>
            </a:extLst>
          </p:cNvPr>
          <p:cNvCxnSpPr>
            <a:cxnSpLocks noChangeShapeType="1"/>
            <a:stCxn id="17" idx="6"/>
            <a:endCxn id="18" idx="2"/>
          </p:cNvCxnSpPr>
          <p:nvPr/>
        </p:nvCxnSpPr>
        <p:spPr bwMode="auto">
          <a:xfrm>
            <a:off x="1004210" y="3306533"/>
            <a:ext cx="857250" cy="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22" name="AutoShape 12">
            <a:extLst>
              <a:ext uri="{FF2B5EF4-FFF2-40B4-BE49-F238E27FC236}">
                <a16:creationId xmlns:a16="http://schemas.microsoft.com/office/drawing/2014/main" xmlns="" id="{BC37CC50-0795-42F0-9B1D-F09FB017F371}"/>
              </a:ext>
            </a:extLst>
          </p:cNvPr>
          <p:cNvCxnSpPr>
            <a:cxnSpLocks noChangeShapeType="1"/>
            <a:stCxn id="15" idx="4"/>
            <a:endCxn id="18" idx="0"/>
          </p:cNvCxnSpPr>
          <p:nvPr/>
        </p:nvCxnSpPr>
        <p:spPr bwMode="auto">
          <a:xfrm>
            <a:off x="2032910" y="2506433"/>
            <a:ext cx="0" cy="62865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23" name="AutoShape 13">
            <a:extLst>
              <a:ext uri="{FF2B5EF4-FFF2-40B4-BE49-F238E27FC236}">
                <a16:creationId xmlns:a16="http://schemas.microsoft.com/office/drawing/2014/main" xmlns="" id="{FF060ACD-7537-432F-A3F3-B591F5568CE2}"/>
              </a:ext>
            </a:extLst>
          </p:cNvPr>
          <p:cNvCxnSpPr>
            <a:cxnSpLocks noChangeShapeType="1"/>
            <a:stCxn id="15" idx="3"/>
            <a:endCxn id="17" idx="7"/>
          </p:cNvCxnSpPr>
          <p:nvPr/>
        </p:nvCxnSpPr>
        <p:spPr bwMode="auto">
          <a:xfrm flipH="1">
            <a:off x="954204" y="2456426"/>
            <a:ext cx="957263" cy="728663"/>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24" name="AutoShape 14">
            <a:extLst>
              <a:ext uri="{FF2B5EF4-FFF2-40B4-BE49-F238E27FC236}">
                <a16:creationId xmlns:a16="http://schemas.microsoft.com/office/drawing/2014/main" xmlns="" id="{EAF10A9C-846C-4CDB-B61B-A3FBB720BB16}"/>
              </a:ext>
            </a:extLst>
          </p:cNvPr>
          <p:cNvCxnSpPr>
            <a:cxnSpLocks noChangeShapeType="1"/>
            <a:stCxn id="14" idx="5"/>
            <a:endCxn id="18" idx="1"/>
          </p:cNvCxnSpPr>
          <p:nvPr/>
        </p:nvCxnSpPr>
        <p:spPr bwMode="auto">
          <a:xfrm>
            <a:off x="954204" y="2456426"/>
            <a:ext cx="957263" cy="728663"/>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25" name="Text Box 15">
            <a:extLst>
              <a:ext uri="{FF2B5EF4-FFF2-40B4-BE49-F238E27FC236}">
                <a16:creationId xmlns:a16="http://schemas.microsoft.com/office/drawing/2014/main" xmlns="" id="{7E61AE58-0000-4D29-BBD5-FCFDDCE2F6D5}"/>
              </a:ext>
            </a:extLst>
          </p:cNvPr>
          <p:cNvSpPr txBox="1">
            <a:spLocks noChangeArrowheads="1"/>
          </p:cNvSpPr>
          <p:nvPr/>
        </p:nvSpPr>
        <p:spPr bwMode="auto">
          <a:xfrm>
            <a:off x="634503" y="2677883"/>
            <a:ext cx="258404" cy="253916"/>
          </a:xfrm>
          <a:prstGeom prst="rect">
            <a:avLst/>
          </a:prstGeom>
          <a:solidFill>
            <a:srgbClr val="FFCA4F"/>
          </a:solidFill>
          <a:ln>
            <a:noFill/>
          </a:ln>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5</a:t>
            </a:r>
          </a:p>
        </p:txBody>
      </p:sp>
      <p:sp>
        <p:nvSpPr>
          <p:cNvPr id="26" name="Text Box 16">
            <a:extLst>
              <a:ext uri="{FF2B5EF4-FFF2-40B4-BE49-F238E27FC236}">
                <a16:creationId xmlns:a16="http://schemas.microsoft.com/office/drawing/2014/main" xmlns="" id="{C4173F28-B8E2-4AE4-A0CE-93B0BA2951E5}"/>
              </a:ext>
            </a:extLst>
          </p:cNvPr>
          <p:cNvSpPr txBox="1">
            <a:spLocks noChangeArrowheads="1"/>
          </p:cNvSpPr>
          <p:nvPr/>
        </p:nvSpPr>
        <p:spPr bwMode="auto">
          <a:xfrm>
            <a:off x="1320303" y="2163533"/>
            <a:ext cx="258404" cy="253916"/>
          </a:xfrm>
          <a:prstGeom prst="rect">
            <a:avLst/>
          </a:prstGeom>
          <a:solidFill>
            <a:srgbClr val="FFCA4F"/>
          </a:solidFill>
          <a:ln>
            <a:noFill/>
          </a:ln>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7</a:t>
            </a:r>
          </a:p>
        </p:txBody>
      </p:sp>
      <p:sp>
        <p:nvSpPr>
          <p:cNvPr id="27" name="Text Box 17">
            <a:extLst>
              <a:ext uri="{FF2B5EF4-FFF2-40B4-BE49-F238E27FC236}">
                <a16:creationId xmlns:a16="http://schemas.microsoft.com/office/drawing/2014/main" xmlns="" id="{79EE4235-D0C6-4E92-B4C4-C11B2460001D}"/>
              </a:ext>
            </a:extLst>
          </p:cNvPr>
          <p:cNvSpPr txBox="1">
            <a:spLocks noChangeArrowheads="1"/>
          </p:cNvSpPr>
          <p:nvPr/>
        </p:nvSpPr>
        <p:spPr bwMode="auto">
          <a:xfrm>
            <a:off x="1091703" y="2449283"/>
            <a:ext cx="258404" cy="253916"/>
          </a:xfrm>
          <a:prstGeom prst="rect">
            <a:avLst/>
          </a:prstGeom>
          <a:solidFill>
            <a:srgbClr val="FFCA4F"/>
          </a:solidFill>
          <a:ln>
            <a:noFill/>
          </a:ln>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2</a:t>
            </a:r>
          </a:p>
        </p:txBody>
      </p:sp>
      <p:sp>
        <p:nvSpPr>
          <p:cNvPr id="28" name="Text Box 18">
            <a:extLst>
              <a:ext uri="{FF2B5EF4-FFF2-40B4-BE49-F238E27FC236}">
                <a16:creationId xmlns:a16="http://schemas.microsoft.com/office/drawing/2014/main" xmlns="" id="{EBB7B9D3-93A8-4FAB-95A0-70105DA643C1}"/>
              </a:ext>
            </a:extLst>
          </p:cNvPr>
          <p:cNvSpPr txBox="1">
            <a:spLocks noChangeArrowheads="1"/>
          </p:cNvSpPr>
          <p:nvPr/>
        </p:nvSpPr>
        <p:spPr bwMode="auto">
          <a:xfrm>
            <a:off x="1320303" y="3249383"/>
            <a:ext cx="258404" cy="253916"/>
          </a:xfrm>
          <a:prstGeom prst="rect">
            <a:avLst/>
          </a:prstGeom>
          <a:solidFill>
            <a:srgbClr val="FFCA4F"/>
          </a:solidFill>
          <a:ln>
            <a:noFill/>
          </a:ln>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1</a:t>
            </a:r>
          </a:p>
        </p:txBody>
      </p:sp>
      <p:sp>
        <p:nvSpPr>
          <p:cNvPr id="29" name="Text Box 19">
            <a:extLst>
              <a:ext uri="{FF2B5EF4-FFF2-40B4-BE49-F238E27FC236}">
                <a16:creationId xmlns:a16="http://schemas.microsoft.com/office/drawing/2014/main" xmlns="" id="{63CD27A5-F87E-4D81-B01C-2EC4192C7D4D}"/>
              </a:ext>
            </a:extLst>
          </p:cNvPr>
          <p:cNvSpPr txBox="1">
            <a:spLocks noChangeArrowheads="1"/>
          </p:cNvSpPr>
          <p:nvPr/>
        </p:nvSpPr>
        <p:spPr bwMode="auto">
          <a:xfrm>
            <a:off x="2006103" y="2677883"/>
            <a:ext cx="258404" cy="253916"/>
          </a:xfrm>
          <a:prstGeom prst="rect">
            <a:avLst/>
          </a:prstGeom>
          <a:solidFill>
            <a:srgbClr val="FFCA4F"/>
          </a:solidFill>
          <a:ln>
            <a:noFill/>
          </a:ln>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3</a:t>
            </a:r>
          </a:p>
        </p:txBody>
      </p:sp>
      <p:sp>
        <p:nvSpPr>
          <p:cNvPr id="30" name="Text Box 20">
            <a:extLst>
              <a:ext uri="{FF2B5EF4-FFF2-40B4-BE49-F238E27FC236}">
                <a16:creationId xmlns:a16="http://schemas.microsoft.com/office/drawing/2014/main" xmlns="" id="{A47557EF-3D55-4956-8D15-4DB570D44F3F}"/>
              </a:ext>
            </a:extLst>
          </p:cNvPr>
          <p:cNvSpPr txBox="1">
            <a:spLocks noChangeArrowheads="1"/>
          </p:cNvSpPr>
          <p:nvPr/>
        </p:nvSpPr>
        <p:spPr bwMode="auto">
          <a:xfrm>
            <a:off x="1148853" y="2963633"/>
            <a:ext cx="258404" cy="253916"/>
          </a:xfrm>
          <a:prstGeom prst="rect">
            <a:avLst/>
          </a:prstGeom>
          <a:solidFill>
            <a:srgbClr val="FFCA4F"/>
          </a:solidFill>
          <a:ln>
            <a:noFill/>
          </a:ln>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4</a:t>
            </a:r>
          </a:p>
        </p:txBody>
      </p:sp>
      <p:sp>
        <p:nvSpPr>
          <p:cNvPr id="31" name="Oval 21">
            <a:extLst>
              <a:ext uri="{FF2B5EF4-FFF2-40B4-BE49-F238E27FC236}">
                <a16:creationId xmlns:a16="http://schemas.microsoft.com/office/drawing/2014/main" xmlns="" id="{3B38E75F-9A08-4E93-8DFA-65187DA32379}"/>
              </a:ext>
            </a:extLst>
          </p:cNvPr>
          <p:cNvSpPr>
            <a:spLocks noChangeAspect="1" noChangeArrowheads="1"/>
          </p:cNvSpPr>
          <p:nvPr/>
        </p:nvSpPr>
        <p:spPr bwMode="auto">
          <a:xfrm>
            <a:off x="4204610" y="2163533"/>
            <a:ext cx="342900" cy="342900"/>
          </a:xfrm>
          <a:prstGeom prst="ellipse">
            <a:avLst/>
          </a:prstGeom>
          <a:solidFill>
            <a:srgbClr val="FFCA4F"/>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sp>
        <p:nvSpPr>
          <p:cNvPr id="32" name="Oval 22">
            <a:extLst>
              <a:ext uri="{FF2B5EF4-FFF2-40B4-BE49-F238E27FC236}">
                <a16:creationId xmlns:a16="http://schemas.microsoft.com/office/drawing/2014/main" xmlns="" id="{7D4842C2-AC67-4CA3-A00E-26A075729391}"/>
              </a:ext>
            </a:extLst>
          </p:cNvPr>
          <p:cNvSpPr>
            <a:spLocks noChangeArrowheads="1"/>
          </p:cNvSpPr>
          <p:nvPr/>
        </p:nvSpPr>
        <p:spPr bwMode="auto">
          <a:xfrm>
            <a:off x="5404760" y="2163533"/>
            <a:ext cx="342900" cy="342900"/>
          </a:xfrm>
          <a:prstGeom prst="ellipse">
            <a:avLst/>
          </a:prstGeom>
          <a:solidFill>
            <a:srgbClr val="FFCA4F"/>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sp>
        <p:nvSpPr>
          <p:cNvPr id="33" name="Oval 23">
            <a:extLst>
              <a:ext uri="{FF2B5EF4-FFF2-40B4-BE49-F238E27FC236}">
                <a16:creationId xmlns:a16="http://schemas.microsoft.com/office/drawing/2014/main" xmlns="" id="{71197986-1C87-4EEF-9932-6208952FAE9C}"/>
              </a:ext>
            </a:extLst>
          </p:cNvPr>
          <p:cNvSpPr>
            <a:spLocks noChangeArrowheads="1"/>
          </p:cNvSpPr>
          <p:nvPr/>
        </p:nvSpPr>
        <p:spPr bwMode="auto">
          <a:xfrm>
            <a:off x="4204610" y="3135083"/>
            <a:ext cx="342900" cy="342900"/>
          </a:xfrm>
          <a:prstGeom prst="ellipse">
            <a:avLst/>
          </a:prstGeom>
          <a:solidFill>
            <a:srgbClr val="FFCA4F"/>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sp>
        <p:nvSpPr>
          <p:cNvPr id="34" name="Oval 24">
            <a:extLst>
              <a:ext uri="{FF2B5EF4-FFF2-40B4-BE49-F238E27FC236}">
                <a16:creationId xmlns:a16="http://schemas.microsoft.com/office/drawing/2014/main" xmlns="" id="{19B40949-FA7A-4EE8-B1E2-761641D5DB38}"/>
              </a:ext>
            </a:extLst>
          </p:cNvPr>
          <p:cNvSpPr>
            <a:spLocks noChangeArrowheads="1"/>
          </p:cNvSpPr>
          <p:nvPr/>
        </p:nvSpPr>
        <p:spPr bwMode="auto">
          <a:xfrm>
            <a:off x="5404760" y="3135083"/>
            <a:ext cx="342900" cy="342900"/>
          </a:xfrm>
          <a:prstGeom prst="ellipse">
            <a:avLst/>
          </a:prstGeom>
          <a:solidFill>
            <a:srgbClr val="FFCA4F"/>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cxnSp>
        <p:nvCxnSpPr>
          <p:cNvPr id="35" name="AutoShape 27">
            <a:extLst>
              <a:ext uri="{FF2B5EF4-FFF2-40B4-BE49-F238E27FC236}">
                <a16:creationId xmlns:a16="http://schemas.microsoft.com/office/drawing/2014/main" xmlns="" id="{0F2FA820-81FA-47D2-AC26-2024B554BEA7}"/>
              </a:ext>
            </a:extLst>
          </p:cNvPr>
          <p:cNvCxnSpPr>
            <a:cxnSpLocks noChangeShapeType="1"/>
            <a:stCxn id="33" idx="6"/>
            <a:endCxn id="34" idx="2"/>
          </p:cNvCxnSpPr>
          <p:nvPr/>
        </p:nvCxnSpPr>
        <p:spPr bwMode="auto">
          <a:xfrm>
            <a:off x="4547510" y="3306533"/>
            <a:ext cx="857250" cy="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36" name="AutoShape 28">
            <a:extLst>
              <a:ext uri="{FF2B5EF4-FFF2-40B4-BE49-F238E27FC236}">
                <a16:creationId xmlns:a16="http://schemas.microsoft.com/office/drawing/2014/main" xmlns="" id="{44AD5AF0-C269-43D0-8580-5E680F4CC872}"/>
              </a:ext>
            </a:extLst>
          </p:cNvPr>
          <p:cNvCxnSpPr>
            <a:cxnSpLocks noChangeShapeType="1"/>
            <a:stCxn id="32" idx="4"/>
            <a:endCxn id="34" idx="0"/>
          </p:cNvCxnSpPr>
          <p:nvPr/>
        </p:nvCxnSpPr>
        <p:spPr bwMode="auto">
          <a:xfrm>
            <a:off x="5576210" y="2506433"/>
            <a:ext cx="0" cy="62865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37" name="AutoShape 30">
            <a:extLst>
              <a:ext uri="{FF2B5EF4-FFF2-40B4-BE49-F238E27FC236}">
                <a16:creationId xmlns:a16="http://schemas.microsoft.com/office/drawing/2014/main" xmlns="" id="{21E8E248-4438-4CD6-9DC5-41FC7F479627}"/>
              </a:ext>
            </a:extLst>
          </p:cNvPr>
          <p:cNvCxnSpPr>
            <a:cxnSpLocks noChangeShapeType="1"/>
            <a:stCxn id="31" idx="5"/>
            <a:endCxn id="34" idx="1"/>
          </p:cNvCxnSpPr>
          <p:nvPr/>
        </p:nvCxnSpPr>
        <p:spPr bwMode="auto">
          <a:xfrm>
            <a:off x="4497504" y="2456426"/>
            <a:ext cx="957263" cy="728663"/>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38" name="Text Box 33">
            <a:extLst>
              <a:ext uri="{FF2B5EF4-FFF2-40B4-BE49-F238E27FC236}">
                <a16:creationId xmlns:a16="http://schemas.microsoft.com/office/drawing/2014/main" xmlns="" id="{8ED00B44-909C-4B44-BF51-472ABF51B8B5}"/>
              </a:ext>
            </a:extLst>
          </p:cNvPr>
          <p:cNvSpPr txBox="1">
            <a:spLocks noChangeArrowheads="1"/>
          </p:cNvSpPr>
          <p:nvPr/>
        </p:nvSpPr>
        <p:spPr bwMode="auto">
          <a:xfrm>
            <a:off x="4635003" y="2449283"/>
            <a:ext cx="258404" cy="253916"/>
          </a:xfrm>
          <a:prstGeom prst="rect">
            <a:avLst/>
          </a:prstGeom>
          <a:solidFill>
            <a:srgbClr val="FFCA4F"/>
          </a:solidFill>
          <a:ln>
            <a:noFill/>
          </a:ln>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2</a:t>
            </a:r>
          </a:p>
        </p:txBody>
      </p:sp>
      <p:sp>
        <p:nvSpPr>
          <p:cNvPr id="39" name="Text Box 34">
            <a:extLst>
              <a:ext uri="{FF2B5EF4-FFF2-40B4-BE49-F238E27FC236}">
                <a16:creationId xmlns:a16="http://schemas.microsoft.com/office/drawing/2014/main" xmlns="" id="{80C5CB2C-3721-4714-96E9-031299FA0669}"/>
              </a:ext>
            </a:extLst>
          </p:cNvPr>
          <p:cNvSpPr txBox="1">
            <a:spLocks noChangeArrowheads="1"/>
          </p:cNvSpPr>
          <p:nvPr/>
        </p:nvSpPr>
        <p:spPr bwMode="auto">
          <a:xfrm>
            <a:off x="4863603" y="3249383"/>
            <a:ext cx="258404" cy="253916"/>
          </a:xfrm>
          <a:prstGeom prst="rect">
            <a:avLst/>
          </a:prstGeom>
          <a:solidFill>
            <a:srgbClr val="FFCA4F"/>
          </a:solidFill>
          <a:ln>
            <a:noFill/>
          </a:ln>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1</a:t>
            </a:r>
          </a:p>
        </p:txBody>
      </p:sp>
      <p:sp>
        <p:nvSpPr>
          <p:cNvPr id="40" name="Text Box 35">
            <a:extLst>
              <a:ext uri="{FF2B5EF4-FFF2-40B4-BE49-F238E27FC236}">
                <a16:creationId xmlns:a16="http://schemas.microsoft.com/office/drawing/2014/main" xmlns="" id="{E562EC6B-0AFD-44C1-9F94-2D079DC86103}"/>
              </a:ext>
            </a:extLst>
          </p:cNvPr>
          <p:cNvSpPr txBox="1">
            <a:spLocks noChangeArrowheads="1"/>
          </p:cNvSpPr>
          <p:nvPr/>
        </p:nvSpPr>
        <p:spPr bwMode="auto">
          <a:xfrm>
            <a:off x="5549403" y="2677883"/>
            <a:ext cx="258404" cy="253916"/>
          </a:xfrm>
          <a:prstGeom prst="rect">
            <a:avLst/>
          </a:prstGeom>
          <a:solidFill>
            <a:srgbClr val="FFCA4F"/>
          </a:solidFill>
          <a:ln>
            <a:noFill/>
          </a:ln>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3</a:t>
            </a:r>
          </a:p>
        </p:txBody>
      </p:sp>
      <p:sp>
        <p:nvSpPr>
          <p:cNvPr id="41" name="AutoShape 37">
            <a:extLst>
              <a:ext uri="{FF2B5EF4-FFF2-40B4-BE49-F238E27FC236}">
                <a16:creationId xmlns:a16="http://schemas.microsoft.com/office/drawing/2014/main" xmlns="" id="{B35811A8-B6E4-4DD5-BC0B-473FD5344A90}"/>
              </a:ext>
            </a:extLst>
          </p:cNvPr>
          <p:cNvSpPr>
            <a:spLocks noChangeArrowheads="1"/>
          </p:cNvSpPr>
          <p:nvPr/>
        </p:nvSpPr>
        <p:spPr bwMode="auto">
          <a:xfrm>
            <a:off x="2947311" y="2677883"/>
            <a:ext cx="732235" cy="364331"/>
          </a:xfrm>
          <a:prstGeom prst="rightArrow">
            <a:avLst>
              <a:gd name="adj1" fmla="val 50000"/>
              <a:gd name="adj2" fmla="val 50245"/>
            </a:avLst>
          </a:prstGeom>
          <a:solidFill>
            <a:srgbClr val="FFCA4F"/>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sp>
        <p:nvSpPr>
          <p:cNvPr id="42" name="Text Box 38">
            <a:extLst>
              <a:ext uri="{FF2B5EF4-FFF2-40B4-BE49-F238E27FC236}">
                <a16:creationId xmlns:a16="http://schemas.microsoft.com/office/drawing/2014/main" xmlns="" id="{83D08A75-44B9-4E54-A917-3516AA66CBB9}"/>
              </a:ext>
            </a:extLst>
          </p:cNvPr>
          <p:cNvSpPr txBox="1">
            <a:spLocks noChangeArrowheads="1"/>
          </p:cNvSpPr>
          <p:nvPr/>
        </p:nvSpPr>
        <p:spPr bwMode="auto">
          <a:xfrm>
            <a:off x="574085" y="1649182"/>
            <a:ext cx="1713931"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350">
                <a:latin typeface="Arial Black" panose="020B0A04020102020204" pitchFamily="34" charset="0"/>
              </a:rPr>
              <a:t>Complete Graph</a:t>
            </a:r>
          </a:p>
        </p:txBody>
      </p:sp>
      <p:sp>
        <p:nvSpPr>
          <p:cNvPr id="43" name="Text Box 39">
            <a:extLst>
              <a:ext uri="{FF2B5EF4-FFF2-40B4-BE49-F238E27FC236}">
                <a16:creationId xmlns:a16="http://schemas.microsoft.com/office/drawing/2014/main" xmlns="" id="{0D93C710-254B-4A6A-AF84-67701DCC3D9A}"/>
              </a:ext>
            </a:extLst>
          </p:cNvPr>
          <p:cNvSpPr txBox="1">
            <a:spLocks noChangeArrowheads="1"/>
          </p:cNvSpPr>
          <p:nvPr/>
        </p:nvSpPr>
        <p:spPr bwMode="auto">
          <a:xfrm>
            <a:off x="3795860" y="1649182"/>
            <a:ext cx="2464137"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350">
                <a:latin typeface="Arial Black" panose="020B0A04020102020204" pitchFamily="34" charset="0"/>
              </a:rPr>
              <a:t>Minimum Spanning Tree</a:t>
            </a:r>
          </a:p>
        </p:txBody>
      </p:sp>
    </p:spTree>
    <p:extLst>
      <p:ext uri="{BB962C8B-B14F-4D97-AF65-F5344CB8AC3E}">
        <p14:creationId xmlns:p14="http://schemas.microsoft.com/office/powerpoint/2010/main" val="139191425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anim calcmode="lin" valueType="num">
                                      <p:cBhvr>
                                        <p:cTn id="8" dur="1000" fill="hold"/>
                                        <p:tgtEl>
                                          <p:spTgt spid="16"/>
                                        </p:tgtEl>
                                        <p:attrNameLst>
                                          <p:attrName>ppt_x</p:attrName>
                                        </p:attrNameLst>
                                      </p:cBhvr>
                                      <p:tavLst>
                                        <p:tav tm="0">
                                          <p:val>
                                            <p:strVal val="#ppt_x"/>
                                          </p:val>
                                        </p:tav>
                                        <p:tav tm="100000">
                                          <p:val>
                                            <p:strVal val="#ppt_x"/>
                                          </p:val>
                                        </p:tav>
                                      </p:tavLst>
                                    </p:anim>
                                    <p:anim calcmode="lin" valueType="num">
                                      <p:cBhvr>
                                        <p:cTn id="9"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34"/>
                                        </p:tgtEl>
                                        <p:attrNameLst>
                                          <p:attrName>style.visibility</p:attrName>
                                        </p:attrNameLst>
                                      </p:cBhvr>
                                      <p:to>
                                        <p:strVal val="visible"/>
                                      </p:to>
                                    </p:set>
                                    <p:animEffect transition="in" filter="fade">
                                      <p:cBhvr>
                                        <p:cTn id="14" dur="1000"/>
                                        <p:tgtEl>
                                          <p:spTgt spid="134"/>
                                        </p:tgtEl>
                                      </p:cBhvr>
                                    </p:animEffect>
                                    <p:anim calcmode="lin" valueType="num">
                                      <p:cBhvr>
                                        <p:cTn id="15" dur="1000" fill="hold"/>
                                        <p:tgtEl>
                                          <p:spTgt spid="134"/>
                                        </p:tgtEl>
                                        <p:attrNameLst>
                                          <p:attrName>ppt_x</p:attrName>
                                        </p:attrNameLst>
                                      </p:cBhvr>
                                      <p:tavLst>
                                        <p:tav tm="0">
                                          <p:val>
                                            <p:strVal val="#ppt_x"/>
                                          </p:val>
                                        </p:tav>
                                        <p:tav tm="100000">
                                          <p:val>
                                            <p:strVal val="#ppt_x"/>
                                          </p:val>
                                        </p:tav>
                                      </p:tavLst>
                                    </p:anim>
                                    <p:anim calcmode="lin" valueType="num">
                                      <p:cBhvr>
                                        <p:cTn id="16" dur="1000" fill="hold"/>
                                        <p:tgtEl>
                                          <p:spTgt spid="134"/>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1000"/>
                                        <p:tgtEl>
                                          <p:spTgt spid="14"/>
                                        </p:tgtEl>
                                      </p:cBhvr>
                                    </p:animEffect>
                                    <p:anim calcmode="lin" valueType="num">
                                      <p:cBhvr>
                                        <p:cTn id="22" dur="1000" fill="hold"/>
                                        <p:tgtEl>
                                          <p:spTgt spid="14"/>
                                        </p:tgtEl>
                                        <p:attrNameLst>
                                          <p:attrName>ppt_x</p:attrName>
                                        </p:attrNameLst>
                                      </p:cBhvr>
                                      <p:tavLst>
                                        <p:tav tm="0">
                                          <p:val>
                                            <p:strVal val="#ppt_x"/>
                                          </p:val>
                                        </p:tav>
                                        <p:tav tm="100000">
                                          <p:val>
                                            <p:strVal val="#ppt_x"/>
                                          </p:val>
                                        </p:tav>
                                      </p:tavLst>
                                    </p:anim>
                                    <p:anim calcmode="lin" valueType="num">
                                      <p:cBhvr>
                                        <p:cTn id="23" dur="1000" fill="hold"/>
                                        <p:tgtEl>
                                          <p:spTgt spid="14"/>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fade">
                                      <p:cBhvr>
                                        <p:cTn id="26" dur="1000"/>
                                        <p:tgtEl>
                                          <p:spTgt spid="15"/>
                                        </p:tgtEl>
                                      </p:cBhvr>
                                    </p:animEffect>
                                    <p:anim calcmode="lin" valueType="num">
                                      <p:cBhvr>
                                        <p:cTn id="27" dur="1000" fill="hold"/>
                                        <p:tgtEl>
                                          <p:spTgt spid="15"/>
                                        </p:tgtEl>
                                        <p:attrNameLst>
                                          <p:attrName>ppt_x</p:attrName>
                                        </p:attrNameLst>
                                      </p:cBhvr>
                                      <p:tavLst>
                                        <p:tav tm="0">
                                          <p:val>
                                            <p:strVal val="#ppt_x"/>
                                          </p:val>
                                        </p:tav>
                                        <p:tav tm="100000">
                                          <p:val>
                                            <p:strVal val="#ppt_x"/>
                                          </p:val>
                                        </p:tav>
                                      </p:tavLst>
                                    </p:anim>
                                    <p:anim calcmode="lin" valueType="num">
                                      <p:cBhvr>
                                        <p:cTn id="28" dur="1000" fill="hold"/>
                                        <p:tgtEl>
                                          <p:spTgt spid="15"/>
                                        </p:tgtEl>
                                        <p:attrNameLst>
                                          <p:attrName>ppt_y</p:attrName>
                                        </p:attrNameLst>
                                      </p:cBhvr>
                                      <p:tavLst>
                                        <p:tav tm="0">
                                          <p:val>
                                            <p:strVal val="#ppt_y+.1"/>
                                          </p:val>
                                        </p:tav>
                                        <p:tav tm="100000">
                                          <p:val>
                                            <p:strVal val="#ppt_y"/>
                                          </p:val>
                                        </p:tav>
                                      </p:tavLst>
                                    </p:anim>
                                  </p:childTnLst>
                                </p:cTn>
                              </p:par>
                              <p:par>
                                <p:cTn id="29" presetID="42" presetClass="entr" presetSubtype="0"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1000"/>
                                        <p:tgtEl>
                                          <p:spTgt spid="17"/>
                                        </p:tgtEl>
                                      </p:cBhvr>
                                    </p:animEffect>
                                    <p:anim calcmode="lin" valueType="num">
                                      <p:cBhvr>
                                        <p:cTn id="32" dur="1000" fill="hold"/>
                                        <p:tgtEl>
                                          <p:spTgt spid="17"/>
                                        </p:tgtEl>
                                        <p:attrNameLst>
                                          <p:attrName>ppt_x</p:attrName>
                                        </p:attrNameLst>
                                      </p:cBhvr>
                                      <p:tavLst>
                                        <p:tav tm="0">
                                          <p:val>
                                            <p:strVal val="#ppt_x"/>
                                          </p:val>
                                        </p:tav>
                                        <p:tav tm="100000">
                                          <p:val>
                                            <p:strVal val="#ppt_x"/>
                                          </p:val>
                                        </p:tav>
                                      </p:tavLst>
                                    </p:anim>
                                    <p:anim calcmode="lin" valueType="num">
                                      <p:cBhvr>
                                        <p:cTn id="33" dur="1000" fill="hold"/>
                                        <p:tgtEl>
                                          <p:spTgt spid="17"/>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18"/>
                                        </p:tgtEl>
                                        <p:attrNameLst>
                                          <p:attrName>style.visibility</p:attrName>
                                        </p:attrNameLst>
                                      </p:cBhvr>
                                      <p:to>
                                        <p:strVal val="visible"/>
                                      </p:to>
                                    </p:set>
                                    <p:animEffect transition="in" filter="fade">
                                      <p:cBhvr>
                                        <p:cTn id="36" dur="1000"/>
                                        <p:tgtEl>
                                          <p:spTgt spid="18"/>
                                        </p:tgtEl>
                                      </p:cBhvr>
                                    </p:animEffect>
                                    <p:anim calcmode="lin" valueType="num">
                                      <p:cBhvr>
                                        <p:cTn id="37" dur="1000" fill="hold"/>
                                        <p:tgtEl>
                                          <p:spTgt spid="18"/>
                                        </p:tgtEl>
                                        <p:attrNameLst>
                                          <p:attrName>ppt_x</p:attrName>
                                        </p:attrNameLst>
                                      </p:cBhvr>
                                      <p:tavLst>
                                        <p:tav tm="0">
                                          <p:val>
                                            <p:strVal val="#ppt_x"/>
                                          </p:val>
                                        </p:tav>
                                        <p:tav tm="100000">
                                          <p:val>
                                            <p:strVal val="#ppt_x"/>
                                          </p:val>
                                        </p:tav>
                                      </p:tavLst>
                                    </p:anim>
                                    <p:anim calcmode="lin" valueType="num">
                                      <p:cBhvr>
                                        <p:cTn id="38" dur="1000" fill="hold"/>
                                        <p:tgtEl>
                                          <p:spTgt spid="18"/>
                                        </p:tgtEl>
                                        <p:attrNameLst>
                                          <p:attrName>ppt_y</p:attrName>
                                        </p:attrNameLst>
                                      </p:cBhvr>
                                      <p:tavLst>
                                        <p:tav tm="0">
                                          <p:val>
                                            <p:strVal val="#ppt_y+.1"/>
                                          </p:val>
                                        </p:tav>
                                        <p:tav tm="100000">
                                          <p:val>
                                            <p:strVal val="#ppt_y"/>
                                          </p:val>
                                        </p:tav>
                                      </p:tavLst>
                                    </p:anim>
                                  </p:childTnLst>
                                </p:cTn>
                              </p:par>
                              <p:par>
                                <p:cTn id="39" presetID="42" presetClass="entr" presetSubtype="0" fill="hold" nodeType="withEffect">
                                  <p:stCondLst>
                                    <p:cond delay="0"/>
                                  </p:stCondLst>
                                  <p:childTnLst>
                                    <p:set>
                                      <p:cBhvr>
                                        <p:cTn id="40" dur="1" fill="hold">
                                          <p:stCondLst>
                                            <p:cond delay="0"/>
                                          </p:stCondLst>
                                        </p:cTn>
                                        <p:tgtEl>
                                          <p:spTgt spid="19"/>
                                        </p:tgtEl>
                                        <p:attrNameLst>
                                          <p:attrName>style.visibility</p:attrName>
                                        </p:attrNameLst>
                                      </p:cBhvr>
                                      <p:to>
                                        <p:strVal val="visible"/>
                                      </p:to>
                                    </p:set>
                                    <p:animEffect transition="in" filter="fade">
                                      <p:cBhvr>
                                        <p:cTn id="41" dur="1000"/>
                                        <p:tgtEl>
                                          <p:spTgt spid="19"/>
                                        </p:tgtEl>
                                      </p:cBhvr>
                                    </p:animEffect>
                                    <p:anim calcmode="lin" valueType="num">
                                      <p:cBhvr>
                                        <p:cTn id="42" dur="1000" fill="hold"/>
                                        <p:tgtEl>
                                          <p:spTgt spid="19"/>
                                        </p:tgtEl>
                                        <p:attrNameLst>
                                          <p:attrName>ppt_x</p:attrName>
                                        </p:attrNameLst>
                                      </p:cBhvr>
                                      <p:tavLst>
                                        <p:tav tm="0">
                                          <p:val>
                                            <p:strVal val="#ppt_x"/>
                                          </p:val>
                                        </p:tav>
                                        <p:tav tm="100000">
                                          <p:val>
                                            <p:strVal val="#ppt_x"/>
                                          </p:val>
                                        </p:tav>
                                      </p:tavLst>
                                    </p:anim>
                                    <p:anim calcmode="lin" valueType="num">
                                      <p:cBhvr>
                                        <p:cTn id="43" dur="1000" fill="hold"/>
                                        <p:tgtEl>
                                          <p:spTgt spid="19"/>
                                        </p:tgtEl>
                                        <p:attrNameLst>
                                          <p:attrName>ppt_y</p:attrName>
                                        </p:attrNameLst>
                                      </p:cBhvr>
                                      <p:tavLst>
                                        <p:tav tm="0">
                                          <p:val>
                                            <p:strVal val="#ppt_y+.1"/>
                                          </p:val>
                                        </p:tav>
                                        <p:tav tm="100000">
                                          <p:val>
                                            <p:strVal val="#ppt_y"/>
                                          </p:val>
                                        </p:tav>
                                      </p:tavLst>
                                    </p:anim>
                                  </p:childTnLst>
                                </p:cTn>
                              </p:par>
                              <p:par>
                                <p:cTn id="44" presetID="42" presetClass="entr" presetSubtype="0" fill="hold" nodeType="withEffect">
                                  <p:stCondLst>
                                    <p:cond delay="0"/>
                                  </p:stCondLst>
                                  <p:childTnLst>
                                    <p:set>
                                      <p:cBhvr>
                                        <p:cTn id="45" dur="1" fill="hold">
                                          <p:stCondLst>
                                            <p:cond delay="0"/>
                                          </p:stCondLst>
                                        </p:cTn>
                                        <p:tgtEl>
                                          <p:spTgt spid="20"/>
                                        </p:tgtEl>
                                        <p:attrNameLst>
                                          <p:attrName>style.visibility</p:attrName>
                                        </p:attrNameLst>
                                      </p:cBhvr>
                                      <p:to>
                                        <p:strVal val="visible"/>
                                      </p:to>
                                    </p:set>
                                    <p:animEffect transition="in" filter="fade">
                                      <p:cBhvr>
                                        <p:cTn id="46" dur="1000"/>
                                        <p:tgtEl>
                                          <p:spTgt spid="20"/>
                                        </p:tgtEl>
                                      </p:cBhvr>
                                    </p:animEffect>
                                    <p:anim calcmode="lin" valueType="num">
                                      <p:cBhvr>
                                        <p:cTn id="47" dur="1000" fill="hold"/>
                                        <p:tgtEl>
                                          <p:spTgt spid="20"/>
                                        </p:tgtEl>
                                        <p:attrNameLst>
                                          <p:attrName>ppt_x</p:attrName>
                                        </p:attrNameLst>
                                      </p:cBhvr>
                                      <p:tavLst>
                                        <p:tav tm="0">
                                          <p:val>
                                            <p:strVal val="#ppt_x"/>
                                          </p:val>
                                        </p:tav>
                                        <p:tav tm="100000">
                                          <p:val>
                                            <p:strVal val="#ppt_x"/>
                                          </p:val>
                                        </p:tav>
                                      </p:tavLst>
                                    </p:anim>
                                    <p:anim calcmode="lin" valueType="num">
                                      <p:cBhvr>
                                        <p:cTn id="48" dur="1000" fill="hold"/>
                                        <p:tgtEl>
                                          <p:spTgt spid="20"/>
                                        </p:tgtEl>
                                        <p:attrNameLst>
                                          <p:attrName>ppt_y</p:attrName>
                                        </p:attrNameLst>
                                      </p:cBhvr>
                                      <p:tavLst>
                                        <p:tav tm="0">
                                          <p:val>
                                            <p:strVal val="#ppt_y+.1"/>
                                          </p:val>
                                        </p:tav>
                                        <p:tav tm="100000">
                                          <p:val>
                                            <p:strVal val="#ppt_y"/>
                                          </p:val>
                                        </p:tav>
                                      </p:tavLst>
                                    </p:anim>
                                  </p:childTnLst>
                                </p:cTn>
                              </p:par>
                              <p:par>
                                <p:cTn id="49" presetID="42" presetClass="entr" presetSubtype="0" fill="hold" nodeType="withEffect">
                                  <p:stCondLst>
                                    <p:cond delay="0"/>
                                  </p:stCondLst>
                                  <p:childTnLst>
                                    <p:set>
                                      <p:cBhvr>
                                        <p:cTn id="50" dur="1" fill="hold">
                                          <p:stCondLst>
                                            <p:cond delay="0"/>
                                          </p:stCondLst>
                                        </p:cTn>
                                        <p:tgtEl>
                                          <p:spTgt spid="21"/>
                                        </p:tgtEl>
                                        <p:attrNameLst>
                                          <p:attrName>style.visibility</p:attrName>
                                        </p:attrNameLst>
                                      </p:cBhvr>
                                      <p:to>
                                        <p:strVal val="visible"/>
                                      </p:to>
                                    </p:set>
                                    <p:animEffect transition="in" filter="fade">
                                      <p:cBhvr>
                                        <p:cTn id="51" dur="1000"/>
                                        <p:tgtEl>
                                          <p:spTgt spid="21"/>
                                        </p:tgtEl>
                                      </p:cBhvr>
                                    </p:animEffect>
                                    <p:anim calcmode="lin" valueType="num">
                                      <p:cBhvr>
                                        <p:cTn id="52" dur="1000" fill="hold"/>
                                        <p:tgtEl>
                                          <p:spTgt spid="21"/>
                                        </p:tgtEl>
                                        <p:attrNameLst>
                                          <p:attrName>ppt_x</p:attrName>
                                        </p:attrNameLst>
                                      </p:cBhvr>
                                      <p:tavLst>
                                        <p:tav tm="0">
                                          <p:val>
                                            <p:strVal val="#ppt_x"/>
                                          </p:val>
                                        </p:tav>
                                        <p:tav tm="100000">
                                          <p:val>
                                            <p:strVal val="#ppt_x"/>
                                          </p:val>
                                        </p:tav>
                                      </p:tavLst>
                                    </p:anim>
                                    <p:anim calcmode="lin" valueType="num">
                                      <p:cBhvr>
                                        <p:cTn id="53" dur="1000" fill="hold"/>
                                        <p:tgtEl>
                                          <p:spTgt spid="21"/>
                                        </p:tgtEl>
                                        <p:attrNameLst>
                                          <p:attrName>ppt_y</p:attrName>
                                        </p:attrNameLst>
                                      </p:cBhvr>
                                      <p:tavLst>
                                        <p:tav tm="0">
                                          <p:val>
                                            <p:strVal val="#ppt_y+.1"/>
                                          </p:val>
                                        </p:tav>
                                        <p:tav tm="100000">
                                          <p:val>
                                            <p:strVal val="#ppt_y"/>
                                          </p:val>
                                        </p:tav>
                                      </p:tavLst>
                                    </p:anim>
                                  </p:childTnLst>
                                </p:cTn>
                              </p:par>
                              <p:par>
                                <p:cTn id="54" presetID="42" presetClass="entr" presetSubtype="0" fill="hold" nodeType="withEffect">
                                  <p:stCondLst>
                                    <p:cond delay="0"/>
                                  </p:stCondLst>
                                  <p:childTnLst>
                                    <p:set>
                                      <p:cBhvr>
                                        <p:cTn id="55" dur="1" fill="hold">
                                          <p:stCondLst>
                                            <p:cond delay="0"/>
                                          </p:stCondLst>
                                        </p:cTn>
                                        <p:tgtEl>
                                          <p:spTgt spid="22"/>
                                        </p:tgtEl>
                                        <p:attrNameLst>
                                          <p:attrName>style.visibility</p:attrName>
                                        </p:attrNameLst>
                                      </p:cBhvr>
                                      <p:to>
                                        <p:strVal val="visible"/>
                                      </p:to>
                                    </p:set>
                                    <p:animEffect transition="in" filter="fade">
                                      <p:cBhvr>
                                        <p:cTn id="56" dur="1000"/>
                                        <p:tgtEl>
                                          <p:spTgt spid="22"/>
                                        </p:tgtEl>
                                      </p:cBhvr>
                                    </p:animEffect>
                                    <p:anim calcmode="lin" valueType="num">
                                      <p:cBhvr>
                                        <p:cTn id="57" dur="1000" fill="hold"/>
                                        <p:tgtEl>
                                          <p:spTgt spid="22"/>
                                        </p:tgtEl>
                                        <p:attrNameLst>
                                          <p:attrName>ppt_x</p:attrName>
                                        </p:attrNameLst>
                                      </p:cBhvr>
                                      <p:tavLst>
                                        <p:tav tm="0">
                                          <p:val>
                                            <p:strVal val="#ppt_x"/>
                                          </p:val>
                                        </p:tav>
                                        <p:tav tm="100000">
                                          <p:val>
                                            <p:strVal val="#ppt_x"/>
                                          </p:val>
                                        </p:tav>
                                      </p:tavLst>
                                    </p:anim>
                                    <p:anim calcmode="lin" valueType="num">
                                      <p:cBhvr>
                                        <p:cTn id="58" dur="1000" fill="hold"/>
                                        <p:tgtEl>
                                          <p:spTgt spid="22"/>
                                        </p:tgtEl>
                                        <p:attrNameLst>
                                          <p:attrName>ppt_y</p:attrName>
                                        </p:attrNameLst>
                                      </p:cBhvr>
                                      <p:tavLst>
                                        <p:tav tm="0">
                                          <p:val>
                                            <p:strVal val="#ppt_y+.1"/>
                                          </p:val>
                                        </p:tav>
                                        <p:tav tm="100000">
                                          <p:val>
                                            <p:strVal val="#ppt_y"/>
                                          </p:val>
                                        </p:tav>
                                      </p:tavLst>
                                    </p:anim>
                                  </p:childTnLst>
                                </p:cTn>
                              </p:par>
                              <p:par>
                                <p:cTn id="59" presetID="42" presetClass="entr" presetSubtype="0" fill="hold" nodeType="withEffect">
                                  <p:stCondLst>
                                    <p:cond delay="0"/>
                                  </p:stCondLst>
                                  <p:childTnLst>
                                    <p:set>
                                      <p:cBhvr>
                                        <p:cTn id="60" dur="1" fill="hold">
                                          <p:stCondLst>
                                            <p:cond delay="0"/>
                                          </p:stCondLst>
                                        </p:cTn>
                                        <p:tgtEl>
                                          <p:spTgt spid="23"/>
                                        </p:tgtEl>
                                        <p:attrNameLst>
                                          <p:attrName>style.visibility</p:attrName>
                                        </p:attrNameLst>
                                      </p:cBhvr>
                                      <p:to>
                                        <p:strVal val="visible"/>
                                      </p:to>
                                    </p:set>
                                    <p:animEffect transition="in" filter="fade">
                                      <p:cBhvr>
                                        <p:cTn id="61" dur="1000"/>
                                        <p:tgtEl>
                                          <p:spTgt spid="23"/>
                                        </p:tgtEl>
                                      </p:cBhvr>
                                    </p:animEffect>
                                    <p:anim calcmode="lin" valueType="num">
                                      <p:cBhvr>
                                        <p:cTn id="62" dur="1000" fill="hold"/>
                                        <p:tgtEl>
                                          <p:spTgt spid="23"/>
                                        </p:tgtEl>
                                        <p:attrNameLst>
                                          <p:attrName>ppt_x</p:attrName>
                                        </p:attrNameLst>
                                      </p:cBhvr>
                                      <p:tavLst>
                                        <p:tav tm="0">
                                          <p:val>
                                            <p:strVal val="#ppt_x"/>
                                          </p:val>
                                        </p:tav>
                                        <p:tav tm="100000">
                                          <p:val>
                                            <p:strVal val="#ppt_x"/>
                                          </p:val>
                                        </p:tav>
                                      </p:tavLst>
                                    </p:anim>
                                    <p:anim calcmode="lin" valueType="num">
                                      <p:cBhvr>
                                        <p:cTn id="63" dur="1000" fill="hold"/>
                                        <p:tgtEl>
                                          <p:spTgt spid="23"/>
                                        </p:tgtEl>
                                        <p:attrNameLst>
                                          <p:attrName>ppt_y</p:attrName>
                                        </p:attrNameLst>
                                      </p:cBhvr>
                                      <p:tavLst>
                                        <p:tav tm="0">
                                          <p:val>
                                            <p:strVal val="#ppt_y+.1"/>
                                          </p:val>
                                        </p:tav>
                                        <p:tav tm="100000">
                                          <p:val>
                                            <p:strVal val="#ppt_y"/>
                                          </p:val>
                                        </p:tav>
                                      </p:tavLst>
                                    </p:anim>
                                  </p:childTnLst>
                                </p:cTn>
                              </p:par>
                              <p:par>
                                <p:cTn id="64" presetID="42" presetClass="entr" presetSubtype="0" fill="hold" nodeType="withEffect">
                                  <p:stCondLst>
                                    <p:cond delay="0"/>
                                  </p:stCondLst>
                                  <p:childTnLst>
                                    <p:set>
                                      <p:cBhvr>
                                        <p:cTn id="65" dur="1" fill="hold">
                                          <p:stCondLst>
                                            <p:cond delay="0"/>
                                          </p:stCondLst>
                                        </p:cTn>
                                        <p:tgtEl>
                                          <p:spTgt spid="24"/>
                                        </p:tgtEl>
                                        <p:attrNameLst>
                                          <p:attrName>style.visibility</p:attrName>
                                        </p:attrNameLst>
                                      </p:cBhvr>
                                      <p:to>
                                        <p:strVal val="visible"/>
                                      </p:to>
                                    </p:set>
                                    <p:animEffect transition="in" filter="fade">
                                      <p:cBhvr>
                                        <p:cTn id="66" dur="1000"/>
                                        <p:tgtEl>
                                          <p:spTgt spid="24"/>
                                        </p:tgtEl>
                                      </p:cBhvr>
                                    </p:animEffect>
                                    <p:anim calcmode="lin" valueType="num">
                                      <p:cBhvr>
                                        <p:cTn id="67" dur="1000" fill="hold"/>
                                        <p:tgtEl>
                                          <p:spTgt spid="24"/>
                                        </p:tgtEl>
                                        <p:attrNameLst>
                                          <p:attrName>ppt_x</p:attrName>
                                        </p:attrNameLst>
                                      </p:cBhvr>
                                      <p:tavLst>
                                        <p:tav tm="0">
                                          <p:val>
                                            <p:strVal val="#ppt_x"/>
                                          </p:val>
                                        </p:tav>
                                        <p:tav tm="100000">
                                          <p:val>
                                            <p:strVal val="#ppt_x"/>
                                          </p:val>
                                        </p:tav>
                                      </p:tavLst>
                                    </p:anim>
                                    <p:anim calcmode="lin" valueType="num">
                                      <p:cBhvr>
                                        <p:cTn id="68" dur="1000" fill="hold"/>
                                        <p:tgtEl>
                                          <p:spTgt spid="24"/>
                                        </p:tgtEl>
                                        <p:attrNameLst>
                                          <p:attrName>ppt_y</p:attrName>
                                        </p:attrNameLst>
                                      </p:cBhvr>
                                      <p:tavLst>
                                        <p:tav tm="0">
                                          <p:val>
                                            <p:strVal val="#ppt_y+.1"/>
                                          </p:val>
                                        </p:tav>
                                        <p:tav tm="100000">
                                          <p:val>
                                            <p:strVal val="#ppt_y"/>
                                          </p:val>
                                        </p:tav>
                                      </p:tavLst>
                                    </p:anim>
                                  </p:childTnLst>
                                </p:cTn>
                              </p:par>
                              <p:par>
                                <p:cTn id="69" presetID="42" presetClass="entr" presetSubtype="0" fill="hold" grpId="0" nodeType="withEffect">
                                  <p:stCondLst>
                                    <p:cond delay="0"/>
                                  </p:stCondLst>
                                  <p:childTnLst>
                                    <p:set>
                                      <p:cBhvr>
                                        <p:cTn id="70" dur="1" fill="hold">
                                          <p:stCondLst>
                                            <p:cond delay="0"/>
                                          </p:stCondLst>
                                        </p:cTn>
                                        <p:tgtEl>
                                          <p:spTgt spid="25"/>
                                        </p:tgtEl>
                                        <p:attrNameLst>
                                          <p:attrName>style.visibility</p:attrName>
                                        </p:attrNameLst>
                                      </p:cBhvr>
                                      <p:to>
                                        <p:strVal val="visible"/>
                                      </p:to>
                                    </p:set>
                                    <p:animEffect transition="in" filter="fade">
                                      <p:cBhvr>
                                        <p:cTn id="71" dur="1000"/>
                                        <p:tgtEl>
                                          <p:spTgt spid="25"/>
                                        </p:tgtEl>
                                      </p:cBhvr>
                                    </p:animEffect>
                                    <p:anim calcmode="lin" valueType="num">
                                      <p:cBhvr>
                                        <p:cTn id="72" dur="1000" fill="hold"/>
                                        <p:tgtEl>
                                          <p:spTgt spid="25"/>
                                        </p:tgtEl>
                                        <p:attrNameLst>
                                          <p:attrName>ppt_x</p:attrName>
                                        </p:attrNameLst>
                                      </p:cBhvr>
                                      <p:tavLst>
                                        <p:tav tm="0">
                                          <p:val>
                                            <p:strVal val="#ppt_x"/>
                                          </p:val>
                                        </p:tav>
                                        <p:tav tm="100000">
                                          <p:val>
                                            <p:strVal val="#ppt_x"/>
                                          </p:val>
                                        </p:tav>
                                      </p:tavLst>
                                    </p:anim>
                                    <p:anim calcmode="lin" valueType="num">
                                      <p:cBhvr>
                                        <p:cTn id="73" dur="1000" fill="hold"/>
                                        <p:tgtEl>
                                          <p:spTgt spid="25"/>
                                        </p:tgtEl>
                                        <p:attrNameLst>
                                          <p:attrName>ppt_y</p:attrName>
                                        </p:attrNameLst>
                                      </p:cBhvr>
                                      <p:tavLst>
                                        <p:tav tm="0">
                                          <p:val>
                                            <p:strVal val="#ppt_y+.1"/>
                                          </p:val>
                                        </p:tav>
                                        <p:tav tm="100000">
                                          <p:val>
                                            <p:strVal val="#ppt_y"/>
                                          </p:val>
                                        </p:tav>
                                      </p:tavLst>
                                    </p:anim>
                                  </p:childTnLst>
                                </p:cTn>
                              </p:par>
                              <p:par>
                                <p:cTn id="74" presetID="42" presetClass="entr" presetSubtype="0" fill="hold" grpId="0" nodeType="withEffect">
                                  <p:stCondLst>
                                    <p:cond delay="0"/>
                                  </p:stCondLst>
                                  <p:childTnLst>
                                    <p:set>
                                      <p:cBhvr>
                                        <p:cTn id="75" dur="1" fill="hold">
                                          <p:stCondLst>
                                            <p:cond delay="0"/>
                                          </p:stCondLst>
                                        </p:cTn>
                                        <p:tgtEl>
                                          <p:spTgt spid="26"/>
                                        </p:tgtEl>
                                        <p:attrNameLst>
                                          <p:attrName>style.visibility</p:attrName>
                                        </p:attrNameLst>
                                      </p:cBhvr>
                                      <p:to>
                                        <p:strVal val="visible"/>
                                      </p:to>
                                    </p:set>
                                    <p:animEffect transition="in" filter="fade">
                                      <p:cBhvr>
                                        <p:cTn id="76" dur="1000"/>
                                        <p:tgtEl>
                                          <p:spTgt spid="26"/>
                                        </p:tgtEl>
                                      </p:cBhvr>
                                    </p:animEffect>
                                    <p:anim calcmode="lin" valueType="num">
                                      <p:cBhvr>
                                        <p:cTn id="77" dur="1000" fill="hold"/>
                                        <p:tgtEl>
                                          <p:spTgt spid="26"/>
                                        </p:tgtEl>
                                        <p:attrNameLst>
                                          <p:attrName>ppt_x</p:attrName>
                                        </p:attrNameLst>
                                      </p:cBhvr>
                                      <p:tavLst>
                                        <p:tav tm="0">
                                          <p:val>
                                            <p:strVal val="#ppt_x"/>
                                          </p:val>
                                        </p:tav>
                                        <p:tav tm="100000">
                                          <p:val>
                                            <p:strVal val="#ppt_x"/>
                                          </p:val>
                                        </p:tav>
                                      </p:tavLst>
                                    </p:anim>
                                    <p:anim calcmode="lin" valueType="num">
                                      <p:cBhvr>
                                        <p:cTn id="78" dur="1000" fill="hold"/>
                                        <p:tgtEl>
                                          <p:spTgt spid="26"/>
                                        </p:tgtEl>
                                        <p:attrNameLst>
                                          <p:attrName>ppt_y</p:attrName>
                                        </p:attrNameLst>
                                      </p:cBhvr>
                                      <p:tavLst>
                                        <p:tav tm="0">
                                          <p:val>
                                            <p:strVal val="#ppt_y+.1"/>
                                          </p:val>
                                        </p:tav>
                                        <p:tav tm="100000">
                                          <p:val>
                                            <p:strVal val="#ppt_y"/>
                                          </p:val>
                                        </p:tav>
                                      </p:tavLst>
                                    </p:anim>
                                  </p:childTnLst>
                                </p:cTn>
                              </p:par>
                              <p:par>
                                <p:cTn id="79" presetID="42" presetClass="entr" presetSubtype="0" fill="hold" grpId="0" nodeType="withEffect">
                                  <p:stCondLst>
                                    <p:cond delay="0"/>
                                  </p:stCondLst>
                                  <p:childTnLst>
                                    <p:set>
                                      <p:cBhvr>
                                        <p:cTn id="80" dur="1" fill="hold">
                                          <p:stCondLst>
                                            <p:cond delay="0"/>
                                          </p:stCondLst>
                                        </p:cTn>
                                        <p:tgtEl>
                                          <p:spTgt spid="27"/>
                                        </p:tgtEl>
                                        <p:attrNameLst>
                                          <p:attrName>style.visibility</p:attrName>
                                        </p:attrNameLst>
                                      </p:cBhvr>
                                      <p:to>
                                        <p:strVal val="visible"/>
                                      </p:to>
                                    </p:set>
                                    <p:animEffect transition="in" filter="fade">
                                      <p:cBhvr>
                                        <p:cTn id="81" dur="1000"/>
                                        <p:tgtEl>
                                          <p:spTgt spid="27"/>
                                        </p:tgtEl>
                                      </p:cBhvr>
                                    </p:animEffect>
                                    <p:anim calcmode="lin" valueType="num">
                                      <p:cBhvr>
                                        <p:cTn id="82" dur="1000" fill="hold"/>
                                        <p:tgtEl>
                                          <p:spTgt spid="27"/>
                                        </p:tgtEl>
                                        <p:attrNameLst>
                                          <p:attrName>ppt_x</p:attrName>
                                        </p:attrNameLst>
                                      </p:cBhvr>
                                      <p:tavLst>
                                        <p:tav tm="0">
                                          <p:val>
                                            <p:strVal val="#ppt_x"/>
                                          </p:val>
                                        </p:tav>
                                        <p:tav tm="100000">
                                          <p:val>
                                            <p:strVal val="#ppt_x"/>
                                          </p:val>
                                        </p:tav>
                                      </p:tavLst>
                                    </p:anim>
                                    <p:anim calcmode="lin" valueType="num">
                                      <p:cBhvr>
                                        <p:cTn id="83" dur="1000" fill="hold"/>
                                        <p:tgtEl>
                                          <p:spTgt spid="27"/>
                                        </p:tgtEl>
                                        <p:attrNameLst>
                                          <p:attrName>ppt_y</p:attrName>
                                        </p:attrNameLst>
                                      </p:cBhvr>
                                      <p:tavLst>
                                        <p:tav tm="0">
                                          <p:val>
                                            <p:strVal val="#ppt_y+.1"/>
                                          </p:val>
                                        </p:tav>
                                        <p:tav tm="100000">
                                          <p:val>
                                            <p:strVal val="#ppt_y"/>
                                          </p:val>
                                        </p:tav>
                                      </p:tavLst>
                                    </p:anim>
                                  </p:childTnLst>
                                </p:cTn>
                              </p:par>
                              <p:par>
                                <p:cTn id="84" presetID="42" presetClass="entr" presetSubtype="0" fill="hold" grpId="0" nodeType="withEffect">
                                  <p:stCondLst>
                                    <p:cond delay="0"/>
                                  </p:stCondLst>
                                  <p:childTnLst>
                                    <p:set>
                                      <p:cBhvr>
                                        <p:cTn id="85" dur="1" fill="hold">
                                          <p:stCondLst>
                                            <p:cond delay="0"/>
                                          </p:stCondLst>
                                        </p:cTn>
                                        <p:tgtEl>
                                          <p:spTgt spid="28"/>
                                        </p:tgtEl>
                                        <p:attrNameLst>
                                          <p:attrName>style.visibility</p:attrName>
                                        </p:attrNameLst>
                                      </p:cBhvr>
                                      <p:to>
                                        <p:strVal val="visible"/>
                                      </p:to>
                                    </p:set>
                                    <p:animEffect transition="in" filter="fade">
                                      <p:cBhvr>
                                        <p:cTn id="86" dur="1000"/>
                                        <p:tgtEl>
                                          <p:spTgt spid="28"/>
                                        </p:tgtEl>
                                      </p:cBhvr>
                                    </p:animEffect>
                                    <p:anim calcmode="lin" valueType="num">
                                      <p:cBhvr>
                                        <p:cTn id="87" dur="1000" fill="hold"/>
                                        <p:tgtEl>
                                          <p:spTgt spid="28"/>
                                        </p:tgtEl>
                                        <p:attrNameLst>
                                          <p:attrName>ppt_x</p:attrName>
                                        </p:attrNameLst>
                                      </p:cBhvr>
                                      <p:tavLst>
                                        <p:tav tm="0">
                                          <p:val>
                                            <p:strVal val="#ppt_x"/>
                                          </p:val>
                                        </p:tav>
                                        <p:tav tm="100000">
                                          <p:val>
                                            <p:strVal val="#ppt_x"/>
                                          </p:val>
                                        </p:tav>
                                      </p:tavLst>
                                    </p:anim>
                                    <p:anim calcmode="lin" valueType="num">
                                      <p:cBhvr>
                                        <p:cTn id="88" dur="1000" fill="hold"/>
                                        <p:tgtEl>
                                          <p:spTgt spid="28"/>
                                        </p:tgtEl>
                                        <p:attrNameLst>
                                          <p:attrName>ppt_y</p:attrName>
                                        </p:attrNameLst>
                                      </p:cBhvr>
                                      <p:tavLst>
                                        <p:tav tm="0">
                                          <p:val>
                                            <p:strVal val="#ppt_y+.1"/>
                                          </p:val>
                                        </p:tav>
                                        <p:tav tm="100000">
                                          <p:val>
                                            <p:strVal val="#ppt_y"/>
                                          </p:val>
                                        </p:tav>
                                      </p:tavLst>
                                    </p:anim>
                                  </p:childTnLst>
                                </p:cTn>
                              </p:par>
                              <p:par>
                                <p:cTn id="89" presetID="42" presetClass="entr" presetSubtype="0" fill="hold" grpId="0" nodeType="withEffect">
                                  <p:stCondLst>
                                    <p:cond delay="0"/>
                                  </p:stCondLst>
                                  <p:childTnLst>
                                    <p:set>
                                      <p:cBhvr>
                                        <p:cTn id="90" dur="1" fill="hold">
                                          <p:stCondLst>
                                            <p:cond delay="0"/>
                                          </p:stCondLst>
                                        </p:cTn>
                                        <p:tgtEl>
                                          <p:spTgt spid="29"/>
                                        </p:tgtEl>
                                        <p:attrNameLst>
                                          <p:attrName>style.visibility</p:attrName>
                                        </p:attrNameLst>
                                      </p:cBhvr>
                                      <p:to>
                                        <p:strVal val="visible"/>
                                      </p:to>
                                    </p:set>
                                    <p:animEffect transition="in" filter="fade">
                                      <p:cBhvr>
                                        <p:cTn id="91" dur="1000"/>
                                        <p:tgtEl>
                                          <p:spTgt spid="29"/>
                                        </p:tgtEl>
                                      </p:cBhvr>
                                    </p:animEffect>
                                    <p:anim calcmode="lin" valueType="num">
                                      <p:cBhvr>
                                        <p:cTn id="92" dur="1000" fill="hold"/>
                                        <p:tgtEl>
                                          <p:spTgt spid="29"/>
                                        </p:tgtEl>
                                        <p:attrNameLst>
                                          <p:attrName>ppt_x</p:attrName>
                                        </p:attrNameLst>
                                      </p:cBhvr>
                                      <p:tavLst>
                                        <p:tav tm="0">
                                          <p:val>
                                            <p:strVal val="#ppt_x"/>
                                          </p:val>
                                        </p:tav>
                                        <p:tav tm="100000">
                                          <p:val>
                                            <p:strVal val="#ppt_x"/>
                                          </p:val>
                                        </p:tav>
                                      </p:tavLst>
                                    </p:anim>
                                    <p:anim calcmode="lin" valueType="num">
                                      <p:cBhvr>
                                        <p:cTn id="93" dur="1000" fill="hold"/>
                                        <p:tgtEl>
                                          <p:spTgt spid="29"/>
                                        </p:tgtEl>
                                        <p:attrNameLst>
                                          <p:attrName>ppt_y</p:attrName>
                                        </p:attrNameLst>
                                      </p:cBhvr>
                                      <p:tavLst>
                                        <p:tav tm="0">
                                          <p:val>
                                            <p:strVal val="#ppt_y+.1"/>
                                          </p:val>
                                        </p:tav>
                                        <p:tav tm="100000">
                                          <p:val>
                                            <p:strVal val="#ppt_y"/>
                                          </p:val>
                                        </p:tav>
                                      </p:tavLst>
                                    </p:anim>
                                  </p:childTnLst>
                                </p:cTn>
                              </p:par>
                              <p:par>
                                <p:cTn id="94" presetID="42" presetClass="entr" presetSubtype="0" fill="hold" grpId="0" nodeType="withEffect">
                                  <p:stCondLst>
                                    <p:cond delay="0"/>
                                  </p:stCondLst>
                                  <p:childTnLst>
                                    <p:set>
                                      <p:cBhvr>
                                        <p:cTn id="95" dur="1" fill="hold">
                                          <p:stCondLst>
                                            <p:cond delay="0"/>
                                          </p:stCondLst>
                                        </p:cTn>
                                        <p:tgtEl>
                                          <p:spTgt spid="30"/>
                                        </p:tgtEl>
                                        <p:attrNameLst>
                                          <p:attrName>style.visibility</p:attrName>
                                        </p:attrNameLst>
                                      </p:cBhvr>
                                      <p:to>
                                        <p:strVal val="visible"/>
                                      </p:to>
                                    </p:set>
                                    <p:animEffect transition="in" filter="fade">
                                      <p:cBhvr>
                                        <p:cTn id="96" dur="1000"/>
                                        <p:tgtEl>
                                          <p:spTgt spid="30"/>
                                        </p:tgtEl>
                                      </p:cBhvr>
                                    </p:animEffect>
                                    <p:anim calcmode="lin" valueType="num">
                                      <p:cBhvr>
                                        <p:cTn id="97" dur="1000" fill="hold"/>
                                        <p:tgtEl>
                                          <p:spTgt spid="30"/>
                                        </p:tgtEl>
                                        <p:attrNameLst>
                                          <p:attrName>ppt_x</p:attrName>
                                        </p:attrNameLst>
                                      </p:cBhvr>
                                      <p:tavLst>
                                        <p:tav tm="0">
                                          <p:val>
                                            <p:strVal val="#ppt_x"/>
                                          </p:val>
                                        </p:tav>
                                        <p:tav tm="100000">
                                          <p:val>
                                            <p:strVal val="#ppt_x"/>
                                          </p:val>
                                        </p:tav>
                                      </p:tavLst>
                                    </p:anim>
                                    <p:anim calcmode="lin" valueType="num">
                                      <p:cBhvr>
                                        <p:cTn id="98" dur="1000" fill="hold"/>
                                        <p:tgtEl>
                                          <p:spTgt spid="30"/>
                                        </p:tgtEl>
                                        <p:attrNameLst>
                                          <p:attrName>ppt_y</p:attrName>
                                        </p:attrNameLst>
                                      </p:cBhvr>
                                      <p:tavLst>
                                        <p:tav tm="0">
                                          <p:val>
                                            <p:strVal val="#ppt_y+.1"/>
                                          </p:val>
                                        </p:tav>
                                        <p:tav tm="100000">
                                          <p:val>
                                            <p:strVal val="#ppt_y"/>
                                          </p:val>
                                        </p:tav>
                                      </p:tavLst>
                                    </p:anim>
                                  </p:childTnLst>
                                </p:cTn>
                              </p:par>
                              <p:par>
                                <p:cTn id="99" presetID="42" presetClass="entr" presetSubtype="0" fill="hold" grpId="0" nodeType="withEffect">
                                  <p:stCondLst>
                                    <p:cond delay="0"/>
                                  </p:stCondLst>
                                  <p:childTnLst>
                                    <p:set>
                                      <p:cBhvr>
                                        <p:cTn id="100" dur="1" fill="hold">
                                          <p:stCondLst>
                                            <p:cond delay="0"/>
                                          </p:stCondLst>
                                        </p:cTn>
                                        <p:tgtEl>
                                          <p:spTgt spid="42"/>
                                        </p:tgtEl>
                                        <p:attrNameLst>
                                          <p:attrName>style.visibility</p:attrName>
                                        </p:attrNameLst>
                                      </p:cBhvr>
                                      <p:to>
                                        <p:strVal val="visible"/>
                                      </p:to>
                                    </p:set>
                                    <p:animEffect transition="in" filter="fade">
                                      <p:cBhvr>
                                        <p:cTn id="101" dur="1000"/>
                                        <p:tgtEl>
                                          <p:spTgt spid="42"/>
                                        </p:tgtEl>
                                      </p:cBhvr>
                                    </p:animEffect>
                                    <p:anim calcmode="lin" valueType="num">
                                      <p:cBhvr>
                                        <p:cTn id="102" dur="1000" fill="hold"/>
                                        <p:tgtEl>
                                          <p:spTgt spid="42"/>
                                        </p:tgtEl>
                                        <p:attrNameLst>
                                          <p:attrName>ppt_x</p:attrName>
                                        </p:attrNameLst>
                                      </p:cBhvr>
                                      <p:tavLst>
                                        <p:tav tm="0">
                                          <p:val>
                                            <p:strVal val="#ppt_x"/>
                                          </p:val>
                                        </p:tav>
                                        <p:tav tm="100000">
                                          <p:val>
                                            <p:strVal val="#ppt_x"/>
                                          </p:val>
                                        </p:tav>
                                      </p:tavLst>
                                    </p:anim>
                                    <p:anim calcmode="lin" valueType="num">
                                      <p:cBhvr>
                                        <p:cTn id="103" dur="1000" fill="hold"/>
                                        <p:tgtEl>
                                          <p:spTgt spid="42"/>
                                        </p:tgtEl>
                                        <p:attrNameLst>
                                          <p:attrName>ppt_y</p:attrName>
                                        </p:attrNameLst>
                                      </p:cBhvr>
                                      <p:tavLst>
                                        <p:tav tm="0">
                                          <p:val>
                                            <p:strVal val="#ppt_y+.1"/>
                                          </p:val>
                                        </p:tav>
                                        <p:tav tm="100000">
                                          <p:val>
                                            <p:strVal val="#ppt_y"/>
                                          </p:val>
                                        </p:tav>
                                      </p:tavLst>
                                    </p:anim>
                                  </p:childTnLst>
                                </p:cTn>
                              </p:par>
                            </p:childTnLst>
                          </p:cTn>
                        </p:par>
                      </p:childTnLst>
                    </p:cTn>
                  </p:par>
                  <p:par>
                    <p:cTn id="104" fill="hold">
                      <p:stCondLst>
                        <p:cond delay="indefinite"/>
                      </p:stCondLst>
                      <p:childTnLst>
                        <p:par>
                          <p:cTn id="105" fill="hold">
                            <p:stCondLst>
                              <p:cond delay="0"/>
                            </p:stCondLst>
                            <p:childTnLst>
                              <p:par>
                                <p:cTn id="106" presetID="42" presetClass="entr" presetSubtype="0" fill="hold" grpId="0" nodeType="clickEffect">
                                  <p:stCondLst>
                                    <p:cond delay="0"/>
                                  </p:stCondLst>
                                  <p:childTnLst>
                                    <p:set>
                                      <p:cBhvr>
                                        <p:cTn id="107" dur="1" fill="hold">
                                          <p:stCondLst>
                                            <p:cond delay="0"/>
                                          </p:stCondLst>
                                        </p:cTn>
                                        <p:tgtEl>
                                          <p:spTgt spid="31"/>
                                        </p:tgtEl>
                                        <p:attrNameLst>
                                          <p:attrName>style.visibility</p:attrName>
                                        </p:attrNameLst>
                                      </p:cBhvr>
                                      <p:to>
                                        <p:strVal val="visible"/>
                                      </p:to>
                                    </p:set>
                                    <p:animEffect transition="in" filter="fade">
                                      <p:cBhvr>
                                        <p:cTn id="108" dur="1000"/>
                                        <p:tgtEl>
                                          <p:spTgt spid="31"/>
                                        </p:tgtEl>
                                      </p:cBhvr>
                                    </p:animEffect>
                                    <p:anim calcmode="lin" valueType="num">
                                      <p:cBhvr>
                                        <p:cTn id="109" dur="1000" fill="hold"/>
                                        <p:tgtEl>
                                          <p:spTgt spid="31"/>
                                        </p:tgtEl>
                                        <p:attrNameLst>
                                          <p:attrName>ppt_x</p:attrName>
                                        </p:attrNameLst>
                                      </p:cBhvr>
                                      <p:tavLst>
                                        <p:tav tm="0">
                                          <p:val>
                                            <p:strVal val="#ppt_x"/>
                                          </p:val>
                                        </p:tav>
                                        <p:tav tm="100000">
                                          <p:val>
                                            <p:strVal val="#ppt_x"/>
                                          </p:val>
                                        </p:tav>
                                      </p:tavLst>
                                    </p:anim>
                                    <p:anim calcmode="lin" valueType="num">
                                      <p:cBhvr>
                                        <p:cTn id="110" dur="1000" fill="hold"/>
                                        <p:tgtEl>
                                          <p:spTgt spid="31"/>
                                        </p:tgtEl>
                                        <p:attrNameLst>
                                          <p:attrName>ppt_y</p:attrName>
                                        </p:attrNameLst>
                                      </p:cBhvr>
                                      <p:tavLst>
                                        <p:tav tm="0">
                                          <p:val>
                                            <p:strVal val="#ppt_y+.1"/>
                                          </p:val>
                                        </p:tav>
                                        <p:tav tm="100000">
                                          <p:val>
                                            <p:strVal val="#ppt_y"/>
                                          </p:val>
                                        </p:tav>
                                      </p:tavLst>
                                    </p:anim>
                                  </p:childTnLst>
                                </p:cTn>
                              </p:par>
                              <p:par>
                                <p:cTn id="111" presetID="42" presetClass="entr" presetSubtype="0" fill="hold" grpId="0" nodeType="withEffect">
                                  <p:stCondLst>
                                    <p:cond delay="0"/>
                                  </p:stCondLst>
                                  <p:childTnLst>
                                    <p:set>
                                      <p:cBhvr>
                                        <p:cTn id="112" dur="1" fill="hold">
                                          <p:stCondLst>
                                            <p:cond delay="0"/>
                                          </p:stCondLst>
                                        </p:cTn>
                                        <p:tgtEl>
                                          <p:spTgt spid="32"/>
                                        </p:tgtEl>
                                        <p:attrNameLst>
                                          <p:attrName>style.visibility</p:attrName>
                                        </p:attrNameLst>
                                      </p:cBhvr>
                                      <p:to>
                                        <p:strVal val="visible"/>
                                      </p:to>
                                    </p:set>
                                    <p:animEffect transition="in" filter="fade">
                                      <p:cBhvr>
                                        <p:cTn id="113" dur="1000"/>
                                        <p:tgtEl>
                                          <p:spTgt spid="32"/>
                                        </p:tgtEl>
                                      </p:cBhvr>
                                    </p:animEffect>
                                    <p:anim calcmode="lin" valueType="num">
                                      <p:cBhvr>
                                        <p:cTn id="114" dur="1000" fill="hold"/>
                                        <p:tgtEl>
                                          <p:spTgt spid="32"/>
                                        </p:tgtEl>
                                        <p:attrNameLst>
                                          <p:attrName>ppt_x</p:attrName>
                                        </p:attrNameLst>
                                      </p:cBhvr>
                                      <p:tavLst>
                                        <p:tav tm="0">
                                          <p:val>
                                            <p:strVal val="#ppt_x"/>
                                          </p:val>
                                        </p:tav>
                                        <p:tav tm="100000">
                                          <p:val>
                                            <p:strVal val="#ppt_x"/>
                                          </p:val>
                                        </p:tav>
                                      </p:tavLst>
                                    </p:anim>
                                    <p:anim calcmode="lin" valueType="num">
                                      <p:cBhvr>
                                        <p:cTn id="115" dur="1000" fill="hold"/>
                                        <p:tgtEl>
                                          <p:spTgt spid="32"/>
                                        </p:tgtEl>
                                        <p:attrNameLst>
                                          <p:attrName>ppt_y</p:attrName>
                                        </p:attrNameLst>
                                      </p:cBhvr>
                                      <p:tavLst>
                                        <p:tav tm="0">
                                          <p:val>
                                            <p:strVal val="#ppt_y+.1"/>
                                          </p:val>
                                        </p:tav>
                                        <p:tav tm="100000">
                                          <p:val>
                                            <p:strVal val="#ppt_y"/>
                                          </p:val>
                                        </p:tav>
                                      </p:tavLst>
                                    </p:anim>
                                  </p:childTnLst>
                                </p:cTn>
                              </p:par>
                              <p:par>
                                <p:cTn id="116" presetID="42" presetClass="entr" presetSubtype="0" fill="hold" grpId="0" nodeType="withEffect">
                                  <p:stCondLst>
                                    <p:cond delay="0"/>
                                  </p:stCondLst>
                                  <p:childTnLst>
                                    <p:set>
                                      <p:cBhvr>
                                        <p:cTn id="117" dur="1" fill="hold">
                                          <p:stCondLst>
                                            <p:cond delay="0"/>
                                          </p:stCondLst>
                                        </p:cTn>
                                        <p:tgtEl>
                                          <p:spTgt spid="33"/>
                                        </p:tgtEl>
                                        <p:attrNameLst>
                                          <p:attrName>style.visibility</p:attrName>
                                        </p:attrNameLst>
                                      </p:cBhvr>
                                      <p:to>
                                        <p:strVal val="visible"/>
                                      </p:to>
                                    </p:set>
                                    <p:animEffect transition="in" filter="fade">
                                      <p:cBhvr>
                                        <p:cTn id="118" dur="1000"/>
                                        <p:tgtEl>
                                          <p:spTgt spid="33"/>
                                        </p:tgtEl>
                                      </p:cBhvr>
                                    </p:animEffect>
                                    <p:anim calcmode="lin" valueType="num">
                                      <p:cBhvr>
                                        <p:cTn id="119" dur="1000" fill="hold"/>
                                        <p:tgtEl>
                                          <p:spTgt spid="33"/>
                                        </p:tgtEl>
                                        <p:attrNameLst>
                                          <p:attrName>ppt_x</p:attrName>
                                        </p:attrNameLst>
                                      </p:cBhvr>
                                      <p:tavLst>
                                        <p:tav tm="0">
                                          <p:val>
                                            <p:strVal val="#ppt_x"/>
                                          </p:val>
                                        </p:tav>
                                        <p:tav tm="100000">
                                          <p:val>
                                            <p:strVal val="#ppt_x"/>
                                          </p:val>
                                        </p:tav>
                                      </p:tavLst>
                                    </p:anim>
                                    <p:anim calcmode="lin" valueType="num">
                                      <p:cBhvr>
                                        <p:cTn id="120" dur="1000" fill="hold"/>
                                        <p:tgtEl>
                                          <p:spTgt spid="33"/>
                                        </p:tgtEl>
                                        <p:attrNameLst>
                                          <p:attrName>ppt_y</p:attrName>
                                        </p:attrNameLst>
                                      </p:cBhvr>
                                      <p:tavLst>
                                        <p:tav tm="0">
                                          <p:val>
                                            <p:strVal val="#ppt_y+.1"/>
                                          </p:val>
                                        </p:tav>
                                        <p:tav tm="100000">
                                          <p:val>
                                            <p:strVal val="#ppt_y"/>
                                          </p:val>
                                        </p:tav>
                                      </p:tavLst>
                                    </p:anim>
                                  </p:childTnLst>
                                </p:cTn>
                              </p:par>
                              <p:par>
                                <p:cTn id="121" presetID="42" presetClass="entr" presetSubtype="0" fill="hold" grpId="0" nodeType="withEffect">
                                  <p:stCondLst>
                                    <p:cond delay="0"/>
                                  </p:stCondLst>
                                  <p:childTnLst>
                                    <p:set>
                                      <p:cBhvr>
                                        <p:cTn id="122" dur="1" fill="hold">
                                          <p:stCondLst>
                                            <p:cond delay="0"/>
                                          </p:stCondLst>
                                        </p:cTn>
                                        <p:tgtEl>
                                          <p:spTgt spid="34"/>
                                        </p:tgtEl>
                                        <p:attrNameLst>
                                          <p:attrName>style.visibility</p:attrName>
                                        </p:attrNameLst>
                                      </p:cBhvr>
                                      <p:to>
                                        <p:strVal val="visible"/>
                                      </p:to>
                                    </p:set>
                                    <p:animEffect transition="in" filter="fade">
                                      <p:cBhvr>
                                        <p:cTn id="123" dur="1000"/>
                                        <p:tgtEl>
                                          <p:spTgt spid="34"/>
                                        </p:tgtEl>
                                      </p:cBhvr>
                                    </p:animEffect>
                                    <p:anim calcmode="lin" valueType="num">
                                      <p:cBhvr>
                                        <p:cTn id="124" dur="1000" fill="hold"/>
                                        <p:tgtEl>
                                          <p:spTgt spid="34"/>
                                        </p:tgtEl>
                                        <p:attrNameLst>
                                          <p:attrName>ppt_x</p:attrName>
                                        </p:attrNameLst>
                                      </p:cBhvr>
                                      <p:tavLst>
                                        <p:tav tm="0">
                                          <p:val>
                                            <p:strVal val="#ppt_x"/>
                                          </p:val>
                                        </p:tav>
                                        <p:tav tm="100000">
                                          <p:val>
                                            <p:strVal val="#ppt_x"/>
                                          </p:val>
                                        </p:tav>
                                      </p:tavLst>
                                    </p:anim>
                                    <p:anim calcmode="lin" valueType="num">
                                      <p:cBhvr>
                                        <p:cTn id="125" dur="1000" fill="hold"/>
                                        <p:tgtEl>
                                          <p:spTgt spid="34"/>
                                        </p:tgtEl>
                                        <p:attrNameLst>
                                          <p:attrName>ppt_y</p:attrName>
                                        </p:attrNameLst>
                                      </p:cBhvr>
                                      <p:tavLst>
                                        <p:tav tm="0">
                                          <p:val>
                                            <p:strVal val="#ppt_y+.1"/>
                                          </p:val>
                                        </p:tav>
                                        <p:tav tm="100000">
                                          <p:val>
                                            <p:strVal val="#ppt_y"/>
                                          </p:val>
                                        </p:tav>
                                      </p:tavLst>
                                    </p:anim>
                                  </p:childTnLst>
                                </p:cTn>
                              </p:par>
                              <p:par>
                                <p:cTn id="126" presetID="42" presetClass="entr" presetSubtype="0" fill="hold" nodeType="withEffect">
                                  <p:stCondLst>
                                    <p:cond delay="0"/>
                                  </p:stCondLst>
                                  <p:childTnLst>
                                    <p:set>
                                      <p:cBhvr>
                                        <p:cTn id="127" dur="1" fill="hold">
                                          <p:stCondLst>
                                            <p:cond delay="0"/>
                                          </p:stCondLst>
                                        </p:cTn>
                                        <p:tgtEl>
                                          <p:spTgt spid="35"/>
                                        </p:tgtEl>
                                        <p:attrNameLst>
                                          <p:attrName>style.visibility</p:attrName>
                                        </p:attrNameLst>
                                      </p:cBhvr>
                                      <p:to>
                                        <p:strVal val="visible"/>
                                      </p:to>
                                    </p:set>
                                    <p:animEffect transition="in" filter="fade">
                                      <p:cBhvr>
                                        <p:cTn id="128" dur="1000"/>
                                        <p:tgtEl>
                                          <p:spTgt spid="35"/>
                                        </p:tgtEl>
                                      </p:cBhvr>
                                    </p:animEffect>
                                    <p:anim calcmode="lin" valueType="num">
                                      <p:cBhvr>
                                        <p:cTn id="129" dur="1000" fill="hold"/>
                                        <p:tgtEl>
                                          <p:spTgt spid="35"/>
                                        </p:tgtEl>
                                        <p:attrNameLst>
                                          <p:attrName>ppt_x</p:attrName>
                                        </p:attrNameLst>
                                      </p:cBhvr>
                                      <p:tavLst>
                                        <p:tav tm="0">
                                          <p:val>
                                            <p:strVal val="#ppt_x"/>
                                          </p:val>
                                        </p:tav>
                                        <p:tav tm="100000">
                                          <p:val>
                                            <p:strVal val="#ppt_x"/>
                                          </p:val>
                                        </p:tav>
                                      </p:tavLst>
                                    </p:anim>
                                    <p:anim calcmode="lin" valueType="num">
                                      <p:cBhvr>
                                        <p:cTn id="130" dur="1000" fill="hold"/>
                                        <p:tgtEl>
                                          <p:spTgt spid="35"/>
                                        </p:tgtEl>
                                        <p:attrNameLst>
                                          <p:attrName>ppt_y</p:attrName>
                                        </p:attrNameLst>
                                      </p:cBhvr>
                                      <p:tavLst>
                                        <p:tav tm="0">
                                          <p:val>
                                            <p:strVal val="#ppt_y+.1"/>
                                          </p:val>
                                        </p:tav>
                                        <p:tav tm="100000">
                                          <p:val>
                                            <p:strVal val="#ppt_y"/>
                                          </p:val>
                                        </p:tav>
                                      </p:tavLst>
                                    </p:anim>
                                  </p:childTnLst>
                                </p:cTn>
                              </p:par>
                              <p:par>
                                <p:cTn id="131" presetID="42" presetClass="entr" presetSubtype="0" fill="hold" nodeType="withEffect">
                                  <p:stCondLst>
                                    <p:cond delay="0"/>
                                  </p:stCondLst>
                                  <p:childTnLst>
                                    <p:set>
                                      <p:cBhvr>
                                        <p:cTn id="132" dur="1" fill="hold">
                                          <p:stCondLst>
                                            <p:cond delay="0"/>
                                          </p:stCondLst>
                                        </p:cTn>
                                        <p:tgtEl>
                                          <p:spTgt spid="36"/>
                                        </p:tgtEl>
                                        <p:attrNameLst>
                                          <p:attrName>style.visibility</p:attrName>
                                        </p:attrNameLst>
                                      </p:cBhvr>
                                      <p:to>
                                        <p:strVal val="visible"/>
                                      </p:to>
                                    </p:set>
                                    <p:animEffect transition="in" filter="fade">
                                      <p:cBhvr>
                                        <p:cTn id="133" dur="1000"/>
                                        <p:tgtEl>
                                          <p:spTgt spid="36"/>
                                        </p:tgtEl>
                                      </p:cBhvr>
                                    </p:animEffect>
                                    <p:anim calcmode="lin" valueType="num">
                                      <p:cBhvr>
                                        <p:cTn id="134" dur="1000" fill="hold"/>
                                        <p:tgtEl>
                                          <p:spTgt spid="36"/>
                                        </p:tgtEl>
                                        <p:attrNameLst>
                                          <p:attrName>ppt_x</p:attrName>
                                        </p:attrNameLst>
                                      </p:cBhvr>
                                      <p:tavLst>
                                        <p:tav tm="0">
                                          <p:val>
                                            <p:strVal val="#ppt_x"/>
                                          </p:val>
                                        </p:tav>
                                        <p:tav tm="100000">
                                          <p:val>
                                            <p:strVal val="#ppt_x"/>
                                          </p:val>
                                        </p:tav>
                                      </p:tavLst>
                                    </p:anim>
                                    <p:anim calcmode="lin" valueType="num">
                                      <p:cBhvr>
                                        <p:cTn id="135" dur="1000" fill="hold"/>
                                        <p:tgtEl>
                                          <p:spTgt spid="36"/>
                                        </p:tgtEl>
                                        <p:attrNameLst>
                                          <p:attrName>ppt_y</p:attrName>
                                        </p:attrNameLst>
                                      </p:cBhvr>
                                      <p:tavLst>
                                        <p:tav tm="0">
                                          <p:val>
                                            <p:strVal val="#ppt_y+.1"/>
                                          </p:val>
                                        </p:tav>
                                        <p:tav tm="100000">
                                          <p:val>
                                            <p:strVal val="#ppt_y"/>
                                          </p:val>
                                        </p:tav>
                                      </p:tavLst>
                                    </p:anim>
                                  </p:childTnLst>
                                </p:cTn>
                              </p:par>
                              <p:par>
                                <p:cTn id="136" presetID="42" presetClass="entr" presetSubtype="0" fill="hold" nodeType="withEffect">
                                  <p:stCondLst>
                                    <p:cond delay="0"/>
                                  </p:stCondLst>
                                  <p:childTnLst>
                                    <p:set>
                                      <p:cBhvr>
                                        <p:cTn id="137" dur="1" fill="hold">
                                          <p:stCondLst>
                                            <p:cond delay="0"/>
                                          </p:stCondLst>
                                        </p:cTn>
                                        <p:tgtEl>
                                          <p:spTgt spid="37"/>
                                        </p:tgtEl>
                                        <p:attrNameLst>
                                          <p:attrName>style.visibility</p:attrName>
                                        </p:attrNameLst>
                                      </p:cBhvr>
                                      <p:to>
                                        <p:strVal val="visible"/>
                                      </p:to>
                                    </p:set>
                                    <p:animEffect transition="in" filter="fade">
                                      <p:cBhvr>
                                        <p:cTn id="138" dur="1000"/>
                                        <p:tgtEl>
                                          <p:spTgt spid="37"/>
                                        </p:tgtEl>
                                      </p:cBhvr>
                                    </p:animEffect>
                                    <p:anim calcmode="lin" valueType="num">
                                      <p:cBhvr>
                                        <p:cTn id="139" dur="1000" fill="hold"/>
                                        <p:tgtEl>
                                          <p:spTgt spid="37"/>
                                        </p:tgtEl>
                                        <p:attrNameLst>
                                          <p:attrName>ppt_x</p:attrName>
                                        </p:attrNameLst>
                                      </p:cBhvr>
                                      <p:tavLst>
                                        <p:tav tm="0">
                                          <p:val>
                                            <p:strVal val="#ppt_x"/>
                                          </p:val>
                                        </p:tav>
                                        <p:tav tm="100000">
                                          <p:val>
                                            <p:strVal val="#ppt_x"/>
                                          </p:val>
                                        </p:tav>
                                      </p:tavLst>
                                    </p:anim>
                                    <p:anim calcmode="lin" valueType="num">
                                      <p:cBhvr>
                                        <p:cTn id="140" dur="1000" fill="hold"/>
                                        <p:tgtEl>
                                          <p:spTgt spid="37"/>
                                        </p:tgtEl>
                                        <p:attrNameLst>
                                          <p:attrName>ppt_y</p:attrName>
                                        </p:attrNameLst>
                                      </p:cBhvr>
                                      <p:tavLst>
                                        <p:tav tm="0">
                                          <p:val>
                                            <p:strVal val="#ppt_y+.1"/>
                                          </p:val>
                                        </p:tav>
                                        <p:tav tm="100000">
                                          <p:val>
                                            <p:strVal val="#ppt_y"/>
                                          </p:val>
                                        </p:tav>
                                      </p:tavLst>
                                    </p:anim>
                                  </p:childTnLst>
                                </p:cTn>
                              </p:par>
                              <p:par>
                                <p:cTn id="141" presetID="42" presetClass="entr" presetSubtype="0" fill="hold" grpId="0" nodeType="withEffect">
                                  <p:stCondLst>
                                    <p:cond delay="0"/>
                                  </p:stCondLst>
                                  <p:childTnLst>
                                    <p:set>
                                      <p:cBhvr>
                                        <p:cTn id="142" dur="1" fill="hold">
                                          <p:stCondLst>
                                            <p:cond delay="0"/>
                                          </p:stCondLst>
                                        </p:cTn>
                                        <p:tgtEl>
                                          <p:spTgt spid="38"/>
                                        </p:tgtEl>
                                        <p:attrNameLst>
                                          <p:attrName>style.visibility</p:attrName>
                                        </p:attrNameLst>
                                      </p:cBhvr>
                                      <p:to>
                                        <p:strVal val="visible"/>
                                      </p:to>
                                    </p:set>
                                    <p:animEffect transition="in" filter="fade">
                                      <p:cBhvr>
                                        <p:cTn id="143" dur="1000"/>
                                        <p:tgtEl>
                                          <p:spTgt spid="38"/>
                                        </p:tgtEl>
                                      </p:cBhvr>
                                    </p:animEffect>
                                    <p:anim calcmode="lin" valueType="num">
                                      <p:cBhvr>
                                        <p:cTn id="144" dur="1000" fill="hold"/>
                                        <p:tgtEl>
                                          <p:spTgt spid="38"/>
                                        </p:tgtEl>
                                        <p:attrNameLst>
                                          <p:attrName>ppt_x</p:attrName>
                                        </p:attrNameLst>
                                      </p:cBhvr>
                                      <p:tavLst>
                                        <p:tav tm="0">
                                          <p:val>
                                            <p:strVal val="#ppt_x"/>
                                          </p:val>
                                        </p:tav>
                                        <p:tav tm="100000">
                                          <p:val>
                                            <p:strVal val="#ppt_x"/>
                                          </p:val>
                                        </p:tav>
                                      </p:tavLst>
                                    </p:anim>
                                    <p:anim calcmode="lin" valueType="num">
                                      <p:cBhvr>
                                        <p:cTn id="145" dur="1000" fill="hold"/>
                                        <p:tgtEl>
                                          <p:spTgt spid="38"/>
                                        </p:tgtEl>
                                        <p:attrNameLst>
                                          <p:attrName>ppt_y</p:attrName>
                                        </p:attrNameLst>
                                      </p:cBhvr>
                                      <p:tavLst>
                                        <p:tav tm="0">
                                          <p:val>
                                            <p:strVal val="#ppt_y+.1"/>
                                          </p:val>
                                        </p:tav>
                                        <p:tav tm="100000">
                                          <p:val>
                                            <p:strVal val="#ppt_y"/>
                                          </p:val>
                                        </p:tav>
                                      </p:tavLst>
                                    </p:anim>
                                  </p:childTnLst>
                                </p:cTn>
                              </p:par>
                              <p:par>
                                <p:cTn id="146" presetID="42" presetClass="entr" presetSubtype="0" fill="hold" grpId="0" nodeType="withEffect">
                                  <p:stCondLst>
                                    <p:cond delay="0"/>
                                  </p:stCondLst>
                                  <p:childTnLst>
                                    <p:set>
                                      <p:cBhvr>
                                        <p:cTn id="147" dur="1" fill="hold">
                                          <p:stCondLst>
                                            <p:cond delay="0"/>
                                          </p:stCondLst>
                                        </p:cTn>
                                        <p:tgtEl>
                                          <p:spTgt spid="39"/>
                                        </p:tgtEl>
                                        <p:attrNameLst>
                                          <p:attrName>style.visibility</p:attrName>
                                        </p:attrNameLst>
                                      </p:cBhvr>
                                      <p:to>
                                        <p:strVal val="visible"/>
                                      </p:to>
                                    </p:set>
                                    <p:animEffect transition="in" filter="fade">
                                      <p:cBhvr>
                                        <p:cTn id="148" dur="1000"/>
                                        <p:tgtEl>
                                          <p:spTgt spid="39"/>
                                        </p:tgtEl>
                                      </p:cBhvr>
                                    </p:animEffect>
                                    <p:anim calcmode="lin" valueType="num">
                                      <p:cBhvr>
                                        <p:cTn id="149" dur="1000" fill="hold"/>
                                        <p:tgtEl>
                                          <p:spTgt spid="39"/>
                                        </p:tgtEl>
                                        <p:attrNameLst>
                                          <p:attrName>ppt_x</p:attrName>
                                        </p:attrNameLst>
                                      </p:cBhvr>
                                      <p:tavLst>
                                        <p:tav tm="0">
                                          <p:val>
                                            <p:strVal val="#ppt_x"/>
                                          </p:val>
                                        </p:tav>
                                        <p:tav tm="100000">
                                          <p:val>
                                            <p:strVal val="#ppt_x"/>
                                          </p:val>
                                        </p:tav>
                                      </p:tavLst>
                                    </p:anim>
                                    <p:anim calcmode="lin" valueType="num">
                                      <p:cBhvr>
                                        <p:cTn id="150" dur="1000" fill="hold"/>
                                        <p:tgtEl>
                                          <p:spTgt spid="39"/>
                                        </p:tgtEl>
                                        <p:attrNameLst>
                                          <p:attrName>ppt_y</p:attrName>
                                        </p:attrNameLst>
                                      </p:cBhvr>
                                      <p:tavLst>
                                        <p:tav tm="0">
                                          <p:val>
                                            <p:strVal val="#ppt_y+.1"/>
                                          </p:val>
                                        </p:tav>
                                        <p:tav tm="100000">
                                          <p:val>
                                            <p:strVal val="#ppt_y"/>
                                          </p:val>
                                        </p:tav>
                                      </p:tavLst>
                                    </p:anim>
                                  </p:childTnLst>
                                </p:cTn>
                              </p:par>
                              <p:par>
                                <p:cTn id="151" presetID="42" presetClass="entr" presetSubtype="0" fill="hold" grpId="0" nodeType="withEffect">
                                  <p:stCondLst>
                                    <p:cond delay="0"/>
                                  </p:stCondLst>
                                  <p:childTnLst>
                                    <p:set>
                                      <p:cBhvr>
                                        <p:cTn id="152" dur="1" fill="hold">
                                          <p:stCondLst>
                                            <p:cond delay="0"/>
                                          </p:stCondLst>
                                        </p:cTn>
                                        <p:tgtEl>
                                          <p:spTgt spid="40"/>
                                        </p:tgtEl>
                                        <p:attrNameLst>
                                          <p:attrName>style.visibility</p:attrName>
                                        </p:attrNameLst>
                                      </p:cBhvr>
                                      <p:to>
                                        <p:strVal val="visible"/>
                                      </p:to>
                                    </p:set>
                                    <p:animEffect transition="in" filter="fade">
                                      <p:cBhvr>
                                        <p:cTn id="153" dur="1000"/>
                                        <p:tgtEl>
                                          <p:spTgt spid="40"/>
                                        </p:tgtEl>
                                      </p:cBhvr>
                                    </p:animEffect>
                                    <p:anim calcmode="lin" valueType="num">
                                      <p:cBhvr>
                                        <p:cTn id="154" dur="1000" fill="hold"/>
                                        <p:tgtEl>
                                          <p:spTgt spid="40"/>
                                        </p:tgtEl>
                                        <p:attrNameLst>
                                          <p:attrName>ppt_x</p:attrName>
                                        </p:attrNameLst>
                                      </p:cBhvr>
                                      <p:tavLst>
                                        <p:tav tm="0">
                                          <p:val>
                                            <p:strVal val="#ppt_x"/>
                                          </p:val>
                                        </p:tav>
                                        <p:tav tm="100000">
                                          <p:val>
                                            <p:strVal val="#ppt_x"/>
                                          </p:val>
                                        </p:tav>
                                      </p:tavLst>
                                    </p:anim>
                                    <p:anim calcmode="lin" valueType="num">
                                      <p:cBhvr>
                                        <p:cTn id="155" dur="1000" fill="hold"/>
                                        <p:tgtEl>
                                          <p:spTgt spid="40"/>
                                        </p:tgtEl>
                                        <p:attrNameLst>
                                          <p:attrName>ppt_y</p:attrName>
                                        </p:attrNameLst>
                                      </p:cBhvr>
                                      <p:tavLst>
                                        <p:tav tm="0">
                                          <p:val>
                                            <p:strVal val="#ppt_y+.1"/>
                                          </p:val>
                                        </p:tav>
                                        <p:tav tm="100000">
                                          <p:val>
                                            <p:strVal val="#ppt_y"/>
                                          </p:val>
                                        </p:tav>
                                      </p:tavLst>
                                    </p:anim>
                                  </p:childTnLst>
                                </p:cTn>
                              </p:par>
                              <p:par>
                                <p:cTn id="156" presetID="42" presetClass="entr" presetSubtype="0" fill="hold" grpId="0" nodeType="withEffect">
                                  <p:stCondLst>
                                    <p:cond delay="0"/>
                                  </p:stCondLst>
                                  <p:childTnLst>
                                    <p:set>
                                      <p:cBhvr>
                                        <p:cTn id="157" dur="1" fill="hold">
                                          <p:stCondLst>
                                            <p:cond delay="0"/>
                                          </p:stCondLst>
                                        </p:cTn>
                                        <p:tgtEl>
                                          <p:spTgt spid="41"/>
                                        </p:tgtEl>
                                        <p:attrNameLst>
                                          <p:attrName>style.visibility</p:attrName>
                                        </p:attrNameLst>
                                      </p:cBhvr>
                                      <p:to>
                                        <p:strVal val="visible"/>
                                      </p:to>
                                    </p:set>
                                    <p:animEffect transition="in" filter="fade">
                                      <p:cBhvr>
                                        <p:cTn id="158" dur="1000"/>
                                        <p:tgtEl>
                                          <p:spTgt spid="41"/>
                                        </p:tgtEl>
                                      </p:cBhvr>
                                    </p:animEffect>
                                    <p:anim calcmode="lin" valueType="num">
                                      <p:cBhvr>
                                        <p:cTn id="159" dur="1000" fill="hold"/>
                                        <p:tgtEl>
                                          <p:spTgt spid="41"/>
                                        </p:tgtEl>
                                        <p:attrNameLst>
                                          <p:attrName>ppt_x</p:attrName>
                                        </p:attrNameLst>
                                      </p:cBhvr>
                                      <p:tavLst>
                                        <p:tav tm="0">
                                          <p:val>
                                            <p:strVal val="#ppt_x"/>
                                          </p:val>
                                        </p:tav>
                                        <p:tav tm="100000">
                                          <p:val>
                                            <p:strVal val="#ppt_x"/>
                                          </p:val>
                                        </p:tav>
                                      </p:tavLst>
                                    </p:anim>
                                    <p:anim calcmode="lin" valueType="num">
                                      <p:cBhvr>
                                        <p:cTn id="160" dur="1000" fill="hold"/>
                                        <p:tgtEl>
                                          <p:spTgt spid="41"/>
                                        </p:tgtEl>
                                        <p:attrNameLst>
                                          <p:attrName>ppt_y</p:attrName>
                                        </p:attrNameLst>
                                      </p:cBhvr>
                                      <p:tavLst>
                                        <p:tav tm="0">
                                          <p:val>
                                            <p:strVal val="#ppt_y+.1"/>
                                          </p:val>
                                        </p:tav>
                                        <p:tav tm="100000">
                                          <p:val>
                                            <p:strVal val="#ppt_y"/>
                                          </p:val>
                                        </p:tav>
                                      </p:tavLst>
                                    </p:anim>
                                  </p:childTnLst>
                                </p:cTn>
                              </p:par>
                              <p:par>
                                <p:cTn id="161" presetID="42" presetClass="entr" presetSubtype="0" fill="hold" grpId="0" nodeType="withEffect">
                                  <p:stCondLst>
                                    <p:cond delay="0"/>
                                  </p:stCondLst>
                                  <p:childTnLst>
                                    <p:set>
                                      <p:cBhvr>
                                        <p:cTn id="162" dur="1" fill="hold">
                                          <p:stCondLst>
                                            <p:cond delay="0"/>
                                          </p:stCondLst>
                                        </p:cTn>
                                        <p:tgtEl>
                                          <p:spTgt spid="43"/>
                                        </p:tgtEl>
                                        <p:attrNameLst>
                                          <p:attrName>style.visibility</p:attrName>
                                        </p:attrNameLst>
                                      </p:cBhvr>
                                      <p:to>
                                        <p:strVal val="visible"/>
                                      </p:to>
                                    </p:set>
                                    <p:animEffect transition="in" filter="fade">
                                      <p:cBhvr>
                                        <p:cTn id="163" dur="1000"/>
                                        <p:tgtEl>
                                          <p:spTgt spid="43"/>
                                        </p:tgtEl>
                                      </p:cBhvr>
                                    </p:animEffect>
                                    <p:anim calcmode="lin" valueType="num">
                                      <p:cBhvr>
                                        <p:cTn id="164" dur="1000" fill="hold"/>
                                        <p:tgtEl>
                                          <p:spTgt spid="43"/>
                                        </p:tgtEl>
                                        <p:attrNameLst>
                                          <p:attrName>ppt_x</p:attrName>
                                        </p:attrNameLst>
                                      </p:cBhvr>
                                      <p:tavLst>
                                        <p:tav tm="0">
                                          <p:val>
                                            <p:strVal val="#ppt_x"/>
                                          </p:val>
                                        </p:tav>
                                        <p:tav tm="100000">
                                          <p:val>
                                            <p:strVal val="#ppt_x"/>
                                          </p:val>
                                        </p:tav>
                                      </p:tavLst>
                                    </p:anim>
                                    <p:anim calcmode="lin" valueType="num">
                                      <p:cBhvr>
                                        <p:cTn id="165" dur="1000" fill="hold"/>
                                        <p:tgtEl>
                                          <p:spTgt spid="4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34" grpId="0"/>
      <p:bldP spid="14" grpId="0" animBg="1"/>
      <p:bldP spid="15" grpId="0" animBg="1"/>
      <p:bldP spid="17" grpId="0" animBg="1"/>
      <p:bldP spid="18"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8" grpId="0" animBg="1"/>
      <p:bldP spid="39" grpId="0" animBg="1"/>
      <p:bldP spid="40" grpId="0" animBg="1"/>
      <p:bldP spid="41" grpId="0" animBg="1"/>
      <p:bldP spid="42" grpId="0"/>
      <p:bldP spid="4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065A913-F011-8E4E-7A3C-33BBAFF1A5E8}"/>
              </a:ext>
            </a:extLst>
          </p:cNvPr>
          <p:cNvSpPr>
            <a:spLocks noGrp="1"/>
          </p:cNvSpPr>
          <p:nvPr>
            <p:ph type="title"/>
          </p:nvPr>
        </p:nvSpPr>
        <p:spPr/>
        <p:txBody>
          <a:bodyPr>
            <a:normAutofit fontScale="90000"/>
          </a:bodyPr>
          <a:lstStyle/>
          <a:p>
            <a:endParaRPr lang="en-IN"/>
          </a:p>
        </p:txBody>
      </p:sp>
      <p:sp>
        <p:nvSpPr>
          <p:cNvPr id="3" name="Slide Number Placeholder 2">
            <a:extLst>
              <a:ext uri="{FF2B5EF4-FFF2-40B4-BE49-F238E27FC236}">
                <a16:creationId xmlns:a16="http://schemas.microsoft.com/office/drawing/2014/main" xmlns="" id="{8625CF58-8D06-A3B8-F57A-FB7204250DBD}"/>
              </a:ext>
            </a:extLst>
          </p:cNvPr>
          <p:cNvSpPr>
            <a:spLocks noGrp="1"/>
          </p:cNvSpPr>
          <p:nvPr>
            <p:ph type="sldNum" sz="quarter" idx="12"/>
          </p:nvPr>
        </p:nvSpPr>
        <p:spPr/>
        <p:txBody>
          <a:bodyPr/>
          <a:lstStyle/>
          <a:p>
            <a:fld id="{520E7A73-4954-4178-82D3-5F2CDBE9B570}" type="slidenum">
              <a:rPr lang="en-IN" smtClean="0"/>
              <a:t>7</a:t>
            </a:fld>
            <a:endParaRPr lang="en-IN"/>
          </a:p>
        </p:txBody>
      </p:sp>
      <p:sp>
        <p:nvSpPr>
          <p:cNvPr id="4" name="Content Placeholder 3">
            <a:extLst>
              <a:ext uri="{FF2B5EF4-FFF2-40B4-BE49-F238E27FC236}">
                <a16:creationId xmlns:a16="http://schemas.microsoft.com/office/drawing/2014/main" xmlns="" id="{56D9BB7C-729D-5C59-410B-3B35D10ABC95}"/>
              </a:ext>
            </a:extLst>
          </p:cNvPr>
          <p:cNvSpPr>
            <a:spLocks noGrp="1"/>
          </p:cNvSpPr>
          <p:nvPr>
            <p:ph sz="quarter" idx="1"/>
          </p:nvPr>
        </p:nvSpPr>
        <p:spPr/>
        <p:txBody>
          <a:bodyPr/>
          <a:lstStyle/>
          <a:p>
            <a:endParaRPr lang="en-IN"/>
          </a:p>
        </p:txBody>
      </p:sp>
      <p:pic>
        <p:nvPicPr>
          <p:cNvPr id="6" name="Picture 5">
            <a:extLst>
              <a:ext uri="{FF2B5EF4-FFF2-40B4-BE49-F238E27FC236}">
                <a16:creationId xmlns:a16="http://schemas.microsoft.com/office/drawing/2014/main" xmlns="" id="{FBF4C6CA-B112-B536-E6AD-1F5C40949207}"/>
              </a:ext>
            </a:extLst>
          </p:cNvPr>
          <p:cNvPicPr>
            <a:picLocks noChangeAspect="1"/>
          </p:cNvPicPr>
          <p:nvPr/>
        </p:nvPicPr>
        <p:blipFill rotWithShape="1">
          <a:blip r:embed="rId2"/>
          <a:srcRect l="7372" t="11057" r="1716" b="4172"/>
          <a:stretch/>
        </p:blipFill>
        <p:spPr>
          <a:xfrm>
            <a:off x="1083213" y="200030"/>
            <a:ext cx="6949440" cy="4883390"/>
          </a:xfrm>
          <a:prstGeom prst="rect">
            <a:avLst/>
          </a:prstGeom>
        </p:spPr>
      </p:pic>
    </p:spTree>
    <p:extLst>
      <p:ext uri="{BB962C8B-B14F-4D97-AF65-F5344CB8AC3E}">
        <p14:creationId xmlns:p14="http://schemas.microsoft.com/office/powerpoint/2010/main" val="165783730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Oval 38">
            <a:extLst>
              <a:ext uri="{FF2B5EF4-FFF2-40B4-BE49-F238E27FC236}">
                <a16:creationId xmlns:a16="http://schemas.microsoft.com/office/drawing/2014/main" xmlns="" id="{1A64D920-96C8-4A69-98D8-3D00FAB55110}"/>
              </a:ext>
            </a:extLst>
          </p:cNvPr>
          <p:cNvSpPr>
            <a:spLocks noChangeAspect="1" noChangeArrowheads="1"/>
          </p:cNvSpPr>
          <p:nvPr/>
        </p:nvSpPr>
        <p:spPr bwMode="auto">
          <a:xfrm>
            <a:off x="2457450" y="1543050"/>
            <a:ext cx="342900" cy="342900"/>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sp>
        <p:nvSpPr>
          <p:cNvPr id="72707" name="Oval 39">
            <a:extLst>
              <a:ext uri="{FF2B5EF4-FFF2-40B4-BE49-F238E27FC236}">
                <a16:creationId xmlns:a16="http://schemas.microsoft.com/office/drawing/2014/main" xmlns="" id="{9327A49E-9E47-4ECA-8CBA-CAE1DB5AD443}"/>
              </a:ext>
            </a:extLst>
          </p:cNvPr>
          <p:cNvSpPr>
            <a:spLocks noChangeArrowheads="1"/>
          </p:cNvSpPr>
          <p:nvPr/>
        </p:nvSpPr>
        <p:spPr bwMode="auto">
          <a:xfrm>
            <a:off x="3657600" y="1543050"/>
            <a:ext cx="342900" cy="342900"/>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cxnSp>
        <p:nvCxnSpPr>
          <p:cNvPr id="72708" name="AutoShape 40">
            <a:extLst>
              <a:ext uri="{FF2B5EF4-FFF2-40B4-BE49-F238E27FC236}">
                <a16:creationId xmlns:a16="http://schemas.microsoft.com/office/drawing/2014/main" xmlns="" id="{36943700-AF21-461E-AC26-88E42B1332A5}"/>
              </a:ext>
            </a:extLst>
          </p:cNvPr>
          <p:cNvCxnSpPr>
            <a:cxnSpLocks noChangeShapeType="1"/>
            <a:stCxn id="72706" idx="6"/>
            <a:endCxn id="72707" idx="2"/>
          </p:cNvCxnSpPr>
          <p:nvPr/>
        </p:nvCxnSpPr>
        <p:spPr bwMode="auto">
          <a:xfrm>
            <a:off x="2800350" y="1714500"/>
            <a:ext cx="857250" cy="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72709" name="Text Box 41">
            <a:extLst>
              <a:ext uri="{FF2B5EF4-FFF2-40B4-BE49-F238E27FC236}">
                <a16:creationId xmlns:a16="http://schemas.microsoft.com/office/drawing/2014/main" xmlns="" id="{7D9F4DE3-25A0-40DA-A7DD-C3CDE7CEFC15}"/>
              </a:ext>
            </a:extLst>
          </p:cNvPr>
          <p:cNvSpPr txBox="1">
            <a:spLocks noChangeArrowheads="1"/>
          </p:cNvSpPr>
          <p:nvPr/>
        </p:nvSpPr>
        <p:spPr bwMode="auto">
          <a:xfrm>
            <a:off x="3116442" y="1543050"/>
            <a:ext cx="258404"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4</a:t>
            </a:r>
          </a:p>
        </p:txBody>
      </p:sp>
      <p:sp>
        <p:nvSpPr>
          <p:cNvPr id="72710" name="Oval 42">
            <a:extLst>
              <a:ext uri="{FF2B5EF4-FFF2-40B4-BE49-F238E27FC236}">
                <a16:creationId xmlns:a16="http://schemas.microsoft.com/office/drawing/2014/main" xmlns="" id="{36146469-B866-4F2E-8AE7-2C7A6A063DE6}"/>
              </a:ext>
            </a:extLst>
          </p:cNvPr>
          <p:cNvSpPr>
            <a:spLocks noChangeArrowheads="1"/>
          </p:cNvSpPr>
          <p:nvPr/>
        </p:nvSpPr>
        <p:spPr bwMode="auto">
          <a:xfrm>
            <a:off x="3028950" y="2228850"/>
            <a:ext cx="342900" cy="342900"/>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sp>
        <p:nvSpPr>
          <p:cNvPr id="72711" name="Oval 43">
            <a:extLst>
              <a:ext uri="{FF2B5EF4-FFF2-40B4-BE49-F238E27FC236}">
                <a16:creationId xmlns:a16="http://schemas.microsoft.com/office/drawing/2014/main" xmlns="" id="{0CAE2B1A-0C9A-4FF9-A014-8E214B7E515F}"/>
              </a:ext>
            </a:extLst>
          </p:cNvPr>
          <p:cNvSpPr>
            <a:spLocks noChangeArrowheads="1"/>
          </p:cNvSpPr>
          <p:nvPr/>
        </p:nvSpPr>
        <p:spPr bwMode="auto">
          <a:xfrm>
            <a:off x="1714500" y="2686050"/>
            <a:ext cx="342900" cy="342900"/>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sp>
        <p:nvSpPr>
          <p:cNvPr id="72712" name="Oval 44">
            <a:extLst>
              <a:ext uri="{FF2B5EF4-FFF2-40B4-BE49-F238E27FC236}">
                <a16:creationId xmlns:a16="http://schemas.microsoft.com/office/drawing/2014/main" xmlns="" id="{7D68847D-2E5E-4711-98DC-ACF0E5ED1DCE}"/>
              </a:ext>
            </a:extLst>
          </p:cNvPr>
          <p:cNvSpPr>
            <a:spLocks noChangeArrowheads="1"/>
          </p:cNvSpPr>
          <p:nvPr/>
        </p:nvSpPr>
        <p:spPr bwMode="auto">
          <a:xfrm>
            <a:off x="2571750" y="4286250"/>
            <a:ext cx="342900" cy="342900"/>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sp>
        <p:nvSpPr>
          <p:cNvPr id="72713" name="Oval 45">
            <a:extLst>
              <a:ext uri="{FF2B5EF4-FFF2-40B4-BE49-F238E27FC236}">
                <a16:creationId xmlns:a16="http://schemas.microsoft.com/office/drawing/2014/main" xmlns="" id="{A367BCC4-B2B0-4118-AAA4-336A00E2394B}"/>
              </a:ext>
            </a:extLst>
          </p:cNvPr>
          <p:cNvSpPr>
            <a:spLocks noChangeArrowheads="1"/>
          </p:cNvSpPr>
          <p:nvPr/>
        </p:nvSpPr>
        <p:spPr bwMode="auto">
          <a:xfrm>
            <a:off x="3600450" y="2286000"/>
            <a:ext cx="342900" cy="342900"/>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sp>
        <p:nvSpPr>
          <p:cNvPr id="72714" name="Oval 46">
            <a:extLst>
              <a:ext uri="{FF2B5EF4-FFF2-40B4-BE49-F238E27FC236}">
                <a16:creationId xmlns:a16="http://schemas.microsoft.com/office/drawing/2014/main" xmlns="" id="{C1A32728-2595-49F9-A052-705FAA58E29E}"/>
              </a:ext>
            </a:extLst>
          </p:cNvPr>
          <p:cNvSpPr>
            <a:spLocks noChangeArrowheads="1"/>
          </p:cNvSpPr>
          <p:nvPr/>
        </p:nvSpPr>
        <p:spPr bwMode="auto">
          <a:xfrm>
            <a:off x="3028950" y="3028950"/>
            <a:ext cx="342900" cy="342900"/>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cxnSp>
        <p:nvCxnSpPr>
          <p:cNvPr id="72715" name="AutoShape 49">
            <a:extLst>
              <a:ext uri="{FF2B5EF4-FFF2-40B4-BE49-F238E27FC236}">
                <a16:creationId xmlns:a16="http://schemas.microsoft.com/office/drawing/2014/main" xmlns="" id="{AEFB5275-B064-4926-B7D6-1C23431ADF17}"/>
              </a:ext>
            </a:extLst>
          </p:cNvPr>
          <p:cNvCxnSpPr>
            <a:cxnSpLocks noChangeShapeType="1"/>
            <a:stCxn id="72706" idx="3"/>
            <a:endCxn id="72711" idx="7"/>
          </p:cNvCxnSpPr>
          <p:nvPr/>
        </p:nvCxnSpPr>
        <p:spPr bwMode="auto">
          <a:xfrm flipH="1">
            <a:off x="2007394" y="1835944"/>
            <a:ext cx="500063" cy="900113"/>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2716" name="AutoShape 50">
            <a:extLst>
              <a:ext uri="{FF2B5EF4-FFF2-40B4-BE49-F238E27FC236}">
                <a16:creationId xmlns:a16="http://schemas.microsoft.com/office/drawing/2014/main" xmlns="" id="{83FD2D1C-4CEC-4329-A6F7-15582A3CEDF6}"/>
              </a:ext>
            </a:extLst>
          </p:cNvPr>
          <p:cNvCxnSpPr>
            <a:cxnSpLocks noChangeShapeType="1"/>
            <a:stCxn id="72711" idx="5"/>
            <a:endCxn id="72712" idx="1"/>
          </p:cNvCxnSpPr>
          <p:nvPr/>
        </p:nvCxnSpPr>
        <p:spPr bwMode="auto">
          <a:xfrm>
            <a:off x="2007394" y="2978944"/>
            <a:ext cx="614363" cy="1357313"/>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2717" name="AutoShape 51">
            <a:extLst>
              <a:ext uri="{FF2B5EF4-FFF2-40B4-BE49-F238E27FC236}">
                <a16:creationId xmlns:a16="http://schemas.microsoft.com/office/drawing/2014/main" xmlns="" id="{C2C2B5EF-AF5A-4F29-8182-ECB28BCCA9C2}"/>
              </a:ext>
            </a:extLst>
          </p:cNvPr>
          <p:cNvCxnSpPr>
            <a:cxnSpLocks noChangeShapeType="1"/>
            <a:stCxn id="72712" idx="7"/>
            <a:endCxn id="72714" idx="4"/>
          </p:cNvCxnSpPr>
          <p:nvPr/>
        </p:nvCxnSpPr>
        <p:spPr bwMode="auto">
          <a:xfrm flipV="1">
            <a:off x="2864644" y="3371851"/>
            <a:ext cx="335756" cy="964406"/>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2718" name="AutoShape 52">
            <a:extLst>
              <a:ext uri="{FF2B5EF4-FFF2-40B4-BE49-F238E27FC236}">
                <a16:creationId xmlns:a16="http://schemas.microsoft.com/office/drawing/2014/main" xmlns="" id="{E81B126F-7DC9-4499-9531-95DCF71E3AA8}"/>
              </a:ext>
            </a:extLst>
          </p:cNvPr>
          <p:cNvCxnSpPr>
            <a:cxnSpLocks noChangeShapeType="1"/>
            <a:stCxn id="72713" idx="3"/>
            <a:endCxn id="72714" idx="7"/>
          </p:cNvCxnSpPr>
          <p:nvPr/>
        </p:nvCxnSpPr>
        <p:spPr bwMode="auto">
          <a:xfrm flipH="1">
            <a:off x="3321844" y="2578894"/>
            <a:ext cx="328613" cy="500063"/>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2719" name="AutoShape 53">
            <a:extLst>
              <a:ext uri="{FF2B5EF4-FFF2-40B4-BE49-F238E27FC236}">
                <a16:creationId xmlns:a16="http://schemas.microsoft.com/office/drawing/2014/main" xmlns="" id="{04D34303-AB8A-477C-82C1-4AB278782520}"/>
              </a:ext>
            </a:extLst>
          </p:cNvPr>
          <p:cNvCxnSpPr>
            <a:cxnSpLocks noChangeShapeType="1"/>
            <a:stCxn id="72710" idx="4"/>
            <a:endCxn id="72714" idx="0"/>
          </p:cNvCxnSpPr>
          <p:nvPr/>
        </p:nvCxnSpPr>
        <p:spPr bwMode="auto">
          <a:xfrm>
            <a:off x="3200400" y="2571750"/>
            <a:ext cx="0" cy="45720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2720" name="AutoShape 54">
            <a:extLst>
              <a:ext uri="{FF2B5EF4-FFF2-40B4-BE49-F238E27FC236}">
                <a16:creationId xmlns:a16="http://schemas.microsoft.com/office/drawing/2014/main" xmlns="" id="{4FC06B7D-A30A-4C8F-A6CC-7B70587F22C1}"/>
              </a:ext>
            </a:extLst>
          </p:cNvPr>
          <p:cNvCxnSpPr>
            <a:cxnSpLocks noChangeShapeType="1"/>
            <a:stCxn id="72706" idx="4"/>
            <a:endCxn id="72712" idx="0"/>
          </p:cNvCxnSpPr>
          <p:nvPr/>
        </p:nvCxnSpPr>
        <p:spPr bwMode="auto">
          <a:xfrm>
            <a:off x="2628900" y="1885950"/>
            <a:ext cx="114300" cy="240030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2721" name="AutoShape 55">
            <a:extLst>
              <a:ext uri="{FF2B5EF4-FFF2-40B4-BE49-F238E27FC236}">
                <a16:creationId xmlns:a16="http://schemas.microsoft.com/office/drawing/2014/main" xmlns="" id="{CC74DD3E-203D-4A82-B1E1-9132C252AD2A}"/>
              </a:ext>
            </a:extLst>
          </p:cNvPr>
          <p:cNvCxnSpPr>
            <a:cxnSpLocks noChangeShapeType="1"/>
            <a:stCxn id="72707" idx="3"/>
            <a:endCxn id="72710" idx="7"/>
          </p:cNvCxnSpPr>
          <p:nvPr/>
        </p:nvCxnSpPr>
        <p:spPr bwMode="auto">
          <a:xfrm flipH="1">
            <a:off x="3321844" y="1835944"/>
            <a:ext cx="385763" cy="442913"/>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2722" name="AutoShape 56">
            <a:extLst>
              <a:ext uri="{FF2B5EF4-FFF2-40B4-BE49-F238E27FC236}">
                <a16:creationId xmlns:a16="http://schemas.microsoft.com/office/drawing/2014/main" xmlns="" id="{C33485C6-301C-4370-BAF3-CBC94F0DC9D6}"/>
              </a:ext>
            </a:extLst>
          </p:cNvPr>
          <p:cNvCxnSpPr>
            <a:cxnSpLocks noChangeShapeType="1"/>
            <a:stCxn id="72707" idx="4"/>
            <a:endCxn id="72713" idx="0"/>
          </p:cNvCxnSpPr>
          <p:nvPr/>
        </p:nvCxnSpPr>
        <p:spPr bwMode="auto">
          <a:xfrm flipH="1">
            <a:off x="3771900" y="1885950"/>
            <a:ext cx="57150" cy="40005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72723" name="Rectangle 90">
            <a:extLst>
              <a:ext uri="{FF2B5EF4-FFF2-40B4-BE49-F238E27FC236}">
                <a16:creationId xmlns:a16="http://schemas.microsoft.com/office/drawing/2014/main" xmlns="" id="{2EAB4380-FA18-4E8C-B57C-0E3A8B54DF32}"/>
              </a:ext>
            </a:extLst>
          </p:cNvPr>
          <p:cNvSpPr>
            <a:spLocks noChangeArrowheads="1"/>
          </p:cNvSpPr>
          <p:nvPr/>
        </p:nvSpPr>
        <p:spPr bwMode="auto">
          <a:xfrm>
            <a:off x="4286250" y="0"/>
            <a:ext cx="57150" cy="5143500"/>
          </a:xfrm>
          <a:prstGeom prst="rect">
            <a:avLst/>
          </a:prstGeom>
          <a:solidFill>
            <a:schemeClr val="tx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sp>
        <p:nvSpPr>
          <p:cNvPr id="72724" name="Oval 92">
            <a:extLst>
              <a:ext uri="{FF2B5EF4-FFF2-40B4-BE49-F238E27FC236}">
                <a16:creationId xmlns:a16="http://schemas.microsoft.com/office/drawing/2014/main" xmlns="" id="{8A259AF3-9DC9-4F71-99C8-858E081E1670}"/>
              </a:ext>
            </a:extLst>
          </p:cNvPr>
          <p:cNvSpPr>
            <a:spLocks noChangeArrowheads="1"/>
          </p:cNvSpPr>
          <p:nvPr/>
        </p:nvSpPr>
        <p:spPr bwMode="auto">
          <a:xfrm>
            <a:off x="3600450" y="3771900"/>
            <a:ext cx="342900" cy="342900"/>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sp>
        <p:nvSpPr>
          <p:cNvPr id="72726" name="Oval 94">
            <a:extLst>
              <a:ext uri="{FF2B5EF4-FFF2-40B4-BE49-F238E27FC236}">
                <a16:creationId xmlns:a16="http://schemas.microsoft.com/office/drawing/2014/main" xmlns="" id="{4E4C7B2E-7B6D-4007-A62E-09EE02433853}"/>
              </a:ext>
            </a:extLst>
          </p:cNvPr>
          <p:cNvSpPr>
            <a:spLocks noChangeArrowheads="1"/>
          </p:cNvSpPr>
          <p:nvPr/>
        </p:nvSpPr>
        <p:spPr bwMode="auto">
          <a:xfrm>
            <a:off x="1257300" y="2171700"/>
            <a:ext cx="342900" cy="342900"/>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cxnSp>
        <p:nvCxnSpPr>
          <p:cNvPr id="72727" name="AutoShape 95">
            <a:extLst>
              <a:ext uri="{FF2B5EF4-FFF2-40B4-BE49-F238E27FC236}">
                <a16:creationId xmlns:a16="http://schemas.microsoft.com/office/drawing/2014/main" xmlns="" id="{FA82FB47-0598-4924-84D9-542C86C20E78}"/>
              </a:ext>
            </a:extLst>
          </p:cNvPr>
          <p:cNvCxnSpPr>
            <a:cxnSpLocks noChangeShapeType="1"/>
            <a:stCxn id="72712" idx="6"/>
            <a:endCxn id="72724" idx="3"/>
          </p:cNvCxnSpPr>
          <p:nvPr/>
        </p:nvCxnSpPr>
        <p:spPr bwMode="auto">
          <a:xfrm flipV="1">
            <a:off x="2914651" y="4064794"/>
            <a:ext cx="735806" cy="392906"/>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2729" name="AutoShape 98">
            <a:extLst>
              <a:ext uri="{FF2B5EF4-FFF2-40B4-BE49-F238E27FC236}">
                <a16:creationId xmlns:a16="http://schemas.microsoft.com/office/drawing/2014/main" xmlns="" id="{60326C54-29F7-4736-94DF-E36714E80EF7}"/>
              </a:ext>
            </a:extLst>
          </p:cNvPr>
          <p:cNvCxnSpPr>
            <a:cxnSpLocks noChangeShapeType="1"/>
            <a:stCxn id="72711" idx="1"/>
            <a:endCxn id="72726" idx="5"/>
          </p:cNvCxnSpPr>
          <p:nvPr/>
        </p:nvCxnSpPr>
        <p:spPr bwMode="auto">
          <a:xfrm flipH="1" flipV="1">
            <a:off x="1550194" y="2464594"/>
            <a:ext cx="214313" cy="271463"/>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2730" name="AutoShape 99">
            <a:extLst>
              <a:ext uri="{FF2B5EF4-FFF2-40B4-BE49-F238E27FC236}">
                <a16:creationId xmlns:a16="http://schemas.microsoft.com/office/drawing/2014/main" xmlns="" id="{EEF3CFF2-683D-461C-B62D-791B4E60E9A4}"/>
              </a:ext>
            </a:extLst>
          </p:cNvPr>
          <p:cNvCxnSpPr>
            <a:cxnSpLocks noChangeShapeType="1"/>
            <a:stCxn id="72724" idx="1"/>
            <a:endCxn id="72714" idx="5"/>
          </p:cNvCxnSpPr>
          <p:nvPr/>
        </p:nvCxnSpPr>
        <p:spPr bwMode="auto">
          <a:xfrm flipH="1" flipV="1">
            <a:off x="3321844" y="3321844"/>
            <a:ext cx="328613" cy="500063"/>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2731" name="AutoShape 100">
            <a:extLst>
              <a:ext uri="{FF2B5EF4-FFF2-40B4-BE49-F238E27FC236}">
                <a16:creationId xmlns:a16="http://schemas.microsoft.com/office/drawing/2014/main" xmlns="" id="{6A19AF80-A311-44A7-AA76-CEF57EE039E8}"/>
              </a:ext>
            </a:extLst>
          </p:cNvPr>
          <p:cNvCxnSpPr>
            <a:cxnSpLocks noChangeShapeType="1"/>
            <a:stCxn id="72713" idx="4"/>
            <a:endCxn id="72724" idx="0"/>
          </p:cNvCxnSpPr>
          <p:nvPr/>
        </p:nvCxnSpPr>
        <p:spPr bwMode="auto">
          <a:xfrm>
            <a:off x="3771900" y="2628900"/>
            <a:ext cx="0" cy="114300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2732" name="AutoShape 101">
            <a:extLst>
              <a:ext uri="{FF2B5EF4-FFF2-40B4-BE49-F238E27FC236}">
                <a16:creationId xmlns:a16="http://schemas.microsoft.com/office/drawing/2014/main" xmlns="" id="{C0765A12-2AC8-4800-8931-B5FD72C189AB}"/>
              </a:ext>
            </a:extLst>
          </p:cNvPr>
          <p:cNvCxnSpPr>
            <a:cxnSpLocks noChangeShapeType="1"/>
            <a:stCxn id="72726" idx="7"/>
            <a:endCxn id="72706" idx="2"/>
          </p:cNvCxnSpPr>
          <p:nvPr/>
        </p:nvCxnSpPr>
        <p:spPr bwMode="auto">
          <a:xfrm flipV="1">
            <a:off x="1550194" y="1714501"/>
            <a:ext cx="907256" cy="507206"/>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72733" name="Text Box 103">
            <a:extLst>
              <a:ext uri="{FF2B5EF4-FFF2-40B4-BE49-F238E27FC236}">
                <a16:creationId xmlns:a16="http://schemas.microsoft.com/office/drawing/2014/main" xmlns="" id="{41E85F3F-A718-4E00-98B0-B276017AE925}"/>
              </a:ext>
            </a:extLst>
          </p:cNvPr>
          <p:cNvSpPr txBox="1">
            <a:spLocks noChangeArrowheads="1"/>
          </p:cNvSpPr>
          <p:nvPr/>
        </p:nvSpPr>
        <p:spPr bwMode="auto">
          <a:xfrm>
            <a:off x="1573392" y="2400300"/>
            <a:ext cx="258404"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1</a:t>
            </a:r>
          </a:p>
        </p:txBody>
      </p:sp>
      <p:sp>
        <p:nvSpPr>
          <p:cNvPr id="72734" name="Text Box 104">
            <a:extLst>
              <a:ext uri="{FF2B5EF4-FFF2-40B4-BE49-F238E27FC236}">
                <a16:creationId xmlns:a16="http://schemas.microsoft.com/office/drawing/2014/main" xmlns="" id="{74E8E33B-CA6A-4C46-961B-39F0CEEDF3C8}"/>
              </a:ext>
            </a:extLst>
          </p:cNvPr>
          <p:cNvSpPr txBox="1">
            <a:spLocks noChangeArrowheads="1"/>
          </p:cNvSpPr>
          <p:nvPr/>
        </p:nvSpPr>
        <p:spPr bwMode="auto">
          <a:xfrm>
            <a:off x="2944992" y="2686050"/>
            <a:ext cx="258404"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2</a:t>
            </a:r>
          </a:p>
        </p:txBody>
      </p:sp>
      <p:sp>
        <p:nvSpPr>
          <p:cNvPr id="72735" name="Text Box 105">
            <a:extLst>
              <a:ext uri="{FF2B5EF4-FFF2-40B4-BE49-F238E27FC236}">
                <a16:creationId xmlns:a16="http://schemas.microsoft.com/office/drawing/2014/main" xmlns="" id="{050D3D65-C8B7-4ADB-BCEA-09903D222E58}"/>
              </a:ext>
            </a:extLst>
          </p:cNvPr>
          <p:cNvSpPr txBox="1">
            <a:spLocks noChangeArrowheads="1"/>
          </p:cNvSpPr>
          <p:nvPr/>
        </p:nvSpPr>
        <p:spPr bwMode="auto">
          <a:xfrm>
            <a:off x="3402192" y="2743200"/>
            <a:ext cx="258404"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3</a:t>
            </a:r>
          </a:p>
        </p:txBody>
      </p:sp>
      <p:sp>
        <p:nvSpPr>
          <p:cNvPr id="72736" name="Text Box 107">
            <a:extLst>
              <a:ext uri="{FF2B5EF4-FFF2-40B4-BE49-F238E27FC236}">
                <a16:creationId xmlns:a16="http://schemas.microsoft.com/office/drawing/2014/main" xmlns="" id="{2FBC43CD-4415-43CD-813F-19FA8ADF4BAD}"/>
              </a:ext>
            </a:extLst>
          </p:cNvPr>
          <p:cNvSpPr txBox="1">
            <a:spLocks noChangeArrowheads="1"/>
          </p:cNvSpPr>
          <p:nvPr/>
        </p:nvSpPr>
        <p:spPr bwMode="auto">
          <a:xfrm>
            <a:off x="3345042" y="1885950"/>
            <a:ext cx="258404"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2</a:t>
            </a:r>
          </a:p>
        </p:txBody>
      </p:sp>
      <p:sp>
        <p:nvSpPr>
          <p:cNvPr id="72737" name="Text Box 108">
            <a:extLst>
              <a:ext uri="{FF2B5EF4-FFF2-40B4-BE49-F238E27FC236}">
                <a16:creationId xmlns:a16="http://schemas.microsoft.com/office/drawing/2014/main" xmlns="" id="{79EBB6B1-97C1-428C-B312-BAD6629C0799}"/>
              </a:ext>
            </a:extLst>
          </p:cNvPr>
          <p:cNvSpPr txBox="1">
            <a:spLocks noChangeArrowheads="1"/>
          </p:cNvSpPr>
          <p:nvPr/>
        </p:nvSpPr>
        <p:spPr bwMode="auto">
          <a:xfrm>
            <a:off x="3802242" y="1943100"/>
            <a:ext cx="258404"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1</a:t>
            </a:r>
          </a:p>
        </p:txBody>
      </p:sp>
      <p:sp>
        <p:nvSpPr>
          <p:cNvPr id="72738" name="Text Box 109">
            <a:extLst>
              <a:ext uri="{FF2B5EF4-FFF2-40B4-BE49-F238E27FC236}">
                <a16:creationId xmlns:a16="http://schemas.microsoft.com/office/drawing/2014/main" xmlns="" id="{1CE03818-9E95-4B71-93CF-BB395744D020}"/>
              </a:ext>
            </a:extLst>
          </p:cNvPr>
          <p:cNvSpPr txBox="1">
            <a:spLocks noChangeArrowheads="1"/>
          </p:cNvSpPr>
          <p:nvPr/>
        </p:nvSpPr>
        <p:spPr bwMode="auto">
          <a:xfrm>
            <a:off x="3402192" y="3371850"/>
            <a:ext cx="258404"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3</a:t>
            </a:r>
          </a:p>
        </p:txBody>
      </p:sp>
      <p:sp>
        <p:nvSpPr>
          <p:cNvPr id="72739" name="Text Box 110">
            <a:extLst>
              <a:ext uri="{FF2B5EF4-FFF2-40B4-BE49-F238E27FC236}">
                <a16:creationId xmlns:a16="http://schemas.microsoft.com/office/drawing/2014/main" xmlns="" id="{3EF7676B-C358-44AD-B4EA-43C15FC3488B}"/>
              </a:ext>
            </a:extLst>
          </p:cNvPr>
          <p:cNvSpPr txBox="1">
            <a:spLocks noChangeArrowheads="1"/>
          </p:cNvSpPr>
          <p:nvPr/>
        </p:nvSpPr>
        <p:spPr bwMode="auto">
          <a:xfrm>
            <a:off x="3745092" y="3028950"/>
            <a:ext cx="258404"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5</a:t>
            </a:r>
          </a:p>
        </p:txBody>
      </p:sp>
      <p:sp>
        <p:nvSpPr>
          <p:cNvPr id="72740" name="Text Box 111">
            <a:extLst>
              <a:ext uri="{FF2B5EF4-FFF2-40B4-BE49-F238E27FC236}">
                <a16:creationId xmlns:a16="http://schemas.microsoft.com/office/drawing/2014/main" xmlns="" id="{FCC14EBB-06AA-42AF-9C8D-7489C34414CA}"/>
              </a:ext>
            </a:extLst>
          </p:cNvPr>
          <p:cNvSpPr txBox="1">
            <a:spLocks noChangeArrowheads="1"/>
          </p:cNvSpPr>
          <p:nvPr/>
        </p:nvSpPr>
        <p:spPr bwMode="auto">
          <a:xfrm>
            <a:off x="3287892" y="4229100"/>
            <a:ext cx="258404"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3</a:t>
            </a:r>
          </a:p>
        </p:txBody>
      </p:sp>
      <p:sp>
        <p:nvSpPr>
          <p:cNvPr id="72741" name="Text Box 112">
            <a:extLst>
              <a:ext uri="{FF2B5EF4-FFF2-40B4-BE49-F238E27FC236}">
                <a16:creationId xmlns:a16="http://schemas.microsoft.com/office/drawing/2014/main" xmlns="" id="{C121ED24-D27E-4F39-9850-DF1BC3F2EC7C}"/>
              </a:ext>
            </a:extLst>
          </p:cNvPr>
          <p:cNvSpPr txBox="1">
            <a:spLocks noChangeArrowheads="1"/>
          </p:cNvSpPr>
          <p:nvPr/>
        </p:nvSpPr>
        <p:spPr bwMode="auto">
          <a:xfrm>
            <a:off x="3002142" y="3657600"/>
            <a:ext cx="258404"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4</a:t>
            </a:r>
          </a:p>
        </p:txBody>
      </p:sp>
      <p:sp>
        <p:nvSpPr>
          <p:cNvPr id="72744" name="Text Box 116">
            <a:extLst>
              <a:ext uri="{FF2B5EF4-FFF2-40B4-BE49-F238E27FC236}">
                <a16:creationId xmlns:a16="http://schemas.microsoft.com/office/drawing/2014/main" xmlns="" id="{460A50B4-6111-4925-96AD-ED29009473A0}"/>
              </a:ext>
            </a:extLst>
          </p:cNvPr>
          <p:cNvSpPr txBox="1">
            <a:spLocks noChangeArrowheads="1"/>
          </p:cNvSpPr>
          <p:nvPr/>
        </p:nvSpPr>
        <p:spPr bwMode="auto">
          <a:xfrm>
            <a:off x="2202042" y="3371850"/>
            <a:ext cx="258404"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6</a:t>
            </a:r>
          </a:p>
        </p:txBody>
      </p:sp>
      <p:sp>
        <p:nvSpPr>
          <p:cNvPr id="72745" name="Text Box 117">
            <a:extLst>
              <a:ext uri="{FF2B5EF4-FFF2-40B4-BE49-F238E27FC236}">
                <a16:creationId xmlns:a16="http://schemas.microsoft.com/office/drawing/2014/main" xmlns="" id="{DE80336E-4D5C-467B-B842-922EF5D2A699}"/>
              </a:ext>
            </a:extLst>
          </p:cNvPr>
          <p:cNvSpPr txBox="1">
            <a:spLocks noChangeArrowheads="1"/>
          </p:cNvSpPr>
          <p:nvPr/>
        </p:nvSpPr>
        <p:spPr bwMode="auto">
          <a:xfrm>
            <a:off x="1801992" y="1771650"/>
            <a:ext cx="258404"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4</a:t>
            </a:r>
          </a:p>
        </p:txBody>
      </p:sp>
      <p:sp>
        <p:nvSpPr>
          <p:cNvPr id="72746" name="Text Box 118">
            <a:extLst>
              <a:ext uri="{FF2B5EF4-FFF2-40B4-BE49-F238E27FC236}">
                <a16:creationId xmlns:a16="http://schemas.microsoft.com/office/drawing/2014/main" xmlns="" id="{6A533CC1-F7AC-4AC3-9E2D-D5B427884CF6}"/>
              </a:ext>
            </a:extLst>
          </p:cNvPr>
          <p:cNvSpPr txBox="1">
            <a:spLocks noChangeArrowheads="1"/>
          </p:cNvSpPr>
          <p:nvPr/>
        </p:nvSpPr>
        <p:spPr bwMode="auto">
          <a:xfrm>
            <a:off x="2202042" y="2228850"/>
            <a:ext cx="258404"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4</a:t>
            </a:r>
          </a:p>
        </p:txBody>
      </p:sp>
      <p:sp>
        <p:nvSpPr>
          <p:cNvPr id="72747" name="Text Box 119">
            <a:extLst>
              <a:ext uri="{FF2B5EF4-FFF2-40B4-BE49-F238E27FC236}">
                <a16:creationId xmlns:a16="http://schemas.microsoft.com/office/drawing/2014/main" xmlns="" id="{3AF76CF3-FE3C-4B6C-8A48-47C4D27C98B9}"/>
              </a:ext>
            </a:extLst>
          </p:cNvPr>
          <p:cNvSpPr txBox="1">
            <a:spLocks noChangeArrowheads="1"/>
          </p:cNvSpPr>
          <p:nvPr/>
        </p:nvSpPr>
        <p:spPr bwMode="auto">
          <a:xfrm>
            <a:off x="2655710" y="2914650"/>
            <a:ext cx="332143"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10</a:t>
            </a:r>
          </a:p>
        </p:txBody>
      </p:sp>
      <p:sp>
        <p:nvSpPr>
          <p:cNvPr id="72748" name="Text Box 120">
            <a:extLst>
              <a:ext uri="{FF2B5EF4-FFF2-40B4-BE49-F238E27FC236}">
                <a16:creationId xmlns:a16="http://schemas.microsoft.com/office/drawing/2014/main" xmlns="" id="{F5DE6AA5-812C-4367-8CBF-5783908604D1}"/>
              </a:ext>
            </a:extLst>
          </p:cNvPr>
          <p:cNvSpPr txBox="1">
            <a:spLocks noChangeArrowheads="1"/>
          </p:cNvSpPr>
          <p:nvPr/>
        </p:nvSpPr>
        <p:spPr bwMode="auto">
          <a:xfrm>
            <a:off x="1299319" y="2228850"/>
            <a:ext cx="264816"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A</a:t>
            </a:r>
          </a:p>
        </p:txBody>
      </p:sp>
      <p:sp>
        <p:nvSpPr>
          <p:cNvPr id="72749" name="Text Box 121">
            <a:extLst>
              <a:ext uri="{FF2B5EF4-FFF2-40B4-BE49-F238E27FC236}">
                <a16:creationId xmlns:a16="http://schemas.microsoft.com/office/drawing/2014/main" xmlns="" id="{880BE4EA-9C9E-44F8-A113-FF0D75B0553A}"/>
              </a:ext>
            </a:extLst>
          </p:cNvPr>
          <p:cNvSpPr txBox="1">
            <a:spLocks noChangeArrowheads="1"/>
          </p:cNvSpPr>
          <p:nvPr/>
        </p:nvSpPr>
        <p:spPr bwMode="auto">
          <a:xfrm>
            <a:off x="2495897" y="1600200"/>
            <a:ext cx="264816"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B</a:t>
            </a:r>
          </a:p>
        </p:txBody>
      </p:sp>
      <p:sp>
        <p:nvSpPr>
          <p:cNvPr id="72750" name="Text Box 122">
            <a:extLst>
              <a:ext uri="{FF2B5EF4-FFF2-40B4-BE49-F238E27FC236}">
                <a16:creationId xmlns:a16="http://schemas.microsoft.com/office/drawing/2014/main" xmlns="" id="{C517706D-670E-4E70-BB3F-B4030280CEB5}"/>
              </a:ext>
            </a:extLst>
          </p:cNvPr>
          <p:cNvSpPr txBox="1">
            <a:spLocks noChangeArrowheads="1"/>
          </p:cNvSpPr>
          <p:nvPr/>
        </p:nvSpPr>
        <p:spPr bwMode="auto">
          <a:xfrm>
            <a:off x="3696047" y="1600200"/>
            <a:ext cx="264816"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C</a:t>
            </a:r>
          </a:p>
        </p:txBody>
      </p:sp>
      <p:sp>
        <p:nvSpPr>
          <p:cNvPr id="72751" name="Text Box 123">
            <a:extLst>
              <a:ext uri="{FF2B5EF4-FFF2-40B4-BE49-F238E27FC236}">
                <a16:creationId xmlns:a16="http://schemas.microsoft.com/office/drawing/2014/main" xmlns="" id="{7F58FEF8-32F4-4881-8494-4507679E7720}"/>
              </a:ext>
            </a:extLst>
          </p:cNvPr>
          <p:cNvSpPr txBox="1">
            <a:spLocks noChangeArrowheads="1"/>
          </p:cNvSpPr>
          <p:nvPr/>
        </p:nvSpPr>
        <p:spPr bwMode="auto">
          <a:xfrm>
            <a:off x="1750908" y="2743200"/>
            <a:ext cx="276038"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D</a:t>
            </a:r>
          </a:p>
        </p:txBody>
      </p:sp>
      <p:sp>
        <p:nvSpPr>
          <p:cNvPr id="72752" name="Text Box 124">
            <a:extLst>
              <a:ext uri="{FF2B5EF4-FFF2-40B4-BE49-F238E27FC236}">
                <a16:creationId xmlns:a16="http://schemas.microsoft.com/office/drawing/2014/main" xmlns="" id="{27BD4422-8325-4720-A02C-DBE38209A341}"/>
              </a:ext>
            </a:extLst>
          </p:cNvPr>
          <p:cNvSpPr txBox="1">
            <a:spLocks noChangeArrowheads="1"/>
          </p:cNvSpPr>
          <p:nvPr/>
        </p:nvSpPr>
        <p:spPr bwMode="auto">
          <a:xfrm>
            <a:off x="3065634" y="2286000"/>
            <a:ext cx="260008"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E</a:t>
            </a:r>
          </a:p>
        </p:txBody>
      </p:sp>
      <p:sp>
        <p:nvSpPr>
          <p:cNvPr id="72753" name="Text Box 125">
            <a:extLst>
              <a:ext uri="{FF2B5EF4-FFF2-40B4-BE49-F238E27FC236}">
                <a16:creationId xmlns:a16="http://schemas.microsoft.com/office/drawing/2014/main" xmlns="" id="{026D1B2F-0B93-49D0-BE73-AE2F5BB6A630}"/>
              </a:ext>
            </a:extLst>
          </p:cNvPr>
          <p:cNvSpPr txBox="1">
            <a:spLocks noChangeArrowheads="1"/>
          </p:cNvSpPr>
          <p:nvPr/>
        </p:nvSpPr>
        <p:spPr bwMode="auto">
          <a:xfrm>
            <a:off x="3635966" y="2343150"/>
            <a:ext cx="255199"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F</a:t>
            </a:r>
          </a:p>
        </p:txBody>
      </p:sp>
      <p:sp>
        <p:nvSpPr>
          <p:cNvPr id="72754" name="Text Box 126">
            <a:extLst>
              <a:ext uri="{FF2B5EF4-FFF2-40B4-BE49-F238E27FC236}">
                <a16:creationId xmlns:a16="http://schemas.microsoft.com/office/drawing/2014/main" xmlns="" id="{4B68A659-8E29-45C4-9706-BFFD349DC41D}"/>
              </a:ext>
            </a:extLst>
          </p:cNvPr>
          <p:cNvSpPr txBox="1">
            <a:spLocks noChangeArrowheads="1"/>
          </p:cNvSpPr>
          <p:nvPr/>
        </p:nvSpPr>
        <p:spPr bwMode="auto">
          <a:xfrm>
            <a:off x="3066160" y="3086100"/>
            <a:ext cx="274435"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G</a:t>
            </a:r>
          </a:p>
        </p:txBody>
      </p:sp>
      <p:sp>
        <p:nvSpPr>
          <p:cNvPr id="72756" name="Text Box 128">
            <a:extLst>
              <a:ext uri="{FF2B5EF4-FFF2-40B4-BE49-F238E27FC236}">
                <a16:creationId xmlns:a16="http://schemas.microsoft.com/office/drawing/2014/main" xmlns="" id="{F81FCF32-C17E-4DEE-8818-2845C65D90E9}"/>
              </a:ext>
            </a:extLst>
          </p:cNvPr>
          <p:cNvSpPr txBox="1">
            <a:spLocks noChangeArrowheads="1"/>
          </p:cNvSpPr>
          <p:nvPr/>
        </p:nvSpPr>
        <p:spPr bwMode="auto">
          <a:xfrm>
            <a:off x="3631503" y="3829050"/>
            <a:ext cx="23436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I</a:t>
            </a:r>
          </a:p>
        </p:txBody>
      </p:sp>
      <p:sp>
        <p:nvSpPr>
          <p:cNvPr id="72757" name="Text Box 129">
            <a:extLst>
              <a:ext uri="{FF2B5EF4-FFF2-40B4-BE49-F238E27FC236}">
                <a16:creationId xmlns:a16="http://schemas.microsoft.com/office/drawing/2014/main" xmlns="" id="{2327CADF-883C-4828-936C-140F379A2F0C}"/>
              </a:ext>
            </a:extLst>
          </p:cNvPr>
          <p:cNvSpPr txBox="1">
            <a:spLocks noChangeArrowheads="1"/>
          </p:cNvSpPr>
          <p:nvPr/>
        </p:nvSpPr>
        <p:spPr bwMode="auto">
          <a:xfrm>
            <a:off x="2603765" y="4343400"/>
            <a:ext cx="240772"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J</a:t>
            </a:r>
          </a:p>
        </p:txBody>
      </p:sp>
      <p:sp>
        <p:nvSpPr>
          <p:cNvPr id="72759" name="Text Box 163">
            <a:extLst>
              <a:ext uri="{FF2B5EF4-FFF2-40B4-BE49-F238E27FC236}">
                <a16:creationId xmlns:a16="http://schemas.microsoft.com/office/drawing/2014/main" xmlns="" id="{528F7F75-ED5B-48C0-8733-FF4066B486A5}"/>
              </a:ext>
            </a:extLst>
          </p:cNvPr>
          <p:cNvSpPr txBox="1">
            <a:spLocks noChangeArrowheads="1"/>
          </p:cNvSpPr>
          <p:nvPr/>
        </p:nvSpPr>
        <p:spPr bwMode="auto">
          <a:xfrm>
            <a:off x="187460" y="85437"/>
            <a:ext cx="3866088" cy="13388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50000"/>
              </a:spcBef>
              <a:buClrTx/>
              <a:buSzTx/>
              <a:buFontTx/>
              <a:buNone/>
            </a:pPr>
            <a:r>
              <a:rPr lang="en-US" altLang="el-GR" sz="2700" dirty="0">
                <a:latin typeface="Arial Black" panose="020B0A04020102020204" pitchFamily="34" charset="0"/>
              </a:rPr>
              <a:t>Minimum Spanning Tree (Using Kruskal Algorithm)</a:t>
            </a:r>
          </a:p>
        </p:txBody>
      </p:sp>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xmlns="" id="{BA231706-D3C8-4C5F-85D4-7397CBC23EB3}"/>
                  </a:ext>
                </a:extLst>
              </p14:cNvPr>
              <p14:cNvContentPartPr/>
              <p14:nvPr/>
            </p14:nvContentPartPr>
            <p14:xfrm>
              <a:off x="5072040" y="-857160"/>
              <a:ext cx="4063320" cy="2125800"/>
            </p14:xfrm>
          </p:contentPart>
        </mc:Choice>
        <mc:Fallback xmlns="">
          <p:pic>
            <p:nvPicPr>
              <p:cNvPr id="2" name="Ink 1">
                <a:extLst>
                  <a:ext uri="{FF2B5EF4-FFF2-40B4-BE49-F238E27FC236}">
                    <a16:creationId xmlns:a16="http://schemas.microsoft.com/office/drawing/2014/main" id="{BA231706-D3C8-4C5F-85D4-7397CBC23EB3}"/>
                  </a:ext>
                </a:extLst>
              </p:cNvPr>
              <p:cNvPicPr/>
              <p:nvPr/>
            </p:nvPicPr>
            <p:blipFill>
              <a:blip r:embed="rId3"/>
              <a:stretch>
                <a:fillRect/>
              </a:stretch>
            </p:blipFill>
            <p:spPr>
              <a:xfrm>
                <a:off x="5062680" y="-866520"/>
                <a:ext cx="4082040" cy="2144520"/>
              </a:xfrm>
              <a:prstGeom prst="rect">
                <a:avLst/>
              </a:prstGeom>
            </p:spPr>
          </p:pic>
        </mc:Fallback>
      </mc:AlternateContent>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Oval 2">
            <a:extLst>
              <a:ext uri="{FF2B5EF4-FFF2-40B4-BE49-F238E27FC236}">
                <a16:creationId xmlns:a16="http://schemas.microsoft.com/office/drawing/2014/main" xmlns="" id="{9D161E4C-396E-4D51-B22A-2F4A4764C8DC}"/>
              </a:ext>
            </a:extLst>
          </p:cNvPr>
          <p:cNvSpPr>
            <a:spLocks noChangeAspect="1" noChangeArrowheads="1"/>
          </p:cNvSpPr>
          <p:nvPr/>
        </p:nvSpPr>
        <p:spPr bwMode="auto">
          <a:xfrm>
            <a:off x="6286500" y="400050"/>
            <a:ext cx="342900" cy="342900"/>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sp>
        <p:nvSpPr>
          <p:cNvPr id="73731" name="Oval 3">
            <a:extLst>
              <a:ext uri="{FF2B5EF4-FFF2-40B4-BE49-F238E27FC236}">
                <a16:creationId xmlns:a16="http://schemas.microsoft.com/office/drawing/2014/main" xmlns="" id="{143AEF08-2174-4D1F-9BD7-25F7CFDDB88A}"/>
              </a:ext>
            </a:extLst>
          </p:cNvPr>
          <p:cNvSpPr>
            <a:spLocks noChangeArrowheads="1"/>
          </p:cNvSpPr>
          <p:nvPr/>
        </p:nvSpPr>
        <p:spPr bwMode="auto">
          <a:xfrm>
            <a:off x="7486650" y="400050"/>
            <a:ext cx="342900" cy="342900"/>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cxnSp>
        <p:nvCxnSpPr>
          <p:cNvPr id="73732" name="AutoShape 4">
            <a:extLst>
              <a:ext uri="{FF2B5EF4-FFF2-40B4-BE49-F238E27FC236}">
                <a16:creationId xmlns:a16="http://schemas.microsoft.com/office/drawing/2014/main" xmlns="" id="{60BFED1B-5F0C-4096-9012-D1DA8F8BE8C9}"/>
              </a:ext>
            </a:extLst>
          </p:cNvPr>
          <p:cNvCxnSpPr>
            <a:cxnSpLocks noChangeShapeType="1"/>
            <a:stCxn id="73730" idx="6"/>
            <a:endCxn id="73731" idx="2"/>
          </p:cNvCxnSpPr>
          <p:nvPr/>
        </p:nvCxnSpPr>
        <p:spPr bwMode="auto">
          <a:xfrm>
            <a:off x="6629400" y="571500"/>
            <a:ext cx="857250" cy="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73733" name="Text Box 5">
            <a:extLst>
              <a:ext uri="{FF2B5EF4-FFF2-40B4-BE49-F238E27FC236}">
                <a16:creationId xmlns:a16="http://schemas.microsoft.com/office/drawing/2014/main" xmlns="" id="{02CE30F1-E605-4CBA-B976-190504B1D97D}"/>
              </a:ext>
            </a:extLst>
          </p:cNvPr>
          <p:cNvSpPr txBox="1">
            <a:spLocks noChangeArrowheads="1"/>
          </p:cNvSpPr>
          <p:nvPr/>
        </p:nvSpPr>
        <p:spPr bwMode="auto">
          <a:xfrm>
            <a:off x="6945492" y="400050"/>
            <a:ext cx="258404"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1</a:t>
            </a:r>
          </a:p>
        </p:txBody>
      </p:sp>
      <p:sp>
        <p:nvSpPr>
          <p:cNvPr id="73734" name="Oval 6">
            <a:extLst>
              <a:ext uri="{FF2B5EF4-FFF2-40B4-BE49-F238E27FC236}">
                <a16:creationId xmlns:a16="http://schemas.microsoft.com/office/drawing/2014/main" xmlns="" id="{4F752F03-5B99-4056-9A0C-B4C3F9D1FB32}"/>
              </a:ext>
            </a:extLst>
          </p:cNvPr>
          <p:cNvSpPr>
            <a:spLocks noChangeAspect="1" noChangeArrowheads="1"/>
          </p:cNvSpPr>
          <p:nvPr/>
        </p:nvSpPr>
        <p:spPr bwMode="auto">
          <a:xfrm>
            <a:off x="6286500" y="971550"/>
            <a:ext cx="342900" cy="342900"/>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sp>
        <p:nvSpPr>
          <p:cNvPr id="73735" name="Oval 7">
            <a:extLst>
              <a:ext uri="{FF2B5EF4-FFF2-40B4-BE49-F238E27FC236}">
                <a16:creationId xmlns:a16="http://schemas.microsoft.com/office/drawing/2014/main" xmlns="" id="{7AAC82BC-078F-4339-9D09-B1FABA841309}"/>
              </a:ext>
            </a:extLst>
          </p:cNvPr>
          <p:cNvSpPr>
            <a:spLocks noChangeArrowheads="1"/>
          </p:cNvSpPr>
          <p:nvPr/>
        </p:nvSpPr>
        <p:spPr bwMode="auto">
          <a:xfrm>
            <a:off x="7486650" y="971550"/>
            <a:ext cx="342900" cy="342900"/>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cxnSp>
        <p:nvCxnSpPr>
          <p:cNvPr id="73736" name="AutoShape 8">
            <a:extLst>
              <a:ext uri="{FF2B5EF4-FFF2-40B4-BE49-F238E27FC236}">
                <a16:creationId xmlns:a16="http://schemas.microsoft.com/office/drawing/2014/main" xmlns="" id="{28A5C984-0599-4FCF-95E8-961C59C09960}"/>
              </a:ext>
            </a:extLst>
          </p:cNvPr>
          <p:cNvCxnSpPr>
            <a:cxnSpLocks noChangeShapeType="1"/>
            <a:stCxn id="73734" idx="6"/>
            <a:endCxn id="73735" idx="2"/>
          </p:cNvCxnSpPr>
          <p:nvPr/>
        </p:nvCxnSpPr>
        <p:spPr bwMode="auto">
          <a:xfrm>
            <a:off x="6629400" y="1143000"/>
            <a:ext cx="857250" cy="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73737" name="Text Box 9">
            <a:extLst>
              <a:ext uri="{FF2B5EF4-FFF2-40B4-BE49-F238E27FC236}">
                <a16:creationId xmlns:a16="http://schemas.microsoft.com/office/drawing/2014/main" xmlns="" id="{5795D3A1-7E38-40C8-9110-DF67FE2429FE}"/>
              </a:ext>
            </a:extLst>
          </p:cNvPr>
          <p:cNvSpPr txBox="1">
            <a:spLocks noChangeArrowheads="1"/>
          </p:cNvSpPr>
          <p:nvPr/>
        </p:nvSpPr>
        <p:spPr bwMode="auto">
          <a:xfrm>
            <a:off x="6945492" y="971550"/>
            <a:ext cx="258404"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4</a:t>
            </a:r>
          </a:p>
        </p:txBody>
      </p:sp>
      <p:sp>
        <p:nvSpPr>
          <p:cNvPr id="73738" name="Oval 10">
            <a:extLst>
              <a:ext uri="{FF2B5EF4-FFF2-40B4-BE49-F238E27FC236}">
                <a16:creationId xmlns:a16="http://schemas.microsoft.com/office/drawing/2014/main" xmlns="" id="{DEA2405C-43F4-4D95-8B95-8881B586DA66}"/>
              </a:ext>
            </a:extLst>
          </p:cNvPr>
          <p:cNvSpPr>
            <a:spLocks noChangeAspect="1" noChangeArrowheads="1"/>
          </p:cNvSpPr>
          <p:nvPr/>
        </p:nvSpPr>
        <p:spPr bwMode="auto">
          <a:xfrm>
            <a:off x="6286500" y="1543050"/>
            <a:ext cx="342900" cy="342900"/>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sp>
        <p:nvSpPr>
          <p:cNvPr id="73739" name="Oval 11">
            <a:extLst>
              <a:ext uri="{FF2B5EF4-FFF2-40B4-BE49-F238E27FC236}">
                <a16:creationId xmlns:a16="http://schemas.microsoft.com/office/drawing/2014/main" xmlns="" id="{7EFE558C-C92F-48B0-90D2-3F150C671405}"/>
              </a:ext>
            </a:extLst>
          </p:cNvPr>
          <p:cNvSpPr>
            <a:spLocks noChangeArrowheads="1"/>
          </p:cNvSpPr>
          <p:nvPr/>
        </p:nvSpPr>
        <p:spPr bwMode="auto">
          <a:xfrm>
            <a:off x="7486650" y="1543050"/>
            <a:ext cx="342900" cy="342900"/>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cxnSp>
        <p:nvCxnSpPr>
          <p:cNvPr id="73740" name="AutoShape 12">
            <a:extLst>
              <a:ext uri="{FF2B5EF4-FFF2-40B4-BE49-F238E27FC236}">
                <a16:creationId xmlns:a16="http://schemas.microsoft.com/office/drawing/2014/main" xmlns="" id="{9A8624FC-6717-4BC4-9E2D-32761486E241}"/>
              </a:ext>
            </a:extLst>
          </p:cNvPr>
          <p:cNvCxnSpPr>
            <a:cxnSpLocks noChangeShapeType="1"/>
            <a:stCxn id="73738" idx="6"/>
            <a:endCxn id="73739" idx="2"/>
          </p:cNvCxnSpPr>
          <p:nvPr/>
        </p:nvCxnSpPr>
        <p:spPr bwMode="auto">
          <a:xfrm>
            <a:off x="6629400" y="1714500"/>
            <a:ext cx="857250" cy="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73741" name="Text Box 13">
            <a:extLst>
              <a:ext uri="{FF2B5EF4-FFF2-40B4-BE49-F238E27FC236}">
                <a16:creationId xmlns:a16="http://schemas.microsoft.com/office/drawing/2014/main" xmlns="" id="{FA983E81-A935-40E1-834E-E377444C089F}"/>
              </a:ext>
            </a:extLst>
          </p:cNvPr>
          <p:cNvSpPr txBox="1">
            <a:spLocks noChangeArrowheads="1"/>
          </p:cNvSpPr>
          <p:nvPr/>
        </p:nvSpPr>
        <p:spPr bwMode="auto">
          <a:xfrm>
            <a:off x="6945492" y="1543050"/>
            <a:ext cx="258404"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2</a:t>
            </a:r>
          </a:p>
        </p:txBody>
      </p:sp>
      <p:sp>
        <p:nvSpPr>
          <p:cNvPr id="73746" name="Oval 18">
            <a:extLst>
              <a:ext uri="{FF2B5EF4-FFF2-40B4-BE49-F238E27FC236}">
                <a16:creationId xmlns:a16="http://schemas.microsoft.com/office/drawing/2014/main" xmlns="" id="{633FE159-8B73-45BC-A598-0E7A90AB2F4A}"/>
              </a:ext>
            </a:extLst>
          </p:cNvPr>
          <p:cNvSpPr>
            <a:spLocks noChangeAspect="1" noChangeArrowheads="1"/>
          </p:cNvSpPr>
          <p:nvPr/>
        </p:nvSpPr>
        <p:spPr bwMode="auto">
          <a:xfrm>
            <a:off x="4580335" y="2600325"/>
            <a:ext cx="342900" cy="342900"/>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sp>
        <p:nvSpPr>
          <p:cNvPr id="73747" name="Oval 19">
            <a:extLst>
              <a:ext uri="{FF2B5EF4-FFF2-40B4-BE49-F238E27FC236}">
                <a16:creationId xmlns:a16="http://schemas.microsoft.com/office/drawing/2014/main" xmlns="" id="{F7A71BBB-795E-49AF-B068-C47B75F67E1A}"/>
              </a:ext>
            </a:extLst>
          </p:cNvPr>
          <p:cNvSpPr>
            <a:spLocks noChangeArrowheads="1"/>
          </p:cNvSpPr>
          <p:nvPr/>
        </p:nvSpPr>
        <p:spPr bwMode="auto">
          <a:xfrm>
            <a:off x="5780485" y="2600325"/>
            <a:ext cx="342900" cy="342900"/>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cxnSp>
        <p:nvCxnSpPr>
          <p:cNvPr id="73748" name="AutoShape 20">
            <a:extLst>
              <a:ext uri="{FF2B5EF4-FFF2-40B4-BE49-F238E27FC236}">
                <a16:creationId xmlns:a16="http://schemas.microsoft.com/office/drawing/2014/main" xmlns="" id="{36FE4925-6834-46E9-99F7-EF9CD3586B48}"/>
              </a:ext>
            </a:extLst>
          </p:cNvPr>
          <p:cNvCxnSpPr>
            <a:cxnSpLocks noChangeShapeType="1"/>
            <a:stCxn id="73746" idx="6"/>
            <a:endCxn id="73747" idx="2"/>
          </p:cNvCxnSpPr>
          <p:nvPr/>
        </p:nvCxnSpPr>
        <p:spPr bwMode="auto">
          <a:xfrm>
            <a:off x="4923235" y="2771775"/>
            <a:ext cx="857250" cy="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73749" name="Text Box 21">
            <a:extLst>
              <a:ext uri="{FF2B5EF4-FFF2-40B4-BE49-F238E27FC236}">
                <a16:creationId xmlns:a16="http://schemas.microsoft.com/office/drawing/2014/main" xmlns="" id="{5E984719-6108-4092-9882-CC0E9B1DD8E1}"/>
              </a:ext>
            </a:extLst>
          </p:cNvPr>
          <p:cNvSpPr txBox="1">
            <a:spLocks noChangeArrowheads="1"/>
          </p:cNvSpPr>
          <p:nvPr/>
        </p:nvSpPr>
        <p:spPr bwMode="auto">
          <a:xfrm>
            <a:off x="5239327" y="2600325"/>
            <a:ext cx="258404"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2</a:t>
            </a:r>
          </a:p>
        </p:txBody>
      </p:sp>
      <p:sp>
        <p:nvSpPr>
          <p:cNvPr id="73750" name="Oval 22">
            <a:extLst>
              <a:ext uri="{FF2B5EF4-FFF2-40B4-BE49-F238E27FC236}">
                <a16:creationId xmlns:a16="http://schemas.microsoft.com/office/drawing/2014/main" xmlns="" id="{43EEC690-41F6-44A5-ABFC-651161C71FAD}"/>
              </a:ext>
            </a:extLst>
          </p:cNvPr>
          <p:cNvSpPr>
            <a:spLocks noChangeAspect="1" noChangeArrowheads="1"/>
          </p:cNvSpPr>
          <p:nvPr/>
        </p:nvSpPr>
        <p:spPr bwMode="auto">
          <a:xfrm>
            <a:off x="4576763" y="3171825"/>
            <a:ext cx="342900" cy="342900"/>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sp>
        <p:nvSpPr>
          <p:cNvPr id="73751" name="Oval 23">
            <a:extLst>
              <a:ext uri="{FF2B5EF4-FFF2-40B4-BE49-F238E27FC236}">
                <a16:creationId xmlns:a16="http://schemas.microsoft.com/office/drawing/2014/main" xmlns="" id="{B49803A9-6E81-4D08-9130-D19FB5DA6F24}"/>
              </a:ext>
            </a:extLst>
          </p:cNvPr>
          <p:cNvSpPr>
            <a:spLocks noChangeArrowheads="1"/>
          </p:cNvSpPr>
          <p:nvPr/>
        </p:nvSpPr>
        <p:spPr bwMode="auto">
          <a:xfrm>
            <a:off x="5776913" y="3171825"/>
            <a:ext cx="342900" cy="342900"/>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cxnSp>
        <p:nvCxnSpPr>
          <p:cNvPr id="73752" name="AutoShape 24">
            <a:extLst>
              <a:ext uri="{FF2B5EF4-FFF2-40B4-BE49-F238E27FC236}">
                <a16:creationId xmlns:a16="http://schemas.microsoft.com/office/drawing/2014/main" xmlns="" id="{CCF27489-8605-4E12-80D8-C462378AB9D3}"/>
              </a:ext>
            </a:extLst>
          </p:cNvPr>
          <p:cNvCxnSpPr>
            <a:cxnSpLocks noChangeShapeType="1"/>
            <a:stCxn id="73750" idx="6"/>
            <a:endCxn id="73751" idx="2"/>
          </p:cNvCxnSpPr>
          <p:nvPr/>
        </p:nvCxnSpPr>
        <p:spPr bwMode="auto">
          <a:xfrm>
            <a:off x="4919663" y="3343275"/>
            <a:ext cx="857250" cy="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73753" name="Text Box 25">
            <a:extLst>
              <a:ext uri="{FF2B5EF4-FFF2-40B4-BE49-F238E27FC236}">
                <a16:creationId xmlns:a16="http://schemas.microsoft.com/office/drawing/2014/main" xmlns="" id="{F008B1D3-764B-4A99-9308-2887B4B67C1A}"/>
              </a:ext>
            </a:extLst>
          </p:cNvPr>
          <p:cNvSpPr txBox="1">
            <a:spLocks noChangeArrowheads="1"/>
          </p:cNvSpPr>
          <p:nvPr/>
        </p:nvSpPr>
        <p:spPr bwMode="auto">
          <a:xfrm>
            <a:off x="5235755" y="3171825"/>
            <a:ext cx="258404"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5</a:t>
            </a:r>
          </a:p>
        </p:txBody>
      </p:sp>
      <p:sp>
        <p:nvSpPr>
          <p:cNvPr id="73754" name="Oval 26">
            <a:extLst>
              <a:ext uri="{FF2B5EF4-FFF2-40B4-BE49-F238E27FC236}">
                <a16:creationId xmlns:a16="http://schemas.microsoft.com/office/drawing/2014/main" xmlns="" id="{6522D002-190D-4E13-84F8-A1F5BE44F54B}"/>
              </a:ext>
            </a:extLst>
          </p:cNvPr>
          <p:cNvSpPr>
            <a:spLocks noChangeAspect="1" noChangeArrowheads="1"/>
          </p:cNvSpPr>
          <p:nvPr/>
        </p:nvSpPr>
        <p:spPr bwMode="auto">
          <a:xfrm>
            <a:off x="6286500" y="3771900"/>
            <a:ext cx="342900" cy="342900"/>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sp>
        <p:nvSpPr>
          <p:cNvPr id="73755" name="Oval 27">
            <a:extLst>
              <a:ext uri="{FF2B5EF4-FFF2-40B4-BE49-F238E27FC236}">
                <a16:creationId xmlns:a16="http://schemas.microsoft.com/office/drawing/2014/main" xmlns="" id="{0A725EF8-736B-4437-8A69-EAD7D458AC02}"/>
              </a:ext>
            </a:extLst>
          </p:cNvPr>
          <p:cNvSpPr>
            <a:spLocks noChangeArrowheads="1"/>
          </p:cNvSpPr>
          <p:nvPr/>
        </p:nvSpPr>
        <p:spPr bwMode="auto">
          <a:xfrm>
            <a:off x="7486650" y="3771900"/>
            <a:ext cx="342900" cy="342900"/>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cxnSp>
        <p:nvCxnSpPr>
          <p:cNvPr id="73756" name="AutoShape 28">
            <a:extLst>
              <a:ext uri="{FF2B5EF4-FFF2-40B4-BE49-F238E27FC236}">
                <a16:creationId xmlns:a16="http://schemas.microsoft.com/office/drawing/2014/main" xmlns="" id="{955F30B6-A357-470E-9BF8-BF133E594174}"/>
              </a:ext>
            </a:extLst>
          </p:cNvPr>
          <p:cNvCxnSpPr>
            <a:cxnSpLocks noChangeShapeType="1"/>
            <a:stCxn id="73754" idx="6"/>
            <a:endCxn id="73755" idx="2"/>
          </p:cNvCxnSpPr>
          <p:nvPr/>
        </p:nvCxnSpPr>
        <p:spPr bwMode="auto">
          <a:xfrm>
            <a:off x="6629400" y="3943350"/>
            <a:ext cx="857250" cy="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73757" name="Text Box 29">
            <a:extLst>
              <a:ext uri="{FF2B5EF4-FFF2-40B4-BE49-F238E27FC236}">
                <a16:creationId xmlns:a16="http://schemas.microsoft.com/office/drawing/2014/main" xmlns="" id="{EAB05869-C78C-4AB5-B1C3-B9077CD7FE3B}"/>
              </a:ext>
            </a:extLst>
          </p:cNvPr>
          <p:cNvSpPr txBox="1">
            <a:spLocks noChangeArrowheads="1"/>
          </p:cNvSpPr>
          <p:nvPr/>
        </p:nvSpPr>
        <p:spPr bwMode="auto">
          <a:xfrm>
            <a:off x="6945492" y="3771900"/>
            <a:ext cx="258404"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4</a:t>
            </a:r>
          </a:p>
        </p:txBody>
      </p:sp>
      <p:sp>
        <p:nvSpPr>
          <p:cNvPr id="73758" name="Oval 30">
            <a:extLst>
              <a:ext uri="{FF2B5EF4-FFF2-40B4-BE49-F238E27FC236}">
                <a16:creationId xmlns:a16="http://schemas.microsoft.com/office/drawing/2014/main" xmlns="" id="{D4689B77-0B67-4C14-96F8-4C2FBD3A800B}"/>
              </a:ext>
            </a:extLst>
          </p:cNvPr>
          <p:cNvSpPr>
            <a:spLocks noChangeAspect="1" noChangeArrowheads="1"/>
          </p:cNvSpPr>
          <p:nvPr/>
        </p:nvSpPr>
        <p:spPr bwMode="auto">
          <a:xfrm>
            <a:off x="4575572" y="3798094"/>
            <a:ext cx="342900" cy="342900"/>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sp>
        <p:nvSpPr>
          <p:cNvPr id="73759" name="Oval 31">
            <a:extLst>
              <a:ext uri="{FF2B5EF4-FFF2-40B4-BE49-F238E27FC236}">
                <a16:creationId xmlns:a16="http://schemas.microsoft.com/office/drawing/2014/main" xmlns="" id="{244CAC70-5657-4296-9E54-C7F1D7FC799C}"/>
              </a:ext>
            </a:extLst>
          </p:cNvPr>
          <p:cNvSpPr>
            <a:spLocks noChangeArrowheads="1"/>
          </p:cNvSpPr>
          <p:nvPr/>
        </p:nvSpPr>
        <p:spPr bwMode="auto">
          <a:xfrm>
            <a:off x="5775722" y="3798094"/>
            <a:ext cx="342900" cy="342900"/>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cxnSp>
        <p:nvCxnSpPr>
          <p:cNvPr id="73760" name="AutoShape 32">
            <a:extLst>
              <a:ext uri="{FF2B5EF4-FFF2-40B4-BE49-F238E27FC236}">
                <a16:creationId xmlns:a16="http://schemas.microsoft.com/office/drawing/2014/main" xmlns="" id="{373D35E3-A68B-4DF3-AFEB-8CAA5C73B6F4}"/>
              </a:ext>
            </a:extLst>
          </p:cNvPr>
          <p:cNvCxnSpPr>
            <a:cxnSpLocks noChangeShapeType="1"/>
            <a:stCxn id="73758" idx="6"/>
            <a:endCxn id="73759" idx="2"/>
          </p:cNvCxnSpPr>
          <p:nvPr/>
        </p:nvCxnSpPr>
        <p:spPr bwMode="auto">
          <a:xfrm>
            <a:off x="4918472" y="3969544"/>
            <a:ext cx="857250" cy="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73761" name="Text Box 33">
            <a:extLst>
              <a:ext uri="{FF2B5EF4-FFF2-40B4-BE49-F238E27FC236}">
                <a16:creationId xmlns:a16="http://schemas.microsoft.com/office/drawing/2014/main" xmlns="" id="{CC776997-BEC7-4D83-97FD-323249282A98}"/>
              </a:ext>
            </a:extLst>
          </p:cNvPr>
          <p:cNvSpPr txBox="1">
            <a:spLocks noChangeArrowheads="1"/>
          </p:cNvSpPr>
          <p:nvPr/>
        </p:nvSpPr>
        <p:spPr bwMode="auto">
          <a:xfrm>
            <a:off x="5234564" y="3798094"/>
            <a:ext cx="258404"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3</a:t>
            </a:r>
          </a:p>
        </p:txBody>
      </p:sp>
      <p:sp>
        <p:nvSpPr>
          <p:cNvPr id="73762" name="Oval 34">
            <a:extLst>
              <a:ext uri="{FF2B5EF4-FFF2-40B4-BE49-F238E27FC236}">
                <a16:creationId xmlns:a16="http://schemas.microsoft.com/office/drawing/2014/main" xmlns="" id="{533DF27F-0A1D-4329-BD84-71E78CB0B297}"/>
              </a:ext>
            </a:extLst>
          </p:cNvPr>
          <p:cNvSpPr>
            <a:spLocks noChangeAspect="1" noChangeArrowheads="1"/>
          </p:cNvSpPr>
          <p:nvPr/>
        </p:nvSpPr>
        <p:spPr bwMode="auto">
          <a:xfrm>
            <a:off x="2457450" y="1543050"/>
            <a:ext cx="342900" cy="3429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sp>
        <p:nvSpPr>
          <p:cNvPr id="73763" name="Oval 35">
            <a:extLst>
              <a:ext uri="{FF2B5EF4-FFF2-40B4-BE49-F238E27FC236}">
                <a16:creationId xmlns:a16="http://schemas.microsoft.com/office/drawing/2014/main" xmlns="" id="{B33CD2EA-FA0D-4E90-8DCB-7DCF7176F279}"/>
              </a:ext>
            </a:extLst>
          </p:cNvPr>
          <p:cNvSpPr>
            <a:spLocks noChangeArrowheads="1"/>
          </p:cNvSpPr>
          <p:nvPr/>
        </p:nvSpPr>
        <p:spPr bwMode="auto">
          <a:xfrm>
            <a:off x="3657600" y="1543050"/>
            <a:ext cx="342900" cy="3429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cxnSp>
        <p:nvCxnSpPr>
          <p:cNvPr id="73764" name="AutoShape 36">
            <a:extLst>
              <a:ext uri="{FF2B5EF4-FFF2-40B4-BE49-F238E27FC236}">
                <a16:creationId xmlns:a16="http://schemas.microsoft.com/office/drawing/2014/main" xmlns="" id="{7C6F4EEA-2532-4DE2-AAD0-ABFC0CA886E2}"/>
              </a:ext>
            </a:extLst>
          </p:cNvPr>
          <p:cNvCxnSpPr>
            <a:cxnSpLocks noChangeShapeType="1"/>
            <a:stCxn id="73762" idx="6"/>
            <a:endCxn id="73763" idx="2"/>
          </p:cNvCxnSpPr>
          <p:nvPr/>
        </p:nvCxnSpPr>
        <p:spPr bwMode="auto">
          <a:xfrm>
            <a:off x="2800350" y="1714500"/>
            <a:ext cx="857250" cy="0"/>
          </a:xfrm>
          <a:prstGeom prst="straightConnector1">
            <a:avLst/>
          </a:prstGeom>
          <a:noFill/>
          <a:ln w="9525">
            <a:solidFill>
              <a:srgbClr val="FFFF00"/>
            </a:solidFill>
            <a:round/>
            <a:headEnd/>
            <a:tailEnd/>
          </a:ln>
          <a:extLst>
            <a:ext uri="{909E8E84-426E-40DD-AFC4-6F175D3DCCD1}">
              <a14:hiddenFill xmlns:a14="http://schemas.microsoft.com/office/drawing/2010/main">
                <a:noFill/>
              </a14:hiddenFill>
            </a:ext>
          </a:extLst>
        </p:spPr>
      </p:cxnSp>
      <p:sp>
        <p:nvSpPr>
          <p:cNvPr id="73765" name="Text Box 37">
            <a:extLst>
              <a:ext uri="{FF2B5EF4-FFF2-40B4-BE49-F238E27FC236}">
                <a16:creationId xmlns:a16="http://schemas.microsoft.com/office/drawing/2014/main" xmlns="" id="{40CA1D3F-098E-489B-AF04-EA7E8D7375ED}"/>
              </a:ext>
            </a:extLst>
          </p:cNvPr>
          <p:cNvSpPr txBox="1">
            <a:spLocks noChangeArrowheads="1"/>
          </p:cNvSpPr>
          <p:nvPr/>
        </p:nvSpPr>
        <p:spPr bwMode="auto">
          <a:xfrm>
            <a:off x="3116442" y="1543050"/>
            <a:ext cx="258404"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4</a:t>
            </a:r>
          </a:p>
        </p:txBody>
      </p:sp>
      <p:sp>
        <p:nvSpPr>
          <p:cNvPr id="73766" name="Oval 38">
            <a:extLst>
              <a:ext uri="{FF2B5EF4-FFF2-40B4-BE49-F238E27FC236}">
                <a16:creationId xmlns:a16="http://schemas.microsoft.com/office/drawing/2014/main" xmlns="" id="{0D86550B-1FF2-49F2-ADD2-888B66C5E3F2}"/>
              </a:ext>
            </a:extLst>
          </p:cNvPr>
          <p:cNvSpPr>
            <a:spLocks noChangeArrowheads="1"/>
          </p:cNvSpPr>
          <p:nvPr/>
        </p:nvSpPr>
        <p:spPr bwMode="auto">
          <a:xfrm>
            <a:off x="3028950" y="2228850"/>
            <a:ext cx="342900" cy="3429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sp>
        <p:nvSpPr>
          <p:cNvPr id="73767" name="Oval 39">
            <a:extLst>
              <a:ext uri="{FF2B5EF4-FFF2-40B4-BE49-F238E27FC236}">
                <a16:creationId xmlns:a16="http://schemas.microsoft.com/office/drawing/2014/main" xmlns="" id="{28B81CD4-6934-4876-A46E-A5C5B1931E50}"/>
              </a:ext>
            </a:extLst>
          </p:cNvPr>
          <p:cNvSpPr>
            <a:spLocks noChangeArrowheads="1"/>
          </p:cNvSpPr>
          <p:nvPr/>
        </p:nvSpPr>
        <p:spPr bwMode="auto">
          <a:xfrm>
            <a:off x="1714500" y="2686050"/>
            <a:ext cx="342900" cy="3429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sp>
        <p:nvSpPr>
          <p:cNvPr id="73768" name="Oval 40">
            <a:extLst>
              <a:ext uri="{FF2B5EF4-FFF2-40B4-BE49-F238E27FC236}">
                <a16:creationId xmlns:a16="http://schemas.microsoft.com/office/drawing/2014/main" xmlns="" id="{0A90752C-8CB9-4E0C-B0A2-6AFCC0BA5662}"/>
              </a:ext>
            </a:extLst>
          </p:cNvPr>
          <p:cNvSpPr>
            <a:spLocks noChangeArrowheads="1"/>
          </p:cNvSpPr>
          <p:nvPr/>
        </p:nvSpPr>
        <p:spPr bwMode="auto">
          <a:xfrm>
            <a:off x="2571750" y="4286250"/>
            <a:ext cx="342900" cy="3429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sp>
        <p:nvSpPr>
          <p:cNvPr id="73769" name="Oval 41">
            <a:extLst>
              <a:ext uri="{FF2B5EF4-FFF2-40B4-BE49-F238E27FC236}">
                <a16:creationId xmlns:a16="http://schemas.microsoft.com/office/drawing/2014/main" xmlns="" id="{C9549132-8DF1-46D4-BB69-742529DF68B1}"/>
              </a:ext>
            </a:extLst>
          </p:cNvPr>
          <p:cNvSpPr>
            <a:spLocks noChangeArrowheads="1"/>
          </p:cNvSpPr>
          <p:nvPr/>
        </p:nvSpPr>
        <p:spPr bwMode="auto">
          <a:xfrm>
            <a:off x="3600450" y="2286000"/>
            <a:ext cx="342900" cy="3429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sp>
        <p:nvSpPr>
          <p:cNvPr id="73770" name="Oval 42">
            <a:extLst>
              <a:ext uri="{FF2B5EF4-FFF2-40B4-BE49-F238E27FC236}">
                <a16:creationId xmlns:a16="http://schemas.microsoft.com/office/drawing/2014/main" xmlns="" id="{13B3CD7A-BD91-4DED-9899-3360644B09F5}"/>
              </a:ext>
            </a:extLst>
          </p:cNvPr>
          <p:cNvSpPr>
            <a:spLocks noChangeArrowheads="1"/>
          </p:cNvSpPr>
          <p:nvPr/>
        </p:nvSpPr>
        <p:spPr bwMode="auto">
          <a:xfrm>
            <a:off x="3028950" y="3028950"/>
            <a:ext cx="342900" cy="3429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cxnSp>
        <p:nvCxnSpPr>
          <p:cNvPr id="73771" name="AutoShape 43">
            <a:extLst>
              <a:ext uri="{FF2B5EF4-FFF2-40B4-BE49-F238E27FC236}">
                <a16:creationId xmlns:a16="http://schemas.microsoft.com/office/drawing/2014/main" xmlns="" id="{C98E69DA-E333-4035-8D85-782F00162B2A}"/>
              </a:ext>
            </a:extLst>
          </p:cNvPr>
          <p:cNvCxnSpPr>
            <a:cxnSpLocks noChangeShapeType="1"/>
            <a:stCxn id="73762" idx="3"/>
            <a:endCxn id="73767" idx="7"/>
          </p:cNvCxnSpPr>
          <p:nvPr/>
        </p:nvCxnSpPr>
        <p:spPr bwMode="auto">
          <a:xfrm flipH="1">
            <a:off x="2007394" y="1835944"/>
            <a:ext cx="500063" cy="900113"/>
          </a:xfrm>
          <a:prstGeom prst="straightConnector1">
            <a:avLst/>
          </a:prstGeom>
          <a:noFill/>
          <a:ln w="9525">
            <a:solidFill>
              <a:srgbClr val="FFFF00"/>
            </a:solidFill>
            <a:round/>
            <a:headEnd/>
            <a:tailEnd/>
          </a:ln>
          <a:extLst>
            <a:ext uri="{909E8E84-426E-40DD-AFC4-6F175D3DCCD1}">
              <a14:hiddenFill xmlns:a14="http://schemas.microsoft.com/office/drawing/2010/main">
                <a:noFill/>
              </a14:hiddenFill>
            </a:ext>
          </a:extLst>
        </p:spPr>
      </p:cxnSp>
      <p:cxnSp>
        <p:nvCxnSpPr>
          <p:cNvPr id="73772" name="AutoShape 44">
            <a:extLst>
              <a:ext uri="{FF2B5EF4-FFF2-40B4-BE49-F238E27FC236}">
                <a16:creationId xmlns:a16="http://schemas.microsoft.com/office/drawing/2014/main" xmlns="" id="{292C7364-00C6-456B-B21A-65B8E7E7BCCD}"/>
              </a:ext>
            </a:extLst>
          </p:cNvPr>
          <p:cNvCxnSpPr>
            <a:cxnSpLocks noChangeShapeType="1"/>
            <a:stCxn id="73767" idx="5"/>
            <a:endCxn id="73768" idx="1"/>
          </p:cNvCxnSpPr>
          <p:nvPr/>
        </p:nvCxnSpPr>
        <p:spPr bwMode="auto">
          <a:xfrm>
            <a:off x="2007394" y="2978944"/>
            <a:ext cx="614363" cy="1357313"/>
          </a:xfrm>
          <a:prstGeom prst="straightConnector1">
            <a:avLst/>
          </a:prstGeom>
          <a:noFill/>
          <a:ln w="9525">
            <a:solidFill>
              <a:srgbClr val="FFFF00"/>
            </a:solidFill>
            <a:round/>
            <a:headEnd/>
            <a:tailEnd/>
          </a:ln>
          <a:extLst>
            <a:ext uri="{909E8E84-426E-40DD-AFC4-6F175D3DCCD1}">
              <a14:hiddenFill xmlns:a14="http://schemas.microsoft.com/office/drawing/2010/main">
                <a:noFill/>
              </a14:hiddenFill>
            </a:ext>
          </a:extLst>
        </p:spPr>
      </p:cxnSp>
      <p:cxnSp>
        <p:nvCxnSpPr>
          <p:cNvPr id="73773" name="AutoShape 45">
            <a:extLst>
              <a:ext uri="{FF2B5EF4-FFF2-40B4-BE49-F238E27FC236}">
                <a16:creationId xmlns:a16="http://schemas.microsoft.com/office/drawing/2014/main" xmlns="" id="{724BEEE4-FF0D-4B4E-BCB4-E75E11EAC251}"/>
              </a:ext>
            </a:extLst>
          </p:cNvPr>
          <p:cNvCxnSpPr>
            <a:cxnSpLocks noChangeShapeType="1"/>
            <a:stCxn id="73768" idx="7"/>
            <a:endCxn id="73770" idx="4"/>
          </p:cNvCxnSpPr>
          <p:nvPr/>
        </p:nvCxnSpPr>
        <p:spPr bwMode="auto">
          <a:xfrm flipV="1">
            <a:off x="2864644" y="3371851"/>
            <a:ext cx="335756" cy="964406"/>
          </a:xfrm>
          <a:prstGeom prst="straightConnector1">
            <a:avLst/>
          </a:prstGeom>
          <a:noFill/>
          <a:ln w="9525">
            <a:solidFill>
              <a:srgbClr val="FFFF00"/>
            </a:solidFill>
            <a:round/>
            <a:headEnd/>
            <a:tailEnd/>
          </a:ln>
          <a:extLst>
            <a:ext uri="{909E8E84-426E-40DD-AFC4-6F175D3DCCD1}">
              <a14:hiddenFill xmlns:a14="http://schemas.microsoft.com/office/drawing/2010/main">
                <a:noFill/>
              </a14:hiddenFill>
            </a:ext>
          </a:extLst>
        </p:spPr>
      </p:cxnSp>
      <p:cxnSp>
        <p:nvCxnSpPr>
          <p:cNvPr id="73774" name="AutoShape 46">
            <a:extLst>
              <a:ext uri="{FF2B5EF4-FFF2-40B4-BE49-F238E27FC236}">
                <a16:creationId xmlns:a16="http://schemas.microsoft.com/office/drawing/2014/main" xmlns="" id="{77071D4F-1F0F-4AA1-B625-BD9A2A9F652E}"/>
              </a:ext>
            </a:extLst>
          </p:cNvPr>
          <p:cNvCxnSpPr>
            <a:cxnSpLocks noChangeShapeType="1"/>
            <a:stCxn id="73769" idx="3"/>
            <a:endCxn id="73770" idx="7"/>
          </p:cNvCxnSpPr>
          <p:nvPr/>
        </p:nvCxnSpPr>
        <p:spPr bwMode="auto">
          <a:xfrm flipH="1">
            <a:off x="3321844" y="2578894"/>
            <a:ext cx="328613" cy="500063"/>
          </a:xfrm>
          <a:prstGeom prst="straightConnector1">
            <a:avLst/>
          </a:prstGeom>
          <a:noFill/>
          <a:ln w="9525">
            <a:solidFill>
              <a:srgbClr val="FFFF00"/>
            </a:solidFill>
            <a:round/>
            <a:headEnd/>
            <a:tailEnd/>
          </a:ln>
          <a:extLst>
            <a:ext uri="{909E8E84-426E-40DD-AFC4-6F175D3DCCD1}">
              <a14:hiddenFill xmlns:a14="http://schemas.microsoft.com/office/drawing/2010/main">
                <a:noFill/>
              </a14:hiddenFill>
            </a:ext>
          </a:extLst>
        </p:spPr>
      </p:cxnSp>
      <p:cxnSp>
        <p:nvCxnSpPr>
          <p:cNvPr id="73775" name="AutoShape 47">
            <a:extLst>
              <a:ext uri="{FF2B5EF4-FFF2-40B4-BE49-F238E27FC236}">
                <a16:creationId xmlns:a16="http://schemas.microsoft.com/office/drawing/2014/main" xmlns="" id="{22027DDB-2AB0-4CCF-A82A-3EB9E746EBA0}"/>
              </a:ext>
            </a:extLst>
          </p:cNvPr>
          <p:cNvCxnSpPr>
            <a:cxnSpLocks noChangeShapeType="1"/>
            <a:stCxn id="73766" idx="4"/>
            <a:endCxn id="73770" idx="0"/>
          </p:cNvCxnSpPr>
          <p:nvPr/>
        </p:nvCxnSpPr>
        <p:spPr bwMode="auto">
          <a:xfrm>
            <a:off x="3200400" y="2571750"/>
            <a:ext cx="0" cy="457200"/>
          </a:xfrm>
          <a:prstGeom prst="straightConnector1">
            <a:avLst/>
          </a:prstGeom>
          <a:noFill/>
          <a:ln w="9525">
            <a:solidFill>
              <a:srgbClr val="FFFF00"/>
            </a:solidFill>
            <a:round/>
            <a:headEnd/>
            <a:tailEnd/>
          </a:ln>
          <a:extLst>
            <a:ext uri="{909E8E84-426E-40DD-AFC4-6F175D3DCCD1}">
              <a14:hiddenFill xmlns:a14="http://schemas.microsoft.com/office/drawing/2010/main">
                <a:noFill/>
              </a14:hiddenFill>
            </a:ext>
          </a:extLst>
        </p:spPr>
      </p:cxnSp>
      <p:cxnSp>
        <p:nvCxnSpPr>
          <p:cNvPr id="73776" name="AutoShape 48">
            <a:extLst>
              <a:ext uri="{FF2B5EF4-FFF2-40B4-BE49-F238E27FC236}">
                <a16:creationId xmlns:a16="http://schemas.microsoft.com/office/drawing/2014/main" xmlns="" id="{8D18D3A8-89AF-48D8-BC89-B1C62824AFF6}"/>
              </a:ext>
            </a:extLst>
          </p:cNvPr>
          <p:cNvCxnSpPr>
            <a:cxnSpLocks noChangeShapeType="1"/>
            <a:stCxn id="73762" idx="4"/>
            <a:endCxn id="73768" idx="0"/>
          </p:cNvCxnSpPr>
          <p:nvPr/>
        </p:nvCxnSpPr>
        <p:spPr bwMode="auto">
          <a:xfrm>
            <a:off x="2628900" y="1885950"/>
            <a:ext cx="114300" cy="2400300"/>
          </a:xfrm>
          <a:prstGeom prst="straightConnector1">
            <a:avLst/>
          </a:prstGeom>
          <a:noFill/>
          <a:ln w="9525">
            <a:solidFill>
              <a:srgbClr val="FFFF00"/>
            </a:solidFill>
            <a:round/>
            <a:headEnd/>
            <a:tailEnd/>
          </a:ln>
          <a:extLst>
            <a:ext uri="{909E8E84-426E-40DD-AFC4-6F175D3DCCD1}">
              <a14:hiddenFill xmlns:a14="http://schemas.microsoft.com/office/drawing/2010/main">
                <a:noFill/>
              </a14:hiddenFill>
            </a:ext>
          </a:extLst>
        </p:spPr>
      </p:cxnSp>
      <p:cxnSp>
        <p:nvCxnSpPr>
          <p:cNvPr id="73777" name="AutoShape 49">
            <a:extLst>
              <a:ext uri="{FF2B5EF4-FFF2-40B4-BE49-F238E27FC236}">
                <a16:creationId xmlns:a16="http://schemas.microsoft.com/office/drawing/2014/main" xmlns="" id="{F6CF2295-FFFA-4D7B-B597-E97D05BEC01B}"/>
              </a:ext>
            </a:extLst>
          </p:cNvPr>
          <p:cNvCxnSpPr>
            <a:cxnSpLocks noChangeShapeType="1"/>
            <a:stCxn id="73763" idx="3"/>
            <a:endCxn id="73766" idx="7"/>
          </p:cNvCxnSpPr>
          <p:nvPr/>
        </p:nvCxnSpPr>
        <p:spPr bwMode="auto">
          <a:xfrm flipH="1">
            <a:off x="3321844" y="1835944"/>
            <a:ext cx="385763" cy="442913"/>
          </a:xfrm>
          <a:prstGeom prst="straightConnector1">
            <a:avLst/>
          </a:prstGeom>
          <a:noFill/>
          <a:ln w="9525">
            <a:solidFill>
              <a:srgbClr val="FFFF00"/>
            </a:solidFill>
            <a:round/>
            <a:headEnd/>
            <a:tailEnd/>
          </a:ln>
          <a:extLst>
            <a:ext uri="{909E8E84-426E-40DD-AFC4-6F175D3DCCD1}">
              <a14:hiddenFill xmlns:a14="http://schemas.microsoft.com/office/drawing/2010/main">
                <a:noFill/>
              </a14:hiddenFill>
            </a:ext>
          </a:extLst>
        </p:spPr>
      </p:cxnSp>
      <p:cxnSp>
        <p:nvCxnSpPr>
          <p:cNvPr id="73778" name="AutoShape 50">
            <a:extLst>
              <a:ext uri="{FF2B5EF4-FFF2-40B4-BE49-F238E27FC236}">
                <a16:creationId xmlns:a16="http://schemas.microsoft.com/office/drawing/2014/main" xmlns="" id="{31534F72-6338-411C-9A1A-6833B311EFF5}"/>
              </a:ext>
            </a:extLst>
          </p:cNvPr>
          <p:cNvCxnSpPr>
            <a:cxnSpLocks noChangeShapeType="1"/>
            <a:stCxn id="73763" idx="4"/>
            <a:endCxn id="73769" idx="0"/>
          </p:cNvCxnSpPr>
          <p:nvPr/>
        </p:nvCxnSpPr>
        <p:spPr bwMode="auto">
          <a:xfrm flipH="1">
            <a:off x="3771900" y="1885950"/>
            <a:ext cx="57150" cy="400050"/>
          </a:xfrm>
          <a:prstGeom prst="straightConnector1">
            <a:avLst/>
          </a:prstGeom>
          <a:noFill/>
          <a:ln w="9525">
            <a:solidFill>
              <a:srgbClr val="FFFF00"/>
            </a:solidFill>
            <a:round/>
            <a:headEnd/>
            <a:tailEnd/>
          </a:ln>
          <a:extLst>
            <a:ext uri="{909E8E84-426E-40DD-AFC4-6F175D3DCCD1}">
              <a14:hiddenFill xmlns:a14="http://schemas.microsoft.com/office/drawing/2010/main">
                <a:noFill/>
              </a14:hiddenFill>
            </a:ext>
          </a:extLst>
        </p:spPr>
      </p:cxnSp>
      <p:sp>
        <p:nvSpPr>
          <p:cNvPr id="73779" name="Oval 51">
            <a:extLst>
              <a:ext uri="{FF2B5EF4-FFF2-40B4-BE49-F238E27FC236}">
                <a16:creationId xmlns:a16="http://schemas.microsoft.com/office/drawing/2014/main" xmlns="" id="{1BAA2F85-603E-45E7-A487-C3931CFD5D50}"/>
              </a:ext>
            </a:extLst>
          </p:cNvPr>
          <p:cNvSpPr>
            <a:spLocks noChangeAspect="1" noChangeArrowheads="1"/>
          </p:cNvSpPr>
          <p:nvPr/>
        </p:nvSpPr>
        <p:spPr bwMode="auto">
          <a:xfrm>
            <a:off x="4572000" y="400050"/>
            <a:ext cx="342900" cy="342900"/>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sp>
        <p:nvSpPr>
          <p:cNvPr id="73780" name="Oval 52">
            <a:extLst>
              <a:ext uri="{FF2B5EF4-FFF2-40B4-BE49-F238E27FC236}">
                <a16:creationId xmlns:a16="http://schemas.microsoft.com/office/drawing/2014/main" xmlns="" id="{FE6E8DEA-5B7C-43EA-BF7E-C05CB0E2E631}"/>
              </a:ext>
            </a:extLst>
          </p:cNvPr>
          <p:cNvSpPr>
            <a:spLocks noChangeArrowheads="1"/>
          </p:cNvSpPr>
          <p:nvPr/>
        </p:nvSpPr>
        <p:spPr bwMode="auto">
          <a:xfrm>
            <a:off x="5772150" y="400050"/>
            <a:ext cx="342900" cy="342900"/>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cxnSp>
        <p:nvCxnSpPr>
          <p:cNvPr id="73781" name="AutoShape 53">
            <a:extLst>
              <a:ext uri="{FF2B5EF4-FFF2-40B4-BE49-F238E27FC236}">
                <a16:creationId xmlns:a16="http://schemas.microsoft.com/office/drawing/2014/main" xmlns="" id="{71BF00E7-EF21-4738-A4A4-383B733720B0}"/>
              </a:ext>
            </a:extLst>
          </p:cNvPr>
          <p:cNvCxnSpPr>
            <a:cxnSpLocks noChangeShapeType="1"/>
            <a:stCxn id="73779" idx="6"/>
            <a:endCxn id="73780" idx="2"/>
          </p:cNvCxnSpPr>
          <p:nvPr/>
        </p:nvCxnSpPr>
        <p:spPr bwMode="auto">
          <a:xfrm>
            <a:off x="4914900" y="571500"/>
            <a:ext cx="857250" cy="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73782" name="Text Box 54">
            <a:extLst>
              <a:ext uri="{FF2B5EF4-FFF2-40B4-BE49-F238E27FC236}">
                <a16:creationId xmlns:a16="http://schemas.microsoft.com/office/drawing/2014/main" xmlns="" id="{BDD9E46E-31EC-401F-A296-4A8F94F576C6}"/>
              </a:ext>
            </a:extLst>
          </p:cNvPr>
          <p:cNvSpPr txBox="1">
            <a:spLocks noChangeArrowheads="1"/>
          </p:cNvSpPr>
          <p:nvPr/>
        </p:nvSpPr>
        <p:spPr bwMode="auto">
          <a:xfrm>
            <a:off x="5230992" y="400050"/>
            <a:ext cx="258404"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4</a:t>
            </a:r>
          </a:p>
        </p:txBody>
      </p:sp>
      <p:sp>
        <p:nvSpPr>
          <p:cNvPr id="73783" name="Oval 55">
            <a:extLst>
              <a:ext uri="{FF2B5EF4-FFF2-40B4-BE49-F238E27FC236}">
                <a16:creationId xmlns:a16="http://schemas.microsoft.com/office/drawing/2014/main" xmlns="" id="{BD0CDE2A-7C71-4051-AAD8-3C2E802AFBD6}"/>
              </a:ext>
            </a:extLst>
          </p:cNvPr>
          <p:cNvSpPr>
            <a:spLocks noChangeAspect="1" noChangeArrowheads="1"/>
          </p:cNvSpPr>
          <p:nvPr/>
        </p:nvSpPr>
        <p:spPr bwMode="auto">
          <a:xfrm>
            <a:off x="4572000" y="971550"/>
            <a:ext cx="342900" cy="342900"/>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sp>
        <p:nvSpPr>
          <p:cNvPr id="73784" name="Oval 56">
            <a:extLst>
              <a:ext uri="{FF2B5EF4-FFF2-40B4-BE49-F238E27FC236}">
                <a16:creationId xmlns:a16="http://schemas.microsoft.com/office/drawing/2014/main" xmlns="" id="{71F938BF-463E-4FBD-8D5A-98A69545C9DE}"/>
              </a:ext>
            </a:extLst>
          </p:cNvPr>
          <p:cNvSpPr>
            <a:spLocks noChangeArrowheads="1"/>
          </p:cNvSpPr>
          <p:nvPr/>
        </p:nvSpPr>
        <p:spPr bwMode="auto">
          <a:xfrm>
            <a:off x="5772150" y="971550"/>
            <a:ext cx="342900" cy="342900"/>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cxnSp>
        <p:nvCxnSpPr>
          <p:cNvPr id="73785" name="AutoShape 57">
            <a:extLst>
              <a:ext uri="{FF2B5EF4-FFF2-40B4-BE49-F238E27FC236}">
                <a16:creationId xmlns:a16="http://schemas.microsoft.com/office/drawing/2014/main" xmlns="" id="{BC112EDA-1EF6-4154-8414-EDD4C91AAA43}"/>
              </a:ext>
            </a:extLst>
          </p:cNvPr>
          <p:cNvCxnSpPr>
            <a:cxnSpLocks noChangeShapeType="1"/>
            <a:stCxn id="73783" idx="6"/>
            <a:endCxn id="73784" idx="2"/>
          </p:cNvCxnSpPr>
          <p:nvPr/>
        </p:nvCxnSpPr>
        <p:spPr bwMode="auto">
          <a:xfrm>
            <a:off x="4914900" y="1143000"/>
            <a:ext cx="857250" cy="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73786" name="Text Box 58">
            <a:extLst>
              <a:ext uri="{FF2B5EF4-FFF2-40B4-BE49-F238E27FC236}">
                <a16:creationId xmlns:a16="http://schemas.microsoft.com/office/drawing/2014/main" xmlns="" id="{D804D721-A325-4AF2-BAEF-55B2D9AD939C}"/>
              </a:ext>
            </a:extLst>
          </p:cNvPr>
          <p:cNvSpPr txBox="1">
            <a:spLocks noChangeArrowheads="1"/>
          </p:cNvSpPr>
          <p:nvPr/>
        </p:nvSpPr>
        <p:spPr bwMode="auto">
          <a:xfrm>
            <a:off x="5230992" y="971550"/>
            <a:ext cx="258404"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4</a:t>
            </a:r>
          </a:p>
        </p:txBody>
      </p:sp>
      <p:sp>
        <p:nvSpPr>
          <p:cNvPr id="73787" name="Oval 59">
            <a:extLst>
              <a:ext uri="{FF2B5EF4-FFF2-40B4-BE49-F238E27FC236}">
                <a16:creationId xmlns:a16="http://schemas.microsoft.com/office/drawing/2014/main" xmlns="" id="{56158127-5D23-4793-8BCD-5F84884C982A}"/>
              </a:ext>
            </a:extLst>
          </p:cNvPr>
          <p:cNvSpPr>
            <a:spLocks noChangeAspect="1" noChangeArrowheads="1"/>
          </p:cNvSpPr>
          <p:nvPr/>
        </p:nvSpPr>
        <p:spPr bwMode="auto">
          <a:xfrm>
            <a:off x="4572000" y="1543050"/>
            <a:ext cx="342900" cy="342900"/>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sp>
        <p:nvSpPr>
          <p:cNvPr id="73788" name="Oval 60">
            <a:extLst>
              <a:ext uri="{FF2B5EF4-FFF2-40B4-BE49-F238E27FC236}">
                <a16:creationId xmlns:a16="http://schemas.microsoft.com/office/drawing/2014/main" xmlns="" id="{300652B9-5AE3-4B1E-9327-7DA9BFD08E12}"/>
              </a:ext>
            </a:extLst>
          </p:cNvPr>
          <p:cNvSpPr>
            <a:spLocks noChangeArrowheads="1"/>
          </p:cNvSpPr>
          <p:nvPr/>
        </p:nvSpPr>
        <p:spPr bwMode="auto">
          <a:xfrm>
            <a:off x="5772150" y="1543050"/>
            <a:ext cx="342900" cy="342900"/>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cxnSp>
        <p:nvCxnSpPr>
          <p:cNvPr id="73789" name="AutoShape 61">
            <a:extLst>
              <a:ext uri="{FF2B5EF4-FFF2-40B4-BE49-F238E27FC236}">
                <a16:creationId xmlns:a16="http://schemas.microsoft.com/office/drawing/2014/main" xmlns="" id="{D0881F27-93EC-49F3-B628-0A3570181D22}"/>
              </a:ext>
            </a:extLst>
          </p:cNvPr>
          <p:cNvCxnSpPr>
            <a:cxnSpLocks noChangeShapeType="1"/>
            <a:stCxn id="73787" idx="6"/>
            <a:endCxn id="73788" idx="2"/>
          </p:cNvCxnSpPr>
          <p:nvPr/>
        </p:nvCxnSpPr>
        <p:spPr bwMode="auto">
          <a:xfrm>
            <a:off x="4914900" y="1714500"/>
            <a:ext cx="857250" cy="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73790" name="Text Box 62">
            <a:extLst>
              <a:ext uri="{FF2B5EF4-FFF2-40B4-BE49-F238E27FC236}">
                <a16:creationId xmlns:a16="http://schemas.microsoft.com/office/drawing/2014/main" xmlns="" id="{3A17666D-F243-4906-84AD-44F2466F92E8}"/>
              </a:ext>
            </a:extLst>
          </p:cNvPr>
          <p:cNvSpPr txBox="1">
            <a:spLocks noChangeArrowheads="1"/>
          </p:cNvSpPr>
          <p:nvPr/>
        </p:nvSpPr>
        <p:spPr bwMode="auto">
          <a:xfrm>
            <a:off x="5227460" y="1543050"/>
            <a:ext cx="332143"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10</a:t>
            </a:r>
          </a:p>
        </p:txBody>
      </p:sp>
      <p:sp>
        <p:nvSpPr>
          <p:cNvPr id="73791" name="Oval 63">
            <a:extLst>
              <a:ext uri="{FF2B5EF4-FFF2-40B4-BE49-F238E27FC236}">
                <a16:creationId xmlns:a16="http://schemas.microsoft.com/office/drawing/2014/main" xmlns="" id="{0DD5C202-1ADC-4E81-9B3E-FEFF008B9070}"/>
              </a:ext>
            </a:extLst>
          </p:cNvPr>
          <p:cNvSpPr>
            <a:spLocks noChangeAspect="1" noChangeArrowheads="1"/>
          </p:cNvSpPr>
          <p:nvPr/>
        </p:nvSpPr>
        <p:spPr bwMode="auto">
          <a:xfrm>
            <a:off x="4572000" y="2057400"/>
            <a:ext cx="342900" cy="342900"/>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sp>
        <p:nvSpPr>
          <p:cNvPr id="73792" name="Oval 64">
            <a:extLst>
              <a:ext uri="{FF2B5EF4-FFF2-40B4-BE49-F238E27FC236}">
                <a16:creationId xmlns:a16="http://schemas.microsoft.com/office/drawing/2014/main" xmlns="" id="{36048E43-20E9-453E-B090-60EDA8567933}"/>
              </a:ext>
            </a:extLst>
          </p:cNvPr>
          <p:cNvSpPr>
            <a:spLocks noChangeArrowheads="1"/>
          </p:cNvSpPr>
          <p:nvPr/>
        </p:nvSpPr>
        <p:spPr bwMode="auto">
          <a:xfrm>
            <a:off x="5772150" y="2057400"/>
            <a:ext cx="342900" cy="342900"/>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cxnSp>
        <p:nvCxnSpPr>
          <p:cNvPr id="73793" name="AutoShape 65">
            <a:extLst>
              <a:ext uri="{FF2B5EF4-FFF2-40B4-BE49-F238E27FC236}">
                <a16:creationId xmlns:a16="http://schemas.microsoft.com/office/drawing/2014/main" xmlns="" id="{48E4B424-05FA-43BA-A8DD-B92EE9D57AB7}"/>
              </a:ext>
            </a:extLst>
          </p:cNvPr>
          <p:cNvCxnSpPr>
            <a:cxnSpLocks noChangeShapeType="1"/>
            <a:stCxn id="73791" idx="6"/>
            <a:endCxn id="73792" idx="2"/>
          </p:cNvCxnSpPr>
          <p:nvPr/>
        </p:nvCxnSpPr>
        <p:spPr bwMode="auto">
          <a:xfrm>
            <a:off x="4914900" y="2228850"/>
            <a:ext cx="857250" cy="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73794" name="Text Box 66">
            <a:extLst>
              <a:ext uri="{FF2B5EF4-FFF2-40B4-BE49-F238E27FC236}">
                <a16:creationId xmlns:a16="http://schemas.microsoft.com/office/drawing/2014/main" xmlns="" id="{D1F117C0-9EA0-4E84-8C84-CF788A139A79}"/>
              </a:ext>
            </a:extLst>
          </p:cNvPr>
          <p:cNvSpPr txBox="1">
            <a:spLocks noChangeArrowheads="1"/>
          </p:cNvSpPr>
          <p:nvPr/>
        </p:nvSpPr>
        <p:spPr bwMode="auto">
          <a:xfrm>
            <a:off x="5230992" y="2057400"/>
            <a:ext cx="258404"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1</a:t>
            </a:r>
          </a:p>
        </p:txBody>
      </p:sp>
      <p:sp>
        <p:nvSpPr>
          <p:cNvPr id="73795" name="Oval 67">
            <a:extLst>
              <a:ext uri="{FF2B5EF4-FFF2-40B4-BE49-F238E27FC236}">
                <a16:creationId xmlns:a16="http://schemas.microsoft.com/office/drawing/2014/main" xmlns="" id="{A5A7F206-DD82-4137-B7D5-8A41E1B5F62F}"/>
              </a:ext>
            </a:extLst>
          </p:cNvPr>
          <p:cNvSpPr>
            <a:spLocks noChangeAspect="1" noChangeArrowheads="1"/>
          </p:cNvSpPr>
          <p:nvPr/>
        </p:nvSpPr>
        <p:spPr bwMode="auto">
          <a:xfrm>
            <a:off x="6286500" y="2080377"/>
            <a:ext cx="342900" cy="342900"/>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sp>
        <p:nvSpPr>
          <p:cNvPr id="73796" name="Oval 68">
            <a:extLst>
              <a:ext uri="{FF2B5EF4-FFF2-40B4-BE49-F238E27FC236}">
                <a16:creationId xmlns:a16="http://schemas.microsoft.com/office/drawing/2014/main" xmlns="" id="{30F5B702-46AA-4A5D-8B7C-EA29BD0D235C}"/>
              </a:ext>
            </a:extLst>
          </p:cNvPr>
          <p:cNvSpPr>
            <a:spLocks noChangeArrowheads="1"/>
          </p:cNvSpPr>
          <p:nvPr/>
        </p:nvSpPr>
        <p:spPr bwMode="auto">
          <a:xfrm>
            <a:off x="7486650" y="2080377"/>
            <a:ext cx="342900" cy="342900"/>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cxnSp>
        <p:nvCxnSpPr>
          <p:cNvPr id="73797" name="AutoShape 69">
            <a:extLst>
              <a:ext uri="{FF2B5EF4-FFF2-40B4-BE49-F238E27FC236}">
                <a16:creationId xmlns:a16="http://schemas.microsoft.com/office/drawing/2014/main" xmlns="" id="{FBB1184F-3BBA-49D8-80DE-F99FE7439CFD}"/>
              </a:ext>
            </a:extLst>
          </p:cNvPr>
          <p:cNvCxnSpPr>
            <a:cxnSpLocks noChangeShapeType="1"/>
            <a:stCxn id="73795" idx="6"/>
            <a:endCxn id="73796" idx="2"/>
          </p:cNvCxnSpPr>
          <p:nvPr/>
        </p:nvCxnSpPr>
        <p:spPr bwMode="auto">
          <a:xfrm>
            <a:off x="6629400" y="2251827"/>
            <a:ext cx="857250" cy="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73798" name="Text Box 70">
            <a:extLst>
              <a:ext uri="{FF2B5EF4-FFF2-40B4-BE49-F238E27FC236}">
                <a16:creationId xmlns:a16="http://schemas.microsoft.com/office/drawing/2014/main" xmlns="" id="{387BF44D-DCFB-4B94-A225-80840C818AF3}"/>
              </a:ext>
            </a:extLst>
          </p:cNvPr>
          <p:cNvSpPr txBox="1">
            <a:spLocks noChangeArrowheads="1"/>
          </p:cNvSpPr>
          <p:nvPr/>
        </p:nvSpPr>
        <p:spPr bwMode="auto">
          <a:xfrm>
            <a:off x="6945492" y="2080377"/>
            <a:ext cx="258404"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6</a:t>
            </a:r>
          </a:p>
        </p:txBody>
      </p:sp>
      <p:sp>
        <p:nvSpPr>
          <p:cNvPr id="73799" name="Oval 71">
            <a:extLst>
              <a:ext uri="{FF2B5EF4-FFF2-40B4-BE49-F238E27FC236}">
                <a16:creationId xmlns:a16="http://schemas.microsoft.com/office/drawing/2014/main" xmlns="" id="{1516A069-8952-4C31-B589-AA4B389CFB76}"/>
              </a:ext>
            </a:extLst>
          </p:cNvPr>
          <p:cNvSpPr>
            <a:spLocks noChangeAspect="1" noChangeArrowheads="1"/>
          </p:cNvSpPr>
          <p:nvPr/>
        </p:nvSpPr>
        <p:spPr bwMode="auto">
          <a:xfrm>
            <a:off x="6292773" y="2620085"/>
            <a:ext cx="342900" cy="342900"/>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sp>
        <p:nvSpPr>
          <p:cNvPr id="73800" name="Oval 72">
            <a:extLst>
              <a:ext uri="{FF2B5EF4-FFF2-40B4-BE49-F238E27FC236}">
                <a16:creationId xmlns:a16="http://schemas.microsoft.com/office/drawing/2014/main" xmlns="" id="{29D17DE5-E048-41B0-A7AB-3D068B008C8E}"/>
              </a:ext>
            </a:extLst>
          </p:cNvPr>
          <p:cNvSpPr>
            <a:spLocks noChangeArrowheads="1"/>
          </p:cNvSpPr>
          <p:nvPr/>
        </p:nvSpPr>
        <p:spPr bwMode="auto">
          <a:xfrm>
            <a:off x="7492923" y="2620085"/>
            <a:ext cx="342900" cy="342900"/>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cxnSp>
        <p:nvCxnSpPr>
          <p:cNvPr id="73801" name="AutoShape 73">
            <a:extLst>
              <a:ext uri="{FF2B5EF4-FFF2-40B4-BE49-F238E27FC236}">
                <a16:creationId xmlns:a16="http://schemas.microsoft.com/office/drawing/2014/main" xmlns="" id="{7B075504-81CD-4079-9766-11CC80D7BEB8}"/>
              </a:ext>
            </a:extLst>
          </p:cNvPr>
          <p:cNvCxnSpPr>
            <a:cxnSpLocks noChangeShapeType="1"/>
            <a:stCxn id="73799" idx="6"/>
            <a:endCxn id="73800" idx="2"/>
          </p:cNvCxnSpPr>
          <p:nvPr/>
        </p:nvCxnSpPr>
        <p:spPr bwMode="auto">
          <a:xfrm>
            <a:off x="6635673" y="2791535"/>
            <a:ext cx="857250" cy="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73802" name="Text Box 74">
            <a:extLst>
              <a:ext uri="{FF2B5EF4-FFF2-40B4-BE49-F238E27FC236}">
                <a16:creationId xmlns:a16="http://schemas.microsoft.com/office/drawing/2014/main" xmlns="" id="{C6A3EB6C-B077-4513-BB78-2381A4EE67FA}"/>
              </a:ext>
            </a:extLst>
          </p:cNvPr>
          <p:cNvSpPr txBox="1">
            <a:spLocks noChangeArrowheads="1"/>
          </p:cNvSpPr>
          <p:nvPr/>
        </p:nvSpPr>
        <p:spPr bwMode="auto">
          <a:xfrm>
            <a:off x="6951765" y="2620085"/>
            <a:ext cx="258404"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3</a:t>
            </a:r>
          </a:p>
        </p:txBody>
      </p:sp>
      <p:sp>
        <p:nvSpPr>
          <p:cNvPr id="73803" name="Oval 75">
            <a:extLst>
              <a:ext uri="{FF2B5EF4-FFF2-40B4-BE49-F238E27FC236}">
                <a16:creationId xmlns:a16="http://schemas.microsoft.com/office/drawing/2014/main" xmlns="" id="{136D3B0A-13C1-4D85-AC72-0466B60088DA}"/>
              </a:ext>
            </a:extLst>
          </p:cNvPr>
          <p:cNvSpPr>
            <a:spLocks noChangeAspect="1" noChangeArrowheads="1"/>
          </p:cNvSpPr>
          <p:nvPr/>
        </p:nvSpPr>
        <p:spPr bwMode="auto">
          <a:xfrm>
            <a:off x="6291742" y="3170965"/>
            <a:ext cx="342900" cy="342900"/>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sp>
        <p:nvSpPr>
          <p:cNvPr id="73804" name="Oval 76">
            <a:extLst>
              <a:ext uri="{FF2B5EF4-FFF2-40B4-BE49-F238E27FC236}">
                <a16:creationId xmlns:a16="http://schemas.microsoft.com/office/drawing/2014/main" xmlns="" id="{E24B3DED-4EC6-4CDA-BE8C-2D87C9244145}"/>
              </a:ext>
            </a:extLst>
          </p:cNvPr>
          <p:cNvSpPr>
            <a:spLocks noChangeArrowheads="1"/>
          </p:cNvSpPr>
          <p:nvPr/>
        </p:nvSpPr>
        <p:spPr bwMode="auto">
          <a:xfrm>
            <a:off x="7491892" y="3170965"/>
            <a:ext cx="342900" cy="342900"/>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cxnSp>
        <p:nvCxnSpPr>
          <p:cNvPr id="73805" name="AutoShape 77">
            <a:extLst>
              <a:ext uri="{FF2B5EF4-FFF2-40B4-BE49-F238E27FC236}">
                <a16:creationId xmlns:a16="http://schemas.microsoft.com/office/drawing/2014/main" xmlns="" id="{C117B459-F231-46E6-AB64-83A5F66362C2}"/>
              </a:ext>
            </a:extLst>
          </p:cNvPr>
          <p:cNvCxnSpPr>
            <a:cxnSpLocks noChangeShapeType="1"/>
            <a:stCxn id="73803" idx="6"/>
            <a:endCxn id="73804" idx="2"/>
          </p:cNvCxnSpPr>
          <p:nvPr/>
        </p:nvCxnSpPr>
        <p:spPr bwMode="auto">
          <a:xfrm>
            <a:off x="6634642" y="3342415"/>
            <a:ext cx="857250" cy="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73806" name="Text Box 78">
            <a:extLst>
              <a:ext uri="{FF2B5EF4-FFF2-40B4-BE49-F238E27FC236}">
                <a16:creationId xmlns:a16="http://schemas.microsoft.com/office/drawing/2014/main" xmlns="" id="{96139EDB-4BD3-4EDC-9BC1-FC6A271EF541}"/>
              </a:ext>
            </a:extLst>
          </p:cNvPr>
          <p:cNvSpPr txBox="1">
            <a:spLocks noChangeArrowheads="1"/>
          </p:cNvSpPr>
          <p:nvPr/>
        </p:nvSpPr>
        <p:spPr bwMode="auto">
          <a:xfrm>
            <a:off x="6950734" y="3170965"/>
            <a:ext cx="258404"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3</a:t>
            </a:r>
          </a:p>
        </p:txBody>
      </p:sp>
      <p:sp>
        <p:nvSpPr>
          <p:cNvPr id="73811" name="Rectangle 83">
            <a:extLst>
              <a:ext uri="{FF2B5EF4-FFF2-40B4-BE49-F238E27FC236}">
                <a16:creationId xmlns:a16="http://schemas.microsoft.com/office/drawing/2014/main" xmlns="" id="{048A1458-B120-4B93-A488-BB1948F3AD4C}"/>
              </a:ext>
            </a:extLst>
          </p:cNvPr>
          <p:cNvSpPr>
            <a:spLocks noChangeArrowheads="1"/>
          </p:cNvSpPr>
          <p:nvPr/>
        </p:nvSpPr>
        <p:spPr bwMode="auto">
          <a:xfrm>
            <a:off x="4286250" y="0"/>
            <a:ext cx="57150" cy="5143500"/>
          </a:xfrm>
          <a:prstGeom prst="rect">
            <a:avLst/>
          </a:prstGeom>
          <a:solidFill>
            <a:schemeClr val="tx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sp>
        <p:nvSpPr>
          <p:cNvPr id="73812" name="Oval 84">
            <a:extLst>
              <a:ext uri="{FF2B5EF4-FFF2-40B4-BE49-F238E27FC236}">
                <a16:creationId xmlns:a16="http://schemas.microsoft.com/office/drawing/2014/main" xmlns="" id="{38A84FB2-DBC6-427D-AEA4-ABD7538E144F}"/>
              </a:ext>
            </a:extLst>
          </p:cNvPr>
          <p:cNvSpPr>
            <a:spLocks noChangeArrowheads="1"/>
          </p:cNvSpPr>
          <p:nvPr/>
        </p:nvSpPr>
        <p:spPr bwMode="auto">
          <a:xfrm>
            <a:off x="3600450" y="3771900"/>
            <a:ext cx="342900" cy="3429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sp>
        <p:nvSpPr>
          <p:cNvPr id="73814" name="Oval 86">
            <a:extLst>
              <a:ext uri="{FF2B5EF4-FFF2-40B4-BE49-F238E27FC236}">
                <a16:creationId xmlns:a16="http://schemas.microsoft.com/office/drawing/2014/main" xmlns="" id="{98FD5193-73D2-4D99-9EF4-AE2CEDD3A297}"/>
              </a:ext>
            </a:extLst>
          </p:cNvPr>
          <p:cNvSpPr>
            <a:spLocks noChangeArrowheads="1"/>
          </p:cNvSpPr>
          <p:nvPr/>
        </p:nvSpPr>
        <p:spPr bwMode="auto">
          <a:xfrm>
            <a:off x="1257300" y="2171700"/>
            <a:ext cx="342900" cy="3429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cxnSp>
        <p:nvCxnSpPr>
          <p:cNvPr id="73815" name="AutoShape 87">
            <a:extLst>
              <a:ext uri="{FF2B5EF4-FFF2-40B4-BE49-F238E27FC236}">
                <a16:creationId xmlns:a16="http://schemas.microsoft.com/office/drawing/2014/main" xmlns="" id="{FFD19D63-9D34-425B-922B-24156A086AFC}"/>
              </a:ext>
            </a:extLst>
          </p:cNvPr>
          <p:cNvCxnSpPr>
            <a:cxnSpLocks noChangeShapeType="1"/>
            <a:stCxn id="73768" idx="6"/>
            <a:endCxn id="73812" idx="3"/>
          </p:cNvCxnSpPr>
          <p:nvPr/>
        </p:nvCxnSpPr>
        <p:spPr bwMode="auto">
          <a:xfrm flipV="1">
            <a:off x="2914651" y="4064794"/>
            <a:ext cx="735806" cy="392906"/>
          </a:xfrm>
          <a:prstGeom prst="straightConnector1">
            <a:avLst/>
          </a:prstGeom>
          <a:noFill/>
          <a:ln w="9525">
            <a:solidFill>
              <a:srgbClr val="FFFF00"/>
            </a:solidFill>
            <a:round/>
            <a:headEnd/>
            <a:tailEnd/>
          </a:ln>
          <a:extLst>
            <a:ext uri="{909E8E84-426E-40DD-AFC4-6F175D3DCCD1}">
              <a14:hiddenFill xmlns:a14="http://schemas.microsoft.com/office/drawing/2010/main">
                <a:noFill/>
              </a14:hiddenFill>
            </a:ext>
          </a:extLst>
        </p:spPr>
      </p:cxnSp>
      <p:cxnSp>
        <p:nvCxnSpPr>
          <p:cNvPr id="73817" name="AutoShape 89">
            <a:extLst>
              <a:ext uri="{FF2B5EF4-FFF2-40B4-BE49-F238E27FC236}">
                <a16:creationId xmlns:a16="http://schemas.microsoft.com/office/drawing/2014/main" xmlns="" id="{B1D119AD-7249-4E4D-89DA-F52A38A9B4D3}"/>
              </a:ext>
            </a:extLst>
          </p:cNvPr>
          <p:cNvCxnSpPr>
            <a:cxnSpLocks noChangeShapeType="1"/>
            <a:stCxn id="73767" idx="1"/>
            <a:endCxn id="73814" idx="5"/>
          </p:cNvCxnSpPr>
          <p:nvPr/>
        </p:nvCxnSpPr>
        <p:spPr bwMode="auto">
          <a:xfrm flipH="1" flipV="1">
            <a:off x="1550194" y="2464594"/>
            <a:ext cx="214313" cy="271463"/>
          </a:xfrm>
          <a:prstGeom prst="straightConnector1">
            <a:avLst/>
          </a:prstGeom>
          <a:noFill/>
          <a:ln w="9525">
            <a:solidFill>
              <a:srgbClr val="FFFF00"/>
            </a:solidFill>
            <a:round/>
            <a:headEnd/>
            <a:tailEnd/>
          </a:ln>
          <a:extLst>
            <a:ext uri="{909E8E84-426E-40DD-AFC4-6F175D3DCCD1}">
              <a14:hiddenFill xmlns:a14="http://schemas.microsoft.com/office/drawing/2010/main">
                <a:noFill/>
              </a14:hiddenFill>
            </a:ext>
          </a:extLst>
        </p:spPr>
      </p:cxnSp>
      <p:cxnSp>
        <p:nvCxnSpPr>
          <p:cNvPr id="73818" name="AutoShape 90">
            <a:extLst>
              <a:ext uri="{FF2B5EF4-FFF2-40B4-BE49-F238E27FC236}">
                <a16:creationId xmlns:a16="http://schemas.microsoft.com/office/drawing/2014/main" xmlns="" id="{2B70757F-70B5-4DAD-8CF2-3E4428E068EB}"/>
              </a:ext>
            </a:extLst>
          </p:cNvPr>
          <p:cNvCxnSpPr>
            <a:cxnSpLocks noChangeShapeType="1"/>
            <a:stCxn id="73812" idx="1"/>
            <a:endCxn id="73770" idx="5"/>
          </p:cNvCxnSpPr>
          <p:nvPr/>
        </p:nvCxnSpPr>
        <p:spPr bwMode="auto">
          <a:xfrm flipH="1" flipV="1">
            <a:off x="3321844" y="3321844"/>
            <a:ext cx="328613" cy="500063"/>
          </a:xfrm>
          <a:prstGeom prst="straightConnector1">
            <a:avLst/>
          </a:prstGeom>
          <a:noFill/>
          <a:ln w="9525">
            <a:solidFill>
              <a:srgbClr val="FFFF00"/>
            </a:solidFill>
            <a:round/>
            <a:headEnd/>
            <a:tailEnd/>
          </a:ln>
          <a:extLst>
            <a:ext uri="{909E8E84-426E-40DD-AFC4-6F175D3DCCD1}">
              <a14:hiddenFill xmlns:a14="http://schemas.microsoft.com/office/drawing/2010/main">
                <a:noFill/>
              </a14:hiddenFill>
            </a:ext>
          </a:extLst>
        </p:spPr>
      </p:cxnSp>
      <p:cxnSp>
        <p:nvCxnSpPr>
          <p:cNvPr id="73819" name="AutoShape 91">
            <a:extLst>
              <a:ext uri="{FF2B5EF4-FFF2-40B4-BE49-F238E27FC236}">
                <a16:creationId xmlns:a16="http://schemas.microsoft.com/office/drawing/2014/main" xmlns="" id="{EC09DDE8-F7AD-44F7-9A1A-F700BB125AB0}"/>
              </a:ext>
            </a:extLst>
          </p:cNvPr>
          <p:cNvCxnSpPr>
            <a:cxnSpLocks noChangeShapeType="1"/>
            <a:stCxn id="73769" idx="4"/>
            <a:endCxn id="73812" idx="0"/>
          </p:cNvCxnSpPr>
          <p:nvPr/>
        </p:nvCxnSpPr>
        <p:spPr bwMode="auto">
          <a:xfrm>
            <a:off x="3771900" y="2628900"/>
            <a:ext cx="0" cy="1143000"/>
          </a:xfrm>
          <a:prstGeom prst="straightConnector1">
            <a:avLst/>
          </a:prstGeom>
          <a:noFill/>
          <a:ln w="9525">
            <a:solidFill>
              <a:srgbClr val="FFFF00"/>
            </a:solidFill>
            <a:round/>
            <a:headEnd/>
            <a:tailEnd/>
          </a:ln>
          <a:extLst>
            <a:ext uri="{909E8E84-426E-40DD-AFC4-6F175D3DCCD1}">
              <a14:hiddenFill xmlns:a14="http://schemas.microsoft.com/office/drawing/2010/main">
                <a:noFill/>
              </a14:hiddenFill>
            </a:ext>
          </a:extLst>
        </p:spPr>
      </p:cxnSp>
      <p:cxnSp>
        <p:nvCxnSpPr>
          <p:cNvPr id="73820" name="AutoShape 92">
            <a:extLst>
              <a:ext uri="{FF2B5EF4-FFF2-40B4-BE49-F238E27FC236}">
                <a16:creationId xmlns:a16="http://schemas.microsoft.com/office/drawing/2014/main" xmlns="" id="{5F200D7D-FC8C-4BEF-A4B7-6308AC648B09}"/>
              </a:ext>
            </a:extLst>
          </p:cNvPr>
          <p:cNvCxnSpPr>
            <a:cxnSpLocks noChangeShapeType="1"/>
            <a:stCxn id="73814" idx="7"/>
            <a:endCxn id="73762" idx="2"/>
          </p:cNvCxnSpPr>
          <p:nvPr/>
        </p:nvCxnSpPr>
        <p:spPr bwMode="auto">
          <a:xfrm flipV="1">
            <a:off x="1550194" y="1714501"/>
            <a:ext cx="907256" cy="507206"/>
          </a:xfrm>
          <a:prstGeom prst="straightConnector1">
            <a:avLst/>
          </a:prstGeom>
          <a:noFill/>
          <a:ln w="9525">
            <a:solidFill>
              <a:srgbClr val="FFFF00"/>
            </a:solidFill>
            <a:round/>
            <a:headEnd/>
            <a:tailEnd/>
          </a:ln>
          <a:extLst>
            <a:ext uri="{909E8E84-426E-40DD-AFC4-6F175D3DCCD1}">
              <a14:hiddenFill xmlns:a14="http://schemas.microsoft.com/office/drawing/2010/main">
                <a:noFill/>
              </a14:hiddenFill>
            </a:ext>
          </a:extLst>
        </p:spPr>
      </p:cxnSp>
      <p:sp>
        <p:nvSpPr>
          <p:cNvPr id="73821" name="Text Box 93">
            <a:extLst>
              <a:ext uri="{FF2B5EF4-FFF2-40B4-BE49-F238E27FC236}">
                <a16:creationId xmlns:a16="http://schemas.microsoft.com/office/drawing/2014/main" xmlns="" id="{E5A8464A-1D51-4934-BAB4-307D3531E1DC}"/>
              </a:ext>
            </a:extLst>
          </p:cNvPr>
          <p:cNvSpPr txBox="1">
            <a:spLocks noChangeArrowheads="1"/>
          </p:cNvSpPr>
          <p:nvPr/>
        </p:nvSpPr>
        <p:spPr bwMode="auto">
          <a:xfrm>
            <a:off x="1573392" y="2400300"/>
            <a:ext cx="258404"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1</a:t>
            </a:r>
          </a:p>
        </p:txBody>
      </p:sp>
      <p:sp>
        <p:nvSpPr>
          <p:cNvPr id="73822" name="Text Box 94">
            <a:extLst>
              <a:ext uri="{FF2B5EF4-FFF2-40B4-BE49-F238E27FC236}">
                <a16:creationId xmlns:a16="http://schemas.microsoft.com/office/drawing/2014/main" xmlns="" id="{8DEE868A-FE73-4B20-8DAF-B95584262384}"/>
              </a:ext>
            </a:extLst>
          </p:cNvPr>
          <p:cNvSpPr txBox="1">
            <a:spLocks noChangeArrowheads="1"/>
          </p:cNvSpPr>
          <p:nvPr/>
        </p:nvSpPr>
        <p:spPr bwMode="auto">
          <a:xfrm>
            <a:off x="2944992" y="2686050"/>
            <a:ext cx="258404"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dirty="0"/>
              <a:t>2</a:t>
            </a:r>
          </a:p>
        </p:txBody>
      </p:sp>
      <p:sp>
        <p:nvSpPr>
          <p:cNvPr id="73823" name="Text Box 95">
            <a:extLst>
              <a:ext uri="{FF2B5EF4-FFF2-40B4-BE49-F238E27FC236}">
                <a16:creationId xmlns:a16="http://schemas.microsoft.com/office/drawing/2014/main" xmlns="" id="{1115D5E3-63E8-4A87-82A9-6E4D43278878}"/>
              </a:ext>
            </a:extLst>
          </p:cNvPr>
          <p:cNvSpPr txBox="1">
            <a:spLocks noChangeArrowheads="1"/>
          </p:cNvSpPr>
          <p:nvPr/>
        </p:nvSpPr>
        <p:spPr bwMode="auto">
          <a:xfrm>
            <a:off x="3402192" y="2743200"/>
            <a:ext cx="258404"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3</a:t>
            </a:r>
          </a:p>
        </p:txBody>
      </p:sp>
      <p:sp>
        <p:nvSpPr>
          <p:cNvPr id="73824" name="Text Box 96">
            <a:extLst>
              <a:ext uri="{FF2B5EF4-FFF2-40B4-BE49-F238E27FC236}">
                <a16:creationId xmlns:a16="http://schemas.microsoft.com/office/drawing/2014/main" xmlns="" id="{7E5D5B6F-6B95-4ADE-ABE1-F06278B87127}"/>
              </a:ext>
            </a:extLst>
          </p:cNvPr>
          <p:cNvSpPr txBox="1">
            <a:spLocks noChangeArrowheads="1"/>
          </p:cNvSpPr>
          <p:nvPr/>
        </p:nvSpPr>
        <p:spPr bwMode="auto">
          <a:xfrm>
            <a:off x="3345042" y="1885950"/>
            <a:ext cx="258404"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2</a:t>
            </a:r>
          </a:p>
        </p:txBody>
      </p:sp>
      <p:sp>
        <p:nvSpPr>
          <p:cNvPr id="73825" name="Text Box 97">
            <a:extLst>
              <a:ext uri="{FF2B5EF4-FFF2-40B4-BE49-F238E27FC236}">
                <a16:creationId xmlns:a16="http://schemas.microsoft.com/office/drawing/2014/main" xmlns="" id="{DEE38A55-807B-4DBF-881A-DC7C5ADD0CEB}"/>
              </a:ext>
            </a:extLst>
          </p:cNvPr>
          <p:cNvSpPr txBox="1">
            <a:spLocks noChangeArrowheads="1"/>
          </p:cNvSpPr>
          <p:nvPr/>
        </p:nvSpPr>
        <p:spPr bwMode="auto">
          <a:xfrm>
            <a:off x="3802242" y="1943100"/>
            <a:ext cx="258404"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1</a:t>
            </a:r>
          </a:p>
        </p:txBody>
      </p:sp>
      <p:sp>
        <p:nvSpPr>
          <p:cNvPr id="73826" name="Text Box 98">
            <a:extLst>
              <a:ext uri="{FF2B5EF4-FFF2-40B4-BE49-F238E27FC236}">
                <a16:creationId xmlns:a16="http://schemas.microsoft.com/office/drawing/2014/main" xmlns="" id="{41AB486B-1A7A-4882-A732-878D3CB23791}"/>
              </a:ext>
            </a:extLst>
          </p:cNvPr>
          <p:cNvSpPr txBox="1">
            <a:spLocks noChangeArrowheads="1"/>
          </p:cNvSpPr>
          <p:nvPr/>
        </p:nvSpPr>
        <p:spPr bwMode="auto">
          <a:xfrm>
            <a:off x="3402192" y="3371850"/>
            <a:ext cx="258404"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3</a:t>
            </a:r>
          </a:p>
        </p:txBody>
      </p:sp>
      <p:sp>
        <p:nvSpPr>
          <p:cNvPr id="73827" name="Text Box 99">
            <a:extLst>
              <a:ext uri="{FF2B5EF4-FFF2-40B4-BE49-F238E27FC236}">
                <a16:creationId xmlns:a16="http://schemas.microsoft.com/office/drawing/2014/main" xmlns="" id="{3C46DC24-F98C-4244-8145-3464BCA8EBD0}"/>
              </a:ext>
            </a:extLst>
          </p:cNvPr>
          <p:cNvSpPr txBox="1">
            <a:spLocks noChangeArrowheads="1"/>
          </p:cNvSpPr>
          <p:nvPr/>
        </p:nvSpPr>
        <p:spPr bwMode="auto">
          <a:xfrm>
            <a:off x="3745092" y="3028950"/>
            <a:ext cx="258404"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5</a:t>
            </a:r>
          </a:p>
        </p:txBody>
      </p:sp>
      <p:sp>
        <p:nvSpPr>
          <p:cNvPr id="73828" name="Text Box 100">
            <a:extLst>
              <a:ext uri="{FF2B5EF4-FFF2-40B4-BE49-F238E27FC236}">
                <a16:creationId xmlns:a16="http://schemas.microsoft.com/office/drawing/2014/main" xmlns="" id="{AD7FFED4-31F5-4476-B99D-89EAEC1556C2}"/>
              </a:ext>
            </a:extLst>
          </p:cNvPr>
          <p:cNvSpPr txBox="1">
            <a:spLocks noChangeArrowheads="1"/>
          </p:cNvSpPr>
          <p:nvPr/>
        </p:nvSpPr>
        <p:spPr bwMode="auto">
          <a:xfrm>
            <a:off x="3287892" y="4229100"/>
            <a:ext cx="258404"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3</a:t>
            </a:r>
          </a:p>
        </p:txBody>
      </p:sp>
      <p:sp>
        <p:nvSpPr>
          <p:cNvPr id="73829" name="Text Box 101">
            <a:extLst>
              <a:ext uri="{FF2B5EF4-FFF2-40B4-BE49-F238E27FC236}">
                <a16:creationId xmlns:a16="http://schemas.microsoft.com/office/drawing/2014/main" xmlns="" id="{FF00E281-EC5F-40B8-B87C-D5CCFA5C87FE}"/>
              </a:ext>
            </a:extLst>
          </p:cNvPr>
          <p:cNvSpPr txBox="1">
            <a:spLocks noChangeArrowheads="1"/>
          </p:cNvSpPr>
          <p:nvPr/>
        </p:nvSpPr>
        <p:spPr bwMode="auto">
          <a:xfrm>
            <a:off x="3002142" y="3657600"/>
            <a:ext cx="258404"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4</a:t>
            </a:r>
          </a:p>
        </p:txBody>
      </p:sp>
      <p:sp>
        <p:nvSpPr>
          <p:cNvPr id="73832" name="Text Box 104">
            <a:extLst>
              <a:ext uri="{FF2B5EF4-FFF2-40B4-BE49-F238E27FC236}">
                <a16:creationId xmlns:a16="http://schemas.microsoft.com/office/drawing/2014/main" xmlns="" id="{2632E6FB-819A-4AE7-BD1B-C5C16154F851}"/>
              </a:ext>
            </a:extLst>
          </p:cNvPr>
          <p:cNvSpPr txBox="1">
            <a:spLocks noChangeArrowheads="1"/>
          </p:cNvSpPr>
          <p:nvPr/>
        </p:nvSpPr>
        <p:spPr bwMode="auto">
          <a:xfrm>
            <a:off x="2202042" y="3371850"/>
            <a:ext cx="258404"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6</a:t>
            </a:r>
          </a:p>
        </p:txBody>
      </p:sp>
      <p:sp>
        <p:nvSpPr>
          <p:cNvPr id="73833" name="Text Box 105">
            <a:extLst>
              <a:ext uri="{FF2B5EF4-FFF2-40B4-BE49-F238E27FC236}">
                <a16:creationId xmlns:a16="http://schemas.microsoft.com/office/drawing/2014/main" xmlns="" id="{A8DF62F9-5093-4B20-8EE9-1B5E795A0681}"/>
              </a:ext>
            </a:extLst>
          </p:cNvPr>
          <p:cNvSpPr txBox="1">
            <a:spLocks noChangeArrowheads="1"/>
          </p:cNvSpPr>
          <p:nvPr/>
        </p:nvSpPr>
        <p:spPr bwMode="auto">
          <a:xfrm>
            <a:off x="1801992" y="1771650"/>
            <a:ext cx="258404"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4</a:t>
            </a:r>
          </a:p>
        </p:txBody>
      </p:sp>
      <p:sp>
        <p:nvSpPr>
          <p:cNvPr id="73834" name="Text Box 106">
            <a:extLst>
              <a:ext uri="{FF2B5EF4-FFF2-40B4-BE49-F238E27FC236}">
                <a16:creationId xmlns:a16="http://schemas.microsoft.com/office/drawing/2014/main" xmlns="" id="{6E357921-405A-40E4-90FE-F0803616F47A}"/>
              </a:ext>
            </a:extLst>
          </p:cNvPr>
          <p:cNvSpPr txBox="1">
            <a:spLocks noChangeArrowheads="1"/>
          </p:cNvSpPr>
          <p:nvPr/>
        </p:nvSpPr>
        <p:spPr bwMode="auto">
          <a:xfrm>
            <a:off x="2202042" y="2228850"/>
            <a:ext cx="258404"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4</a:t>
            </a:r>
          </a:p>
        </p:txBody>
      </p:sp>
      <p:sp>
        <p:nvSpPr>
          <p:cNvPr id="73835" name="Text Box 107">
            <a:extLst>
              <a:ext uri="{FF2B5EF4-FFF2-40B4-BE49-F238E27FC236}">
                <a16:creationId xmlns:a16="http://schemas.microsoft.com/office/drawing/2014/main" xmlns="" id="{7BA4AC35-10CF-4799-9294-E858DFAE6BB7}"/>
              </a:ext>
            </a:extLst>
          </p:cNvPr>
          <p:cNvSpPr txBox="1">
            <a:spLocks noChangeArrowheads="1"/>
          </p:cNvSpPr>
          <p:nvPr/>
        </p:nvSpPr>
        <p:spPr bwMode="auto">
          <a:xfrm>
            <a:off x="2655710" y="2914650"/>
            <a:ext cx="332143"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10</a:t>
            </a:r>
          </a:p>
        </p:txBody>
      </p:sp>
      <p:sp>
        <p:nvSpPr>
          <p:cNvPr id="73836" name="Text Box 108">
            <a:extLst>
              <a:ext uri="{FF2B5EF4-FFF2-40B4-BE49-F238E27FC236}">
                <a16:creationId xmlns:a16="http://schemas.microsoft.com/office/drawing/2014/main" xmlns="" id="{B015D881-6398-49DA-8558-AF4314AB65B2}"/>
              </a:ext>
            </a:extLst>
          </p:cNvPr>
          <p:cNvSpPr txBox="1">
            <a:spLocks noChangeArrowheads="1"/>
          </p:cNvSpPr>
          <p:nvPr/>
        </p:nvSpPr>
        <p:spPr bwMode="auto">
          <a:xfrm>
            <a:off x="1299319" y="2228850"/>
            <a:ext cx="264816"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A</a:t>
            </a:r>
          </a:p>
        </p:txBody>
      </p:sp>
      <p:sp>
        <p:nvSpPr>
          <p:cNvPr id="73837" name="Text Box 109">
            <a:extLst>
              <a:ext uri="{FF2B5EF4-FFF2-40B4-BE49-F238E27FC236}">
                <a16:creationId xmlns:a16="http://schemas.microsoft.com/office/drawing/2014/main" xmlns="" id="{48C9375C-ED82-4E05-960A-7F63856F2113}"/>
              </a:ext>
            </a:extLst>
          </p:cNvPr>
          <p:cNvSpPr txBox="1">
            <a:spLocks noChangeArrowheads="1"/>
          </p:cNvSpPr>
          <p:nvPr/>
        </p:nvSpPr>
        <p:spPr bwMode="auto">
          <a:xfrm>
            <a:off x="2495897" y="1600200"/>
            <a:ext cx="264816"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B</a:t>
            </a:r>
          </a:p>
        </p:txBody>
      </p:sp>
      <p:sp>
        <p:nvSpPr>
          <p:cNvPr id="73838" name="Text Box 110">
            <a:extLst>
              <a:ext uri="{FF2B5EF4-FFF2-40B4-BE49-F238E27FC236}">
                <a16:creationId xmlns:a16="http://schemas.microsoft.com/office/drawing/2014/main" xmlns="" id="{00706879-7063-4154-B7F5-8642863E6904}"/>
              </a:ext>
            </a:extLst>
          </p:cNvPr>
          <p:cNvSpPr txBox="1">
            <a:spLocks noChangeArrowheads="1"/>
          </p:cNvSpPr>
          <p:nvPr/>
        </p:nvSpPr>
        <p:spPr bwMode="auto">
          <a:xfrm>
            <a:off x="3696047" y="1600200"/>
            <a:ext cx="264816"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C</a:t>
            </a:r>
          </a:p>
        </p:txBody>
      </p:sp>
      <p:sp>
        <p:nvSpPr>
          <p:cNvPr id="73839" name="Text Box 111">
            <a:extLst>
              <a:ext uri="{FF2B5EF4-FFF2-40B4-BE49-F238E27FC236}">
                <a16:creationId xmlns:a16="http://schemas.microsoft.com/office/drawing/2014/main" xmlns="" id="{6AEA401B-43A6-4394-B804-50F016B7AC8C}"/>
              </a:ext>
            </a:extLst>
          </p:cNvPr>
          <p:cNvSpPr txBox="1">
            <a:spLocks noChangeArrowheads="1"/>
          </p:cNvSpPr>
          <p:nvPr/>
        </p:nvSpPr>
        <p:spPr bwMode="auto">
          <a:xfrm>
            <a:off x="1750908" y="2743200"/>
            <a:ext cx="276038"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D</a:t>
            </a:r>
          </a:p>
        </p:txBody>
      </p:sp>
      <p:sp>
        <p:nvSpPr>
          <p:cNvPr id="73840" name="Text Box 112">
            <a:extLst>
              <a:ext uri="{FF2B5EF4-FFF2-40B4-BE49-F238E27FC236}">
                <a16:creationId xmlns:a16="http://schemas.microsoft.com/office/drawing/2014/main" xmlns="" id="{960826FC-49A3-4B78-B754-DCF0FF55AD13}"/>
              </a:ext>
            </a:extLst>
          </p:cNvPr>
          <p:cNvSpPr txBox="1">
            <a:spLocks noChangeArrowheads="1"/>
          </p:cNvSpPr>
          <p:nvPr/>
        </p:nvSpPr>
        <p:spPr bwMode="auto">
          <a:xfrm>
            <a:off x="3065634" y="2286000"/>
            <a:ext cx="260008"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E</a:t>
            </a:r>
          </a:p>
        </p:txBody>
      </p:sp>
      <p:sp>
        <p:nvSpPr>
          <p:cNvPr id="73841" name="Text Box 113">
            <a:extLst>
              <a:ext uri="{FF2B5EF4-FFF2-40B4-BE49-F238E27FC236}">
                <a16:creationId xmlns:a16="http://schemas.microsoft.com/office/drawing/2014/main" xmlns="" id="{A7B11844-BC54-4F48-B8C7-D3E5FEA12B51}"/>
              </a:ext>
            </a:extLst>
          </p:cNvPr>
          <p:cNvSpPr txBox="1">
            <a:spLocks noChangeArrowheads="1"/>
          </p:cNvSpPr>
          <p:nvPr/>
        </p:nvSpPr>
        <p:spPr bwMode="auto">
          <a:xfrm>
            <a:off x="3635966" y="2343150"/>
            <a:ext cx="255199"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F</a:t>
            </a:r>
          </a:p>
        </p:txBody>
      </p:sp>
      <p:sp>
        <p:nvSpPr>
          <p:cNvPr id="73842" name="Text Box 114">
            <a:extLst>
              <a:ext uri="{FF2B5EF4-FFF2-40B4-BE49-F238E27FC236}">
                <a16:creationId xmlns:a16="http://schemas.microsoft.com/office/drawing/2014/main" xmlns="" id="{D249BF6B-A4F4-4A7E-BF2E-72478AA44A71}"/>
              </a:ext>
            </a:extLst>
          </p:cNvPr>
          <p:cNvSpPr txBox="1">
            <a:spLocks noChangeArrowheads="1"/>
          </p:cNvSpPr>
          <p:nvPr/>
        </p:nvSpPr>
        <p:spPr bwMode="auto">
          <a:xfrm>
            <a:off x="3066160" y="3086100"/>
            <a:ext cx="274435"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G</a:t>
            </a:r>
          </a:p>
        </p:txBody>
      </p:sp>
      <p:sp>
        <p:nvSpPr>
          <p:cNvPr id="73844" name="Text Box 116">
            <a:extLst>
              <a:ext uri="{FF2B5EF4-FFF2-40B4-BE49-F238E27FC236}">
                <a16:creationId xmlns:a16="http://schemas.microsoft.com/office/drawing/2014/main" xmlns="" id="{831C6457-F5BB-42AF-91A2-C2B4B3848EF2}"/>
              </a:ext>
            </a:extLst>
          </p:cNvPr>
          <p:cNvSpPr txBox="1">
            <a:spLocks noChangeArrowheads="1"/>
          </p:cNvSpPr>
          <p:nvPr/>
        </p:nvSpPr>
        <p:spPr bwMode="auto">
          <a:xfrm>
            <a:off x="3631503" y="3829050"/>
            <a:ext cx="23436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I</a:t>
            </a:r>
          </a:p>
        </p:txBody>
      </p:sp>
      <p:sp>
        <p:nvSpPr>
          <p:cNvPr id="73845" name="Text Box 117">
            <a:extLst>
              <a:ext uri="{FF2B5EF4-FFF2-40B4-BE49-F238E27FC236}">
                <a16:creationId xmlns:a16="http://schemas.microsoft.com/office/drawing/2014/main" xmlns="" id="{0A9A5A90-6E55-4FA4-8177-5C4BF071CB4E}"/>
              </a:ext>
            </a:extLst>
          </p:cNvPr>
          <p:cNvSpPr txBox="1">
            <a:spLocks noChangeArrowheads="1"/>
          </p:cNvSpPr>
          <p:nvPr/>
        </p:nvSpPr>
        <p:spPr bwMode="auto">
          <a:xfrm>
            <a:off x="2603765" y="4343400"/>
            <a:ext cx="240772"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J</a:t>
            </a:r>
          </a:p>
        </p:txBody>
      </p:sp>
      <p:sp>
        <p:nvSpPr>
          <p:cNvPr id="73846" name="Text Box 118">
            <a:extLst>
              <a:ext uri="{FF2B5EF4-FFF2-40B4-BE49-F238E27FC236}">
                <a16:creationId xmlns:a16="http://schemas.microsoft.com/office/drawing/2014/main" xmlns="" id="{F88B90A9-080C-43E0-A8B1-98F7A9549B1D}"/>
              </a:ext>
            </a:extLst>
          </p:cNvPr>
          <p:cNvSpPr txBox="1">
            <a:spLocks noChangeArrowheads="1"/>
          </p:cNvSpPr>
          <p:nvPr/>
        </p:nvSpPr>
        <p:spPr bwMode="auto">
          <a:xfrm>
            <a:off x="4614019" y="457200"/>
            <a:ext cx="264816"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A</a:t>
            </a:r>
          </a:p>
        </p:txBody>
      </p:sp>
      <p:sp>
        <p:nvSpPr>
          <p:cNvPr id="73847" name="Text Box 119">
            <a:extLst>
              <a:ext uri="{FF2B5EF4-FFF2-40B4-BE49-F238E27FC236}">
                <a16:creationId xmlns:a16="http://schemas.microsoft.com/office/drawing/2014/main" xmlns="" id="{4E7D04E1-491F-433B-B02F-5DCBF20E931D}"/>
              </a:ext>
            </a:extLst>
          </p:cNvPr>
          <p:cNvSpPr txBox="1">
            <a:spLocks noChangeArrowheads="1"/>
          </p:cNvSpPr>
          <p:nvPr/>
        </p:nvSpPr>
        <p:spPr bwMode="auto">
          <a:xfrm>
            <a:off x="6328519" y="457200"/>
            <a:ext cx="264816"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A</a:t>
            </a:r>
          </a:p>
        </p:txBody>
      </p:sp>
      <p:sp>
        <p:nvSpPr>
          <p:cNvPr id="73848" name="Text Box 120">
            <a:extLst>
              <a:ext uri="{FF2B5EF4-FFF2-40B4-BE49-F238E27FC236}">
                <a16:creationId xmlns:a16="http://schemas.microsoft.com/office/drawing/2014/main" xmlns="" id="{F28FE0A5-68B9-4AC2-97B1-DD94444C3B79}"/>
              </a:ext>
            </a:extLst>
          </p:cNvPr>
          <p:cNvSpPr txBox="1">
            <a:spLocks noChangeArrowheads="1"/>
          </p:cNvSpPr>
          <p:nvPr/>
        </p:nvSpPr>
        <p:spPr bwMode="auto">
          <a:xfrm>
            <a:off x="5810597" y="457200"/>
            <a:ext cx="264816"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B</a:t>
            </a:r>
          </a:p>
        </p:txBody>
      </p:sp>
      <p:sp>
        <p:nvSpPr>
          <p:cNvPr id="73849" name="Text Box 121">
            <a:extLst>
              <a:ext uri="{FF2B5EF4-FFF2-40B4-BE49-F238E27FC236}">
                <a16:creationId xmlns:a16="http://schemas.microsoft.com/office/drawing/2014/main" xmlns="" id="{F2F35C8A-FF6B-46DA-B44A-36D28F4CEB63}"/>
              </a:ext>
            </a:extLst>
          </p:cNvPr>
          <p:cNvSpPr txBox="1">
            <a:spLocks noChangeArrowheads="1"/>
          </p:cNvSpPr>
          <p:nvPr/>
        </p:nvSpPr>
        <p:spPr bwMode="auto">
          <a:xfrm>
            <a:off x="7523058" y="457200"/>
            <a:ext cx="276038"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D</a:t>
            </a:r>
          </a:p>
        </p:txBody>
      </p:sp>
      <p:sp>
        <p:nvSpPr>
          <p:cNvPr id="73850" name="Text Box 122">
            <a:extLst>
              <a:ext uri="{FF2B5EF4-FFF2-40B4-BE49-F238E27FC236}">
                <a16:creationId xmlns:a16="http://schemas.microsoft.com/office/drawing/2014/main" xmlns="" id="{6F8170A9-C76A-4C41-BACC-BFFC8D93196D}"/>
              </a:ext>
            </a:extLst>
          </p:cNvPr>
          <p:cNvSpPr txBox="1">
            <a:spLocks noChangeArrowheads="1"/>
          </p:cNvSpPr>
          <p:nvPr/>
        </p:nvSpPr>
        <p:spPr bwMode="auto">
          <a:xfrm>
            <a:off x="4610447" y="1028700"/>
            <a:ext cx="264816"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B</a:t>
            </a:r>
          </a:p>
        </p:txBody>
      </p:sp>
      <p:sp>
        <p:nvSpPr>
          <p:cNvPr id="73851" name="Text Box 123">
            <a:extLst>
              <a:ext uri="{FF2B5EF4-FFF2-40B4-BE49-F238E27FC236}">
                <a16:creationId xmlns:a16="http://schemas.microsoft.com/office/drawing/2014/main" xmlns="" id="{38831621-7B62-44E2-BD36-05AB28048CD5}"/>
              </a:ext>
            </a:extLst>
          </p:cNvPr>
          <p:cNvSpPr txBox="1">
            <a:spLocks noChangeArrowheads="1"/>
          </p:cNvSpPr>
          <p:nvPr/>
        </p:nvSpPr>
        <p:spPr bwMode="auto">
          <a:xfrm>
            <a:off x="6324947" y="1028700"/>
            <a:ext cx="264816"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B</a:t>
            </a:r>
          </a:p>
        </p:txBody>
      </p:sp>
      <p:sp>
        <p:nvSpPr>
          <p:cNvPr id="73852" name="Text Box 124">
            <a:extLst>
              <a:ext uri="{FF2B5EF4-FFF2-40B4-BE49-F238E27FC236}">
                <a16:creationId xmlns:a16="http://schemas.microsoft.com/office/drawing/2014/main" xmlns="" id="{C97A6321-9AFB-4084-B5D6-55D92FA3C82D}"/>
              </a:ext>
            </a:extLst>
          </p:cNvPr>
          <p:cNvSpPr txBox="1">
            <a:spLocks noChangeArrowheads="1"/>
          </p:cNvSpPr>
          <p:nvPr/>
        </p:nvSpPr>
        <p:spPr bwMode="auto">
          <a:xfrm>
            <a:off x="4610447" y="1600200"/>
            <a:ext cx="264816"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B</a:t>
            </a:r>
          </a:p>
        </p:txBody>
      </p:sp>
      <p:sp>
        <p:nvSpPr>
          <p:cNvPr id="73853" name="Text Box 125">
            <a:extLst>
              <a:ext uri="{FF2B5EF4-FFF2-40B4-BE49-F238E27FC236}">
                <a16:creationId xmlns:a16="http://schemas.microsoft.com/office/drawing/2014/main" xmlns="" id="{8309265C-E9B7-4A71-9C7C-8AF6DC73881A}"/>
              </a:ext>
            </a:extLst>
          </p:cNvPr>
          <p:cNvSpPr txBox="1">
            <a:spLocks noChangeArrowheads="1"/>
          </p:cNvSpPr>
          <p:nvPr/>
        </p:nvSpPr>
        <p:spPr bwMode="auto">
          <a:xfrm>
            <a:off x="5810597" y="1028700"/>
            <a:ext cx="264816"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C</a:t>
            </a:r>
          </a:p>
        </p:txBody>
      </p:sp>
      <p:sp>
        <p:nvSpPr>
          <p:cNvPr id="73854" name="Text Box 126">
            <a:extLst>
              <a:ext uri="{FF2B5EF4-FFF2-40B4-BE49-F238E27FC236}">
                <a16:creationId xmlns:a16="http://schemas.microsoft.com/office/drawing/2014/main" xmlns="" id="{E86AFFF4-2749-40B9-BB55-9C902E3F7CFB}"/>
              </a:ext>
            </a:extLst>
          </p:cNvPr>
          <p:cNvSpPr txBox="1">
            <a:spLocks noChangeArrowheads="1"/>
          </p:cNvSpPr>
          <p:nvPr/>
        </p:nvSpPr>
        <p:spPr bwMode="auto">
          <a:xfrm>
            <a:off x="7523058" y="1028700"/>
            <a:ext cx="276038"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D</a:t>
            </a:r>
          </a:p>
        </p:txBody>
      </p:sp>
      <p:sp>
        <p:nvSpPr>
          <p:cNvPr id="73855" name="Text Box 127">
            <a:extLst>
              <a:ext uri="{FF2B5EF4-FFF2-40B4-BE49-F238E27FC236}">
                <a16:creationId xmlns:a16="http://schemas.microsoft.com/office/drawing/2014/main" xmlns="" id="{7D36A332-35CB-45F5-87A2-4C65BEB5F386}"/>
              </a:ext>
            </a:extLst>
          </p:cNvPr>
          <p:cNvSpPr txBox="1">
            <a:spLocks noChangeArrowheads="1"/>
          </p:cNvSpPr>
          <p:nvPr/>
        </p:nvSpPr>
        <p:spPr bwMode="auto">
          <a:xfrm>
            <a:off x="5804165" y="1600200"/>
            <a:ext cx="240772"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J</a:t>
            </a:r>
          </a:p>
        </p:txBody>
      </p:sp>
      <p:sp>
        <p:nvSpPr>
          <p:cNvPr id="73856" name="Text Box 128">
            <a:extLst>
              <a:ext uri="{FF2B5EF4-FFF2-40B4-BE49-F238E27FC236}">
                <a16:creationId xmlns:a16="http://schemas.microsoft.com/office/drawing/2014/main" xmlns="" id="{C2561742-EC48-4E17-8CF7-666B75599FB9}"/>
              </a:ext>
            </a:extLst>
          </p:cNvPr>
          <p:cNvSpPr txBox="1">
            <a:spLocks noChangeArrowheads="1"/>
          </p:cNvSpPr>
          <p:nvPr/>
        </p:nvSpPr>
        <p:spPr bwMode="auto">
          <a:xfrm>
            <a:off x="6324947" y="1600200"/>
            <a:ext cx="264816"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C</a:t>
            </a:r>
          </a:p>
        </p:txBody>
      </p:sp>
      <p:sp>
        <p:nvSpPr>
          <p:cNvPr id="73857" name="Text Box 129">
            <a:extLst>
              <a:ext uri="{FF2B5EF4-FFF2-40B4-BE49-F238E27FC236}">
                <a16:creationId xmlns:a16="http://schemas.microsoft.com/office/drawing/2014/main" xmlns="" id="{85BC974F-D126-433E-A625-32A86EC41C22}"/>
              </a:ext>
            </a:extLst>
          </p:cNvPr>
          <p:cNvSpPr txBox="1">
            <a:spLocks noChangeArrowheads="1"/>
          </p:cNvSpPr>
          <p:nvPr/>
        </p:nvSpPr>
        <p:spPr bwMode="auto">
          <a:xfrm>
            <a:off x="4610447" y="2114550"/>
            <a:ext cx="264816"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C</a:t>
            </a:r>
          </a:p>
        </p:txBody>
      </p:sp>
      <p:sp>
        <p:nvSpPr>
          <p:cNvPr id="73858" name="Text Box 130">
            <a:extLst>
              <a:ext uri="{FF2B5EF4-FFF2-40B4-BE49-F238E27FC236}">
                <a16:creationId xmlns:a16="http://schemas.microsoft.com/office/drawing/2014/main" xmlns="" id="{70AF6D31-2647-4D30-A919-9498623D42D6}"/>
              </a:ext>
            </a:extLst>
          </p:cNvPr>
          <p:cNvSpPr txBox="1">
            <a:spLocks noChangeArrowheads="1"/>
          </p:cNvSpPr>
          <p:nvPr/>
        </p:nvSpPr>
        <p:spPr bwMode="auto">
          <a:xfrm>
            <a:off x="7523334" y="1600200"/>
            <a:ext cx="260008"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E</a:t>
            </a:r>
          </a:p>
        </p:txBody>
      </p:sp>
      <p:sp>
        <p:nvSpPr>
          <p:cNvPr id="73859" name="Text Box 131">
            <a:extLst>
              <a:ext uri="{FF2B5EF4-FFF2-40B4-BE49-F238E27FC236}">
                <a16:creationId xmlns:a16="http://schemas.microsoft.com/office/drawing/2014/main" xmlns="" id="{10129B0E-8137-4C05-9861-059062C51353}"/>
              </a:ext>
            </a:extLst>
          </p:cNvPr>
          <p:cNvSpPr txBox="1">
            <a:spLocks noChangeArrowheads="1"/>
          </p:cNvSpPr>
          <p:nvPr/>
        </p:nvSpPr>
        <p:spPr bwMode="auto">
          <a:xfrm>
            <a:off x="5807666" y="2114550"/>
            <a:ext cx="255199"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F</a:t>
            </a:r>
          </a:p>
        </p:txBody>
      </p:sp>
      <p:sp>
        <p:nvSpPr>
          <p:cNvPr id="73860" name="Text Box 132">
            <a:extLst>
              <a:ext uri="{FF2B5EF4-FFF2-40B4-BE49-F238E27FC236}">
                <a16:creationId xmlns:a16="http://schemas.microsoft.com/office/drawing/2014/main" xmlns="" id="{86B3E5C1-81C1-4BF2-9755-6169941098EC}"/>
              </a:ext>
            </a:extLst>
          </p:cNvPr>
          <p:cNvSpPr txBox="1">
            <a:spLocks noChangeArrowheads="1"/>
          </p:cNvSpPr>
          <p:nvPr/>
        </p:nvSpPr>
        <p:spPr bwMode="auto">
          <a:xfrm>
            <a:off x="6322908" y="2137527"/>
            <a:ext cx="276038"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D</a:t>
            </a:r>
          </a:p>
        </p:txBody>
      </p:sp>
      <p:sp>
        <p:nvSpPr>
          <p:cNvPr id="73863" name="Text Box 135">
            <a:extLst>
              <a:ext uri="{FF2B5EF4-FFF2-40B4-BE49-F238E27FC236}">
                <a16:creationId xmlns:a16="http://schemas.microsoft.com/office/drawing/2014/main" xmlns="" id="{7B68257C-A220-42CC-828D-404575E7CE9C}"/>
              </a:ext>
            </a:extLst>
          </p:cNvPr>
          <p:cNvSpPr txBox="1">
            <a:spLocks noChangeArrowheads="1"/>
          </p:cNvSpPr>
          <p:nvPr/>
        </p:nvSpPr>
        <p:spPr bwMode="auto">
          <a:xfrm>
            <a:off x="7518665" y="2137527"/>
            <a:ext cx="240772"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J</a:t>
            </a:r>
          </a:p>
        </p:txBody>
      </p:sp>
      <p:sp>
        <p:nvSpPr>
          <p:cNvPr id="73864" name="Text Box 136">
            <a:extLst>
              <a:ext uri="{FF2B5EF4-FFF2-40B4-BE49-F238E27FC236}">
                <a16:creationId xmlns:a16="http://schemas.microsoft.com/office/drawing/2014/main" xmlns="" id="{A2935A96-58AB-47BC-9A79-288ECC48C15F}"/>
              </a:ext>
            </a:extLst>
          </p:cNvPr>
          <p:cNvSpPr txBox="1">
            <a:spLocks noChangeArrowheads="1"/>
          </p:cNvSpPr>
          <p:nvPr/>
        </p:nvSpPr>
        <p:spPr bwMode="auto">
          <a:xfrm>
            <a:off x="4617018" y="2657475"/>
            <a:ext cx="260008"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E</a:t>
            </a:r>
          </a:p>
        </p:txBody>
      </p:sp>
      <p:sp>
        <p:nvSpPr>
          <p:cNvPr id="73865" name="Text Box 137">
            <a:extLst>
              <a:ext uri="{FF2B5EF4-FFF2-40B4-BE49-F238E27FC236}">
                <a16:creationId xmlns:a16="http://schemas.microsoft.com/office/drawing/2014/main" xmlns="" id="{40BA8D2B-1296-4A05-890B-B62968FD3DCB}"/>
              </a:ext>
            </a:extLst>
          </p:cNvPr>
          <p:cNvSpPr txBox="1">
            <a:spLocks noChangeArrowheads="1"/>
          </p:cNvSpPr>
          <p:nvPr/>
        </p:nvSpPr>
        <p:spPr bwMode="auto">
          <a:xfrm>
            <a:off x="5817695" y="2657475"/>
            <a:ext cx="274435"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G</a:t>
            </a:r>
          </a:p>
        </p:txBody>
      </p:sp>
      <p:sp>
        <p:nvSpPr>
          <p:cNvPr id="73866" name="Text Box 138">
            <a:extLst>
              <a:ext uri="{FF2B5EF4-FFF2-40B4-BE49-F238E27FC236}">
                <a16:creationId xmlns:a16="http://schemas.microsoft.com/office/drawing/2014/main" xmlns="" id="{95FF3D63-35CF-4EC1-B091-E730D2052E77}"/>
              </a:ext>
            </a:extLst>
          </p:cNvPr>
          <p:cNvSpPr txBox="1">
            <a:spLocks noChangeArrowheads="1"/>
          </p:cNvSpPr>
          <p:nvPr/>
        </p:nvSpPr>
        <p:spPr bwMode="auto">
          <a:xfrm>
            <a:off x="6328289" y="2677235"/>
            <a:ext cx="255199"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F</a:t>
            </a:r>
          </a:p>
        </p:txBody>
      </p:sp>
      <p:sp>
        <p:nvSpPr>
          <p:cNvPr id="73867" name="Text Box 139">
            <a:extLst>
              <a:ext uri="{FF2B5EF4-FFF2-40B4-BE49-F238E27FC236}">
                <a16:creationId xmlns:a16="http://schemas.microsoft.com/office/drawing/2014/main" xmlns="" id="{C3CEB2C9-CAF8-45DA-8125-623D06F94EA5}"/>
              </a:ext>
            </a:extLst>
          </p:cNvPr>
          <p:cNvSpPr txBox="1">
            <a:spLocks noChangeArrowheads="1"/>
          </p:cNvSpPr>
          <p:nvPr/>
        </p:nvSpPr>
        <p:spPr bwMode="auto">
          <a:xfrm>
            <a:off x="4612278" y="3228975"/>
            <a:ext cx="255199"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F</a:t>
            </a:r>
          </a:p>
        </p:txBody>
      </p:sp>
      <p:sp>
        <p:nvSpPr>
          <p:cNvPr id="73868" name="Text Box 140">
            <a:extLst>
              <a:ext uri="{FF2B5EF4-FFF2-40B4-BE49-F238E27FC236}">
                <a16:creationId xmlns:a16="http://schemas.microsoft.com/office/drawing/2014/main" xmlns="" id="{FF511495-A917-430B-88C1-38960DFEF031}"/>
              </a:ext>
            </a:extLst>
          </p:cNvPr>
          <p:cNvSpPr txBox="1">
            <a:spLocks noChangeArrowheads="1"/>
          </p:cNvSpPr>
          <p:nvPr/>
        </p:nvSpPr>
        <p:spPr bwMode="auto">
          <a:xfrm>
            <a:off x="7530133" y="2677235"/>
            <a:ext cx="274435"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G</a:t>
            </a:r>
          </a:p>
        </p:txBody>
      </p:sp>
      <p:sp>
        <p:nvSpPr>
          <p:cNvPr id="73869" name="Text Box 141">
            <a:extLst>
              <a:ext uri="{FF2B5EF4-FFF2-40B4-BE49-F238E27FC236}">
                <a16:creationId xmlns:a16="http://schemas.microsoft.com/office/drawing/2014/main" xmlns="" id="{AB3FE7AA-9BD4-4D72-807F-2D236223E8C3}"/>
              </a:ext>
            </a:extLst>
          </p:cNvPr>
          <p:cNvSpPr txBox="1">
            <a:spLocks noChangeArrowheads="1"/>
          </p:cNvSpPr>
          <p:nvPr/>
        </p:nvSpPr>
        <p:spPr bwMode="auto">
          <a:xfrm>
            <a:off x="5807966" y="3228975"/>
            <a:ext cx="23436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I</a:t>
            </a:r>
          </a:p>
        </p:txBody>
      </p:sp>
      <p:sp>
        <p:nvSpPr>
          <p:cNvPr id="73870" name="Text Box 142">
            <a:extLst>
              <a:ext uri="{FF2B5EF4-FFF2-40B4-BE49-F238E27FC236}">
                <a16:creationId xmlns:a16="http://schemas.microsoft.com/office/drawing/2014/main" xmlns="" id="{AE42EC03-A754-466E-9711-899429E05271}"/>
              </a:ext>
            </a:extLst>
          </p:cNvPr>
          <p:cNvSpPr txBox="1">
            <a:spLocks noChangeArrowheads="1"/>
          </p:cNvSpPr>
          <p:nvPr/>
        </p:nvSpPr>
        <p:spPr bwMode="auto">
          <a:xfrm>
            <a:off x="6328952" y="3228115"/>
            <a:ext cx="274435"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G</a:t>
            </a:r>
          </a:p>
        </p:txBody>
      </p:sp>
      <p:sp>
        <p:nvSpPr>
          <p:cNvPr id="73871" name="Text Box 143">
            <a:extLst>
              <a:ext uri="{FF2B5EF4-FFF2-40B4-BE49-F238E27FC236}">
                <a16:creationId xmlns:a16="http://schemas.microsoft.com/office/drawing/2014/main" xmlns="" id="{B9877C37-E7D9-4531-9C75-807E7C68B510}"/>
              </a:ext>
            </a:extLst>
          </p:cNvPr>
          <p:cNvSpPr txBox="1">
            <a:spLocks noChangeArrowheads="1"/>
          </p:cNvSpPr>
          <p:nvPr/>
        </p:nvSpPr>
        <p:spPr bwMode="auto">
          <a:xfrm>
            <a:off x="6323710" y="3829050"/>
            <a:ext cx="274435"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G</a:t>
            </a:r>
          </a:p>
        </p:txBody>
      </p:sp>
      <p:sp>
        <p:nvSpPr>
          <p:cNvPr id="73872" name="Text Box 144">
            <a:extLst>
              <a:ext uri="{FF2B5EF4-FFF2-40B4-BE49-F238E27FC236}">
                <a16:creationId xmlns:a16="http://schemas.microsoft.com/office/drawing/2014/main" xmlns="" id="{3C23039A-4430-431B-B1DC-ACF388EE08F1}"/>
              </a:ext>
            </a:extLst>
          </p:cNvPr>
          <p:cNvSpPr txBox="1">
            <a:spLocks noChangeArrowheads="1"/>
          </p:cNvSpPr>
          <p:nvPr/>
        </p:nvSpPr>
        <p:spPr bwMode="auto">
          <a:xfrm>
            <a:off x="7522945" y="3228115"/>
            <a:ext cx="23436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I</a:t>
            </a:r>
          </a:p>
        </p:txBody>
      </p:sp>
      <p:sp>
        <p:nvSpPr>
          <p:cNvPr id="73873" name="Text Box 145">
            <a:extLst>
              <a:ext uri="{FF2B5EF4-FFF2-40B4-BE49-F238E27FC236}">
                <a16:creationId xmlns:a16="http://schemas.microsoft.com/office/drawing/2014/main" xmlns="" id="{067E1621-D547-48D8-BCB5-B858832158E3}"/>
              </a:ext>
            </a:extLst>
          </p:cNvPr>
          <p:cNvSpPr txBox="1">
            <a:spLocks noChangeArrowheads="1"/>
          </p:cNvSpPr>
          <p:nvPr/>
        </p:nvSpPr>
        <p:spPr bwMode="auto">
          <a:xfrm>
            <a:off x="7518665" y="3829050"/>
            <a:ext cx="240772"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J</a:t>
            </a:r>
          </a:p>
        </p:txBody>
      </p:sp>
      <p:sp>
        <p:nvSpPr>
          <p:cNvPr id="73876" name="Text Box 148">
            <a:extLst>
              <a:ext uri="{FF2B5EF4-FFF2-40B4-BE49-F238E27FC236}">
                <a16:creationId xmlns:a16="http://schemas.microsoft.com/office/drawing/2014/main" xmlns="" id="{8406D8AB-4082-4C2E-87C5-8834950312CB}"/>
              </a:ext>
            </a:extLst>
          </p:cNvPr>
          <p:cNvSpPr txBox="1">
            <a:spLocks noChangeArrowheads="1"/>
          </p:cNvSpPr>
          <p:nvPr/>
        </p:nvSpPr>
        <p:spPr bwMode="auto">
          <a:xfrm>
            <a:off x="5807736" y="3855244"/>
            <a:ext cx="240772"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J</a:t>
            </a:r>
          </a:p>
        </p:txBody>
      </p:sp>
      <p:sp>
        <p:nvSpPr>
          <p:cNvPr id="73877" name="Text Box 149">
            <a:extLst>
              <a:ext uri="{FF2B5EF4-FFF2-40B4-BE49-F238E27FC236}">
                <a16:creationId xmlns:a16="http://schemas.microsoft.com/office/drawing/2014/main" xmlns="" id="{CBD31777-C5E9-481B-A452-15FFA50D97FA}"/>
              </a:ext>
            </a:extLst>
          </p:cNvPr>
          <p:cNvSpPr txBox="1">
            <a:spLocks noChangeArrowheads="1"/>
          </p:cNvSpPr>
          <p:nvPr/>
        </p:nvSpPr>
        <p:spPr bwMode="auto">
          <a:xfrm>
            <a:off x="4606625" y="3855244"/>
            <a:ext cx="23436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I</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Oval 10">
            <a:extLst>
              <a:ext uri="{FF2B5EF4-FFF2-40B4-BE49-F238E27FC236}">
                <a16:creationId xmlns:a16="http://schemas.microsoft.com/office/drawing/2014/main" xmlns="" id="{89F002FC-5EB1-461D-BE66-AD2B9F1A6C17}"/>
              </a:ext>
            </a:extLst>
          </p:cNvPr>
          <p:cNvSpPr>
            <a:spLocks noChangeAspect="1" noChangeArrowheads="1"/>
          </p:cNvSpPr>
          <p:nvPr/>
        </p:nvSpPr>
        <p:spPr bwMode="auto">
          <a:xfrm>
            <a:off x="4572000" y="971550"/>
            <a:ext cx="342900" cy="342900"/>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sp>
        <p:nvSpPr>
          <p:cNvPr id="74755" name="Oval 11">
            <a:extLst>
              <a:ext uri="{FF2B5EF4-FFF2-40B4-BE49-F238E27FC236}">
                <a16:creationId xmlns:a16="http://schemas.microsoft.com/office/drawing/2014/main" xmlns="" id="{779BECA3-C4C7-4844-B930-AC2B39AA069D}"/>
              </a:ext>
            </a:extLst>
          </p:cNvPr>
          <p:cNvSpPr>
            <a:spLocks noChangeArrowheads="1"/>
          </p:cNvSpPr>
          <p:nvPr/>
        </p:nvSpPr>
        <p:spPr bwMode="auto">
          <a:xfrm>
            <a:off x="5772150" y="971550"/>
            <a:ext cx="342900" cy="342900"/>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cxnSp>
        <p:nvCxnSpPr>
          <p:cNvPr id="74756" name="AutoShape 12">
            <a:extLst>
              <a:ext uri="{FF2B5EF4-FFF2-40B4-BE49-F238E27FC236}">
                <a16:creationId xmlns:a16="http://schemas.microsoft.com/office/drawing/2014/main" xmlns="" id="{3DA4020D-F81A-445B-833A-0558C035EE2E}"/>
              </a:ext>
            </a:extLst>
          </p:cNvPr>
          <p:cNvCxnSpPr>
            <a:cxnSpLocks noChangeShapeType="1"/>
            <a:stCxn id="74754" idx="6"/>
            <a:endCxn id="74755" idx="2"/>
          </p:cNvCxnSpPr>
          <p:nvPr/>
        </p:nvCxnSpPr>
        <p:spPr bwMode="auto">
          <a:xfrm>
            <a:off x="4914900" y="1143000"/>
            <a:ext cx="857250" cy="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74757" name="Text Box 13">
            <a:extLst>
              <a:ext uri="{FF2B5EF4-FFF2-40B4-BE49-F238E27FC236}">
                <a16:creationId xmlns:a16="http://schemas.microsoft.com/office/drawing/2014/main" xmlns="" id="{3312A930-BB46-4D60-BAF9-9C37640B5B71}"/>
              </a:ext>
            </a:extLst>
          </p:cNvPr>
          <p:cNvSpPr txBox="1">
            <a:spLocks noChangeArrowheads="1"/>
          </p:cNvSpPr>
          <p:nvPr/>
        </p:nvSpPr>
        <p:spPr bwMode="auto">
          <a:xfrm>
            <a:off x="5230992" y="971550"/>
            <a:ext cx="258404"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2</a:t>
            </a:r>
          </a:p>
        </p:txBody>
      </p:sp>
      <p:sp>
        <p:nvSpPr>
          <p:cNvPr id="74762" name="Oval 18">
            <a:extLst>
              <a:ext uri="{FF2B5EF4-FFF2-40B4-BE49-F238E27FC236}">
                <a16:creationId xmlns:a16="http://schemas.microsoft.com/office/drawing/2014/main" xmlns="" id="{61C37B31-0B65-4AFC-BD95-1B649DFFBE1C}"/>
              </a:ext>
            </a:extLst>
          </p:cNvPr>
          <p:cNvSpPr>
            <a:spLocks noChangeAspect="1" noChangeArrowheads="1"/>
          </p:cNvSpPr>
          <p:nvPr/>
        </p:nvSpPr>
        <p:spPr bwMode="auto">
          <a:xfrm>
            <a:off x="6286500" y="971550"/>
            <a:ext cx="342900" cy="342900"/>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sp>
        <p:nvSpPr>
          <p:cNvPr id="74763" name="Oval 19">
            <a:extLst>
              <a:ext uri="{FF2B5EF4-FFF2-40B4-BE49-F238E27FC236}">
                <a16:creationId xmlns:a16="http://schemas.microsoft.com/office/drawing/2014/main" xmlns="" id="{B952D1C1-DDB1-4D2A-BF40-735805C91C10}"/>
              </a:ext>
            </a:extLst>
          </p:cNvPr>
          <p:cNvSpPr>
            <a:spLocks noChangeArrowheads="1"/>
          </p:cNvSpPr>
          <p:nvPr/>
        </p:nvSpPr>
        <p:spPr bwMode="auto">
          <a:xfrm>
            <a:off x="7486650" y="971550"/>
            <a:ext cx="342900" cy="342900"/>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cxnSp>
        <p:nvCxnSpPr>
          <p:cNvPr id="74764" name="AutoShape 20">
            <a:extLst>
              <a:ext uri="{FF2B5EF4-FFF2-40B4-BE49-F238E27FC236}">
                <a16:creationId xmlns:a16="http://schemas.microsoft.com/office/drawing/2014/main" xmlns="" id="{4DBBFD3E-2467-4B47-A4B4-5E61B252B950}"/>
              </a:ext>
            </a:extLst>
          </p:cNvPr>
          <p:cNvCxnSpPr>
            <a:cxnSpLocks noChangeShapeType="1"/>
            <a:stCxn id="74762" idx="6"/>
            <a:endCxn id="74763" idx="2"/>
          </p:cNvCxnSpPr>
          <p:nvPr/>
        </p:nvCxnSpPr>
        <p:spPr bwMode="auto">
          <a:xfrm>
            <a:off x="6629400" y="1143000"/>
            <a:ext cx="857250" cy="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74765" name="Text Box 21">
            <a:extLst>
              <a:ext uri="{FF2B5EF4-FFF2-40B4-BE49-F238E27FC236}">
                <a16:creationId xmlns:a16="http://schemas.microsoft.com/office/drawing/2014/main" xmlns="" id="{599B6A3C-2DC9-4935-B4C2-948CBAA142AE}"/>
              </a:ext>
            </a:extLst>
          </p:cNvPr>
          <p:cNvSpPr txBox="1">
            <a:spLocks noChangeArrowheads="1"/>
          </p:cNvSpPr>
          <p:nvPr/>
        </p:nvSpPr>
        <p:spPr bwMode="auto">
          <a:xfrm>
            <a:off x="6945492" y="971550"/>
            <a:ext cx="258404"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2</a:t>
            </a:r>
          </a:p>
        </p:txBody>
      </p:sp>
      <p:sp>
        <p:nvSpPr>
          <p:cNvPr id="74766" name="Oval 22">
            <a:extLst>
              <a:ext uri="{FF2B5EF4-FFF2-40B4-BE49-F238E27FC236}">
                <a16:creationId xmlns:a16="http://schemas.microsoft.com/office/drawing/2014/main" xmlns="" id="{9547D30E-2DA9-4C7B-9B0E-92B2C4780890}"/>
              </a:ext>
            </a:extLst>
          </p:cNvPr>
          <p:cNvSpPr>
            <a:spLocks noChangeAspect="1" noChangeArrowheads="1"/>
          </p:cNvSpPr>
          <p:nvPr/>
        </p:nvSpPr>
        <p:spPr bwMode="auto">
          <a:xfrm>
            <a:off x="6282928" y="3215969"/>
            <a:ext cx="342900" cy="342900"/>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sp>
        <p:nvSpPr>
          <p:cNvPr id="74767" name="Oval 23">
            <a:extLst>
              <a:ext uri="{FF2B5EF4-FFF2-40B4-BE49-F238E27FC236}">
                <a16:creationId xmlns:a16="http://schemas.microsoft.com/office/drawing/2014/main" xmlns="" id="{260436C7-B9D9-4F83-9A30-23E1C5D227D1}"/>
              </a:ext>
            </a:extLst>
          </p:cNvPr>
          <p:cNvSpPr>
            <a:spLocks noChangeArrowheads="1"/>
          </p:cNvSpPr>
          <p:nvPr/>
        </p:nvSpPr>
        <p:spPr bwMode="auto">
          <a:xfrm>
            <a:off x="7483078" y="3215969"/>
            <a:ext cx="342900" cy="342900"/>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cxnSp>
        <p:nvCxnSpPr>
          <p:cNvPr id="74768" name="AutoShape 24">
            <a:extLst>
              <a:ext uri="{FF2B5EF4-FFF2-40B4-BE49-F238E27FC236}">
                <a16:creationId xmlns:a16="http://schemas.microsoft.com/office/drawing/2014/main" xmlns="" id="{50F1CA13-56B4-404E-91B2-9644C2E77511}"/>
              </a:ext>
            </a:extLst>
          </p:cNvPr>
          <p:cNvCxnSpPr>
            <a:cxnSpLocks noChangeShapeType="1"/>
            <a:stCxn id="74766" idx="6"/>
            <a:endCxn id="74767" idx="2"/>
          </p:cNvCxnSpPr>
          <p:nvPr/>
        </p:nvCxnSpPr>
        <p:spPr bwMode="auto">
          <a:xfrm>
            <a:off x="6625828" y="3387419"/>
            <a:ext cx="857250" cy="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74769" name="Text Box 25">
            <a:extLst>
              <a:ext uri="{FF2B5EF4-FFF2-40B4-BE49-F238E27FC236}">
                <a16:creationId xmlns:a16="http://schemas.microsoft.com/office/drawing/2014/main" xmlns="" id="{255B7036-9F4D-436D-ACA3-9E5A9AEE65D0}"/>
              </a:ext>
            </a:extLst>
          </p:cNvPr>
          <p:cNvSpPr txBox="1">
            <a:spLocks noChangeArrowheads="1"/>
          </p:cNvSpPr>
          <p:nvPr/>
        </p:nvSpPr>
        <p:spPr bwMode="auto">
          <a:xfrm>
            <a:off x="6941920" y="3215969"/>
            <a:ext cx="258404"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5</a:t>
            </a:r>
          </a:p>
        </p:txBody>
      </p:sp>
      <p:sp>
        <p:nvSpPr>
          <p:cNvPr id="74770" name="Oval 26">
            <a:extLst>
              <a:ext uri="{FF2B5EF4-FFF2-40B4-BE49-F238E27FC236}">
                <a16:creationId xmlns:a16="http://schemas.microsoft.com/office/drawing/2014/main" xmlns="" id="{1CE1827F-D388-42A6-A80F-C368FCC95108}"/>
              </a:ext>
            </a:extLst>
          </p:cNvPr>
          <p:cNvSpPr>
            <a:spLocks noChangeAspect="1" noChangeArrowheads="1"/>
          </p:cNvSpPr>
          <p:nvPr/>
        </p:nvSpPr>
        <p:spPr bwMode="auto">
          <a:xfrm>
            <a:off x="4580335" y="3186874"/>
            <a:ext cx="342900" cy="342900"/>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sp>
        <p:nvSpPr>
          <p:cNvPr id="74771" name="Oval 27">
            <a:extLst>
              <a:ext uri="{FF2B5EF4-FFF2-40B4-BE49-F238E27FC236}">
                <a16:creationId xmlns:a16="http://schemas.microsoft.com/office/drawing/2014/main" xmlns="" id="{8C9EAEC3-1702-401C-BD98-CC675BFE95A9}"/>
              </a:ext>
            </a:extLst>
          </p:cNvPr>
          <p:cNvSpPr>
            <a:spLocks noChangeArrowheads="1"/>
          </p:cNvSpPr>
          <p:nvPr/>
        </p:nvSpPr>
        <p:spPr bwMode="auto">
          <a:xfrm>
            <a:off x="5780485" y="3186874"/>
            <a:ext cx="342900" cy="342900"/>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cxnSp>
        <p:nvCxnSpPr>
          <p:cNvPr id="74772" name="AutoShape 28">
            <a:extLst>
              <a:ext uri="{FF2B5EF4-FFF2-40B4-BE49-F238E27FC236}">
                <a16:creationId xmlns:a16="http://schemas.microsoft.com/office/drawing/2014/main" xmlns="" id="{85102639-37BD-4200-9793-240F94A2B625}"/>
              </a:ext>
            </a:extLst>
          </p:cNvPr>
          <p:cNvCxnSpPr>
            <a:cxnSpLocks noChangeShapeType="1"/>
            <a:stCxn id="74770" idx="6"/>
            <a:endCxn id="74771" idx="2"/>
          </p:cNvCxnSpPr>
          <p:nvPr/>
        </p:nvCxnSpPr>
        <p:spPr bwMode="auto">
          <a:xfrm>
            <a:off x="4923235" y="3358324"/>
            <a:ext cx="857250" cy="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74773" name="Text Box 29">
            <a:extLst>
              <a:ext uri="{FF2B5EF4-FFF2-40B4-BE49-F238E27FC236}">
                <a16:creationId xmlns:a16="http://schemas.microsoft.com/office/drawing/2014/main" xmlns="" id="{5E0B154C-AD27-48C4-AA48-CA4A3038C982}"/>
              </a:ext>
            </a:extLst>
          </p:cNvPr>
          <p:cNvSpPr txBox="1">
            <a:spLocks noChangeArrowheads="1"/>
          </p:cNvSpPr>
          <p:nvPr/>
        </p:nvSpPr>
        <p:spPr bwMode="auto">
          <a:xfrm>
            <a:off x="5239327" y="3186874"/>
            <a:ext cx="258404"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4</a:t>
            </a:r>
          </a:p>
        </p:txBody>
      </p:sp>
      <p:sp>
        <p:nvSpPr>
          <p:cNvPr id="74774" name="Oval 30">
            <a:extLst>
              <a:ext uri="{FF2B5EF4-FFF2-40B4-BE49-F238E27FC236}">
                <a16:creationId xmlns:a16="http://schemas.microsoft.com/office/drawing/2014/main" xmlns="" id="{ED0848E7-D572-4036-9C72-3C067AAE1580}"/>
              </a:ext>
            </a:extLst>
          </p:cNvPr>
          <p:cNvSpPr>
            <a:spLocks noChangeAspect="1" noChangeArrowheads="1"/>
          </p:cNvSpPr>
          <p:nvPr/>
        </p:nvSpPr>
        <p:spPr bwMode="auto">
          <a:xfrm>
            <a:off x="4576763" y="2059781"/>
            <a:ext cx="342900" cy="342900"/>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sp>
        <p:nvSpPr>
          <p:cNvPr id="74775" name="Oval 31">
            <a:extLst>
              <a:ext uri="{FF2B5EF4-FFF2-40B4-BE49-F238E27FC236}">
                <a16:creationId xmlns:a16="http://schemas.microsoft.com/office/drawing/2014/main" xmlns="" id="{800E979C-A4BF-4CCC-8C5D-082B3547C0BD}"/>
              </a:ext>
            </a:extLst>
          </p:cNvPr>
          <p:cNvSpPr>
            <a:spLocks noChangeArrowheads="1"/>
          </p:cNvSpPr>
          <p:nvPr/>
        </p:nvSpPr>
        <p:spPr bwMode="auto">
          <a:xfrm>
            <a:off x="5776913" y="2059781"/>
            <a:ext cx="342900" cy="342900"/>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cxnSp>
        <p:nvCxnSpPr>
          <p:cNvPr id="74776" name="AutoShape 32">
            <a:extLst>
              <a:ext uri="{FF2B5EF4-FFF2-40B4-BE49-F238E27FC236}">
                <a16:creationId xmlns:a16="http://schemas.microsoft.com/office/drawing/2014/main" xmlns="" id="{ADBE606C-B159-4A1C-9596-54D8F2F2EDE4}"/>
              </a:ext>
            </a:extLst>
          </p:cNvPr>
          <p:cNvCxnSpPr>
            <a:cxnSpLocks noChangeShapeType="1"/>
            <a:stCxn id="74774" idx="6"/>
            <a:endCxn id="74775" idx="2"/>
          </p:cNvCxnSpPr>
          <p:nvPr/>
        </p:nvCxnSpPr>
        <p:spPr bwMode="auto">
          <a:xfrm>
            <a:off x="4919663" y="2231231"/>
            <a:ext cx="857250" cy="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74777" name="Text Box 33">
            <a:extLst>
              <a:ext uri="{FF2B5EF4-FFF2-40B4-BE49-F238E27FC236}">
                <a16:creationId xmlns:a16="http://schemas.microsoft.com/office/drawing/2014/main" xmlns="" id="{A386679E-B2DA-4F01-9D68-08B0ABDB822B}"/>
              </a:ext>
            </a:extLst>
          </p:cNvPr>
          <p:cNvSpPr txBox="1">
            <a:spLocks noChangeArrowheads="1"/>
          </p:cNvSpPr>
          <p:nvPr/>
        </p:nvSpPr>
        <p:spPr bwMode="auto">
          <a:xfrm>
            <a:off x="5235755" y="2059781"/>
            <a:ext cx="258404"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3</a:t>
            </a:r>
          </a:p>
        </p:txBody>
      </p:sp>
      <p:sp>
        <p:nvSpPr>
          <p:cNvPr id="74778" name="Oval 34">
            <a:extLst>
              <a:ext uri="{FF2B5EF4-FFF2-40B4-BE49-F238E27FC236}">
                <a16:creationId xmlns:a16="http://schemas.microsoft.com/office/drawing/2014/main" xmlns="" id="{E11016AB-1CA0-47A9-A154-2E0150E2E0F0}"/>
              </a:ext>
            </a:extLst>
          </p:cNvPr>
          <p:cNvSpPr>
            <a:spLocks noChangeAspect="1" noChangeArrowheads="1"/>
          </p:cNvSpPr>
          <p:nvPr/>
        </p:nvSpPr>
        <p:spPr bwMode="auto">
          <a:xfrm>
            <a:off x="2457450" y="1543050"/>
            <a:ext cx="342900" cy="3429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sp>
        <p:nvSpPr>
          <p:cNvPr id="74779" name="Oval 35">
            <a:extLst>
              <a:ext uri="{FF2B5EF4-FFF2-40B4-BE49-F238E27FC236}">
                <a16:creationId xmlns:a16="http://schemas.microsoft.com/office/drawing/2014/main" xmlns="" id="{3CD335A0-326C-408F-A8F5-EEE8D82794EA}"/>
              </a:ext>
            </a:extLst>
          </p:cNvPr>
          <p:cNvSpPr>
            <a:spLocks noChangeArrowheads="1"/>
          </p:cNvSpPr>
          <p:nvPr/>
        </p:nvSpPr>
        <p:spPr bwMode="auto">
          <a:xfrm>
            <a:off x="3657600" y="1485900"/>
            <a:ext cx="342900" cy="3429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cxnSp>
        <p:nvCxnSpPr>
          <p:cNvPr id="74780" name="AutoShape 36">
            <a:extLst>
              <a:ext uri="{FF2B5EF4-FFF2-40B4-BE49-F238E27FC236}">
                <a16:creationId xmlns:a16="http://schemas.microsoft.com/office/drawing/2014/main" xmlns="" id="{E6DBE3AE-2F84-4A86-868C-68A565F900FC}"/>
              </a:ext>
            </a:extLst>
          </p:cNvPr>
          <p:cNvCxnSpPr>
            <a:cxnSpLocks noChangeShapeType="1"/>
            <a:stCxn id="74778" idx="6"/>
            <a:endCxn id="74779" idx="2"/>
          </p:cNvCxnSpPr>
          <p:nvPr/>
        </p:nvCxnSpPr>
        <p:spPr bwMode="auto">
          <a:xfrm flipV="1">
            <a:off x="2800350" y="1657350"/>
            <a:ext cx="857250" cy="57150"/>
          </a:xfrm>
          <a:prstGeom prst="straightConnector1">
            <a:avLst/>
          </a:prstGeom>
          <a:noFill/>
          <a:ln w="9525">
            <a:solidFill>
              <a:srgbClr val="FFFF00"/>
            </a:solidFill>
            <a:round/>
            <a:headEnd/>
            <a:tailEnd/>
          </a:ln>
          <a:extLst>
            <a:ext uri="{909E8E84-426E-40DD-AFC4-6F175D3DCCD1}">
              <a14:hiddenFill xmlns:a14="http://schemas.microsoft.com/office/drawing/2010/main">
                <a:noFill/>
              </a14:hiddenFill>
            </a:ext>
          </a:extLst>
        </p:spPr>
      </p:cxnSp>
      <p:sp>
        <p:nvSpPr>
          <p:cNvPr id="74781" name="Text Box 37">
            <a:extLst>
              <a:ext uri="{FF2B5EF4-FFF2-40B4-BE49-F238E27FC236}">
                <a16:creationId xmlns:a16="http://schemas.microsoft.com/office/drawing/2014/main" xmlns="" id="{9789816A-4CF9-4103-8189-573E78DE84BA}"/>
              </a:ext>
            </a:extLst>
          </p:cNvPr>
          <p:cNvSpPr txBox="1">
            <a:spLocks noChangeArrowheads="1"/>
          </p:cNvSpPr>
          <p:nvPr/>
        </p:nvSpPr>
        <p:spPr bwMode="auto">
          <a:xfrm>
            <a:off x="3116442" y="1543050"/>
            <a:ext cx="258404"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4</a:t>
            </a:r>
          </a:p>
        </p:txBody>
      </p:sp>
      <p:sp>
        <p:nvSpPr>
          <p:cNvPr id="74782" name="Oval 38">
            <a:extLst>
              <a:ext uri="{FF2B5EF4-FFF2-40B4-BE49-F238E27FC236}">
                <a16:creationId xmlns:a16="http://schemas.microsoft.com/office/drawing/2014/main" xmlns="" id="{4A5B229F-D2B8-400B-A780-68C3C42A996A}"/>
              </a:ext>
            </a:extLst>
          </p:cNvPr>
          <p:cNvSpPr>
            <a:spLocks noChangeArrowheads="1"/>
          </p:cNvSpPr>
          <p:nvPr/>
        </p:nvSpPr>
        <p:spPr bwMode="auto">
          <a:xfrm>
            <a:off x="3028950" y="2228850"/>
            <a:ext cx="342900" cy="3429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sp>
        <p:nvSpPr>
          <p:cNvPr id="74783" name="Oval 39">
            <a:extLst>
              <a:ext uri="{FF2B5EF4-FFF2-40B4-BE49-F238E27FC236}">
                <a16:creationId xmlns:a16="http://schemas.microsoft.com/office/drawing/2014/main" xmlns="" id="{323350A7-CBD0-420B-928A-FA328FBD16D2}"/>
              </a:ext>
            </a:extLst>
          </p:cNvPr>
          <p:cNvSpPr>
            <a:spLocks noChangeArrowheads="1"/>
          </p:cNvSpPr>
          <p:nvPr/>
        </p:nvSpPr>
        <p:spPr bwMode="auto">
          <a:xfrm>
            <a:off x="1714500" y="2686050"/>
            <a:ext cx="342900" cy="3429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sp>
        <p:nvSpPr>
          <p:cNvPr id="74784" name="Oval 40">
            <a:extLst>
              <a:ext uri="{FF2B5EF4-FFF2-40B4-BE49-F238E27FC236}">
                <a16:creationId xmlns:a16="http://schemas.microsoft.com/office/drawing/2014/main" xmlns="" id="{3DF28B54-C184-4404-887F-2B41CD365949}"/>
              </a:ext>
            </a:extLst>
          </p:cNvPr>
          <p:cNvSpPr>
            <a:spLocks noChangeArrowheads="1"/>
          </p:cNvSpPr>
          <p:nvPr/>
        </p:nvSpPr>
        <p:spPr bwMode="auto">
          <a:xfrm>
            <a:off x="2571750" y="4286250"/>
            <a:ext cx="342900" cy="3429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sp>
        <p:nvSpPr>
          <p:cNvPr id="74785" name="Oval 41">
            <a:extLst>
              <a:ext uri="{FF2B5EF4-FFF2-40B4-BE49-F238E27FC236}">
                <a16:creationId xmlns:a16="http://schemas.microsoft.com/office/drawing/2014/main" xmlns="" id="{6277EBC2-99D9-4B33-BF65-E3034A39C1A9}"/>
              </a:ext>
            </a:extLst>
          </p:cNvPr>
          <p:cNvSpPr>
            <a:spLocks noChangeArrowheads="1"/>
          </p:cNvSpPr>
          <p:nvPr/>
        </p:nvSpPr>
        <p:spPr bwMode="auto">
          <a:xfrm>
            <a:off x="3600450" y="2286000"/>
            <a:ext cx="342900" cy="3429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sp>
        <p:nvSpPr>
          <p:cNvPr id="74786" name="Oval 42">
            <a:extLst>
              <a:ext uri="{FF2B5EF4-FFF2-40B4-BE49-F238E27FC236}">
                <a16:creationId xmlns:a16="http://schemas.microsoft.com/office/drawing/2014/main" xmlns="" id="{AF40A16E-1918-45D4-AC3C-C43002F27CAF}"/>
              </a:ext>
            </a:extLst>
          </p:cNvPr>
          <p:cNvSpPr>
            <a:spLocks noChangeArrowheads="1"/>
          </p:cNvSpPr>
          <p:nvPr/>
        </p:nvSpPr>
        <p:spPr bwMode="auto">
          <a:xfrm>
            <a:off x="3028950" y="3028950"/>
            <a:ext cx="342900" cy="3429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cxnSp>
        <p:nvCxnSpPr>
          <p:cNvPr id="74787" name="AutoShape 43">
            <a:extLst>
              <a:ext uri="{FF2B5EF4-FFF2-40B4-BE49-F238E27FC236}">
                <a16:creationId xmlns:a16="http://schemas.microsoft.com/office/drawing/2014/main" xmlns="" id="{4D069E08-0648-4CA8-947D-63EB6E079862}"/>
              </a:ext>
            </a:extLst>
          </p:cNvPr>
          <p:cNvCxnSpPr>
            <a:cxnSpLocks noChangeShapeType="1"/>
            <a:stCxn id="74778" idx="3"/>
            <a:endCxn id="74783" idx="7"/>
          </p:cNvCxnSpPr>
          <p:nvPr/>
        </p:nvCxnSpPr>
        <p:spPr bwMode="auto">
          <a:xfrm flipH="1">
            <a:off x="2007394" y="1835944"/>
            <a:ext cx="500063" cy="900113"/>
          </a:xfrm>
          <a:prstGeom prst="straightConnector1">
            <a:avLst/>
          </a:prstGeom>
          <a:noFill/>
          <a:ln w="9525">
            <a:solidFill>
              <a:srgbClr val="FFFF00"/>
            </a:solidFill>
            <a:round/>
            <a:headEnd/>
            <a:tailEnd/>
          </a:ln>
          <a:extLst>
            <a:ext uri="{909E8E84-426E-40DD-AFC4-6F175D3DCCD1}">
              <a14:hiddenFill xmlns:a14="http://schemas.microsoft.com/office/drawing/2010/main">
                <a:noFill/>
              </a14:hiddenFill>
            </a:ext>
          </a:extLst>
        </p:spPr>
      </p:cxnSp>
      <p:cxnSp>
        <p:nvCxnSpPr>
          <p:cNvPr id="74788" name="AutoShape 44">
            <a:extLst>
              <a:ext uri="{FF2B5EF4-FFF2-40B4-BE49-F238E27FC236}">
                <a16:creationId xmlns:a16="http://schemas.microsoft.com/office/drawing/2014/main" xmlns="" id="{BCB1C2CF-8343-4632-BEE7-CCE1A80568EC}"/>
              </a:ext>
            </a:extLst>
          </p:cNvPr>
          <p:cNvCxnSpPr>
            <a:cxnSpLocks noChangeShapeType="1"/>
            <a:stCxn id="74783" idx="5"/>
            <a:endCxn id="74784" idx="1"/>
          </p:cNvCxnSpPr>
          <p:nvPr/>
        </p:nvCxnSpPr>
        <p:spPr bwMode="auto">
          <a:xfrm>
            <a:off x="2007394" y="2978944"/>
            <a:ext cx="614363" cy="1357313"/>
          </a:xfrm>
          <a:prstGeom prst="straightConnector1">
            <a:avLst/>
          </a:prstGeom>
          <a:noFill/>
          <a:ln w="9525">
            <a:solidFill>
              <a:srgbClr val="FFFF00"/>
            </a:solidFill>
            <a:round/>
            <a:headEnd/>
            <a:tailEnd/>
          </a:ln>
          <a:extLst>
            <a:ext uri="{909E8E84-426E-40DD-AFC4-6F175D3DCCD1}">
              <a14:hiddenFill xmlns:a14="http://schemas.microsoft.com/office/drawing/2010/main">
                <a:noFill/>
              </a14:hiddenFill>
            </a:ext>
          </a:extLst>
        </p:spPr>
      </p:cxnSp>
      <p:cxnSp>
        <p:nvCxnSpPr>
          <p:cNvPr id="74789" name="AutoShape 45">
            <a:extLst>
              <a:ext uri="{FF2B5EF4-FFF2-40B4-BE49-F238E27FC236}">
                <a16:creationId xmlns:a16="http://schemas.microsoft.com/office/drawing/2014/main" xmlns="" id="{8EE8AED9-1FA6-4BD2-92FE-2D15C06214F5}"/>
              </a:ext>
            </a:extLst>
          </p:cNvPr>
          <p:cNvCxnSpPr>
            <a:cxnSpLocks noChangeShapeType="1"/>
            <a:stCxn id="74784" idx="7"/>
            <a:endCxn id="74786" idx="4"/>
          </p:cNvCxnSpPr>
          <p:nvPr/>
        </p:nvCxnSpPr>
        <p:spPr bwMode="auto">
          <a:xfrm flipV="1">
            <a:off x="2864644" y="3371851"/>
            <a:ext cx="335756" cy="964406"/>
          </a:xfrm>
          <a:prstGeom prst="straightConnector1">
            <a:avLst/>
          </a:prstGeom>
          <a:noFill/>
          <a:ln w="9525">
            <a:solidFill>
              <a:srgbClr val="FFFF00"/>
            </a:solidFill>
            <a:round/>
            <a:headEnd/>
            <a:tailEnd/>
          </a:ln>
          <a:extLst>
            <a:ext uri="{909E8E84-426E-40DD-AFC4-6F175D3DCCD1}">
              <a14:hiddenFill xmlns:a14="http://schemas.microsoft.com/office/drawing/2010/main">
                <a:noFill/>
              </a14:hiddenFill>
            </a:ext>
          </a:extLst>
        </p:spPr>
      </p:cxnSp>
      <p:cxnSp>
        <p:nvCxnSpPr>
          <p:cNvPr id="74790" name="AutoShape 46">
            <a:extLst>
              <a:ext uri="{FF2B5EF4-FFF2-40B4-BE49-F238E27FC236}">
                <a16:creationId xmlns:a16="http://schemas.microsoft.com/office/drawing/2014/main" xmlns="" id="{A1A85143-CF5F-49C2-80B6-6EEEF3275879}"/>
              </a:ext>
            </a:extLst>
          </p:cNvPr>
          <p:cNvCxnSpPr>
            <a:cxnSpLocks noChangeShapeType="1"/>
            <a:stCxn id="74785" idx="3"/>
            <a:endCxn id="74786" idx="7"/>
          </p:cNvCxnSpPr>
          <p:nvPr/>
        </p:nvCxnSpPr>
        <p:spPr bwMode="auto">
          <a:xfrm flipH="1">
            <a:off x="3321844" y="2578894"/>
            <a:ext cx="328613" cy="500063"/>
          </a:xfrm>
          <a:prstGeom prst="straightConnector1">
            <a:avLst/>
          </a:prstGeom>
          <a:noFill/>
          <a:ln w="9525">
            <a:solidFill>
              <a:srgbClr val="FFFF00"/>
            </a:solidFill>
            <a:round/>
            <a:headEnd/>
            <a:tailEnd/>
          </a:ln>
          <a:extLst>
            <a:ext uri="{909E8E84-426E-40DD-AFC4-6F175D3DCCD1}">
              <a14:hiddenFill xmlns:a14="http://schemas.microsoft.com/office/drawing/2010/main">
                <a:noFill/>
              </a14:hiddenFill>
            </a:ext>
          </a:extLst>
        </p:spPr>
      </p:cxnSp>
      <p:cxnSp>
        <p:nvCxnSpPr>
          <p:cNvPr id="74791" name="AutoShape 47">
            <a:extLst>
              <a:ext uri="{FF2B5EF4-FFF2-40B4-BE49-F238E27FC236}">
                <a16:creationId xmlns:a16="http://schemas.microsoft.com/office/drawing/2014/main" xmlns="" id="{255B67EB-0083-4288-917C-3B17BC995349}"/>
              </a:ext>
            </a:extLst>
          </p:cNvPr>
          <p:cNvCxnSpPr>
            <a:cxnSpLocks noChangeShapeType="1"/>
            <a:stCxn id="74782" idx="4"/>
            <a:endCxn id="74786" idx="0"/>
          </p:cNvCxnSpPr>
          <p:nvPr/>
        </p:nvCxnSpPr>
        <p:spPr bwMode="auto">
          <a:xfrm>
            <a:off x="3200400" y="2571750"/>
            <a:ext cx="0" cy="457200"/>
          </a:xfrm>
          <a:prstGeom prst="straightConnector1">
            <a:avLst/>
          </a:prstGeom>
          <a:noFill/>
          <a:ln w="9525">
            <a:solidFill>
              <a:srgbClr val="FFFF00"/>
            </a:solidFill>
            <a:round/>
            <a:headEnd/>
            <a:tailEnd/>
          </a:ln>
          <a:extLst>
            <a:ext uri="{909E8E84-426E-40DD-AFC4-6F175D3DCCD1}">
              <a14:hiddenFill xmlns:a14="http://schemas.microsoft.com/office/drawing/2010/main">
                <a:noFill/>
              </a14:hiddenFill>
            </a:ext>
          </a:extLst>
        </p:spPr>
      </p:cxnSp>
      <p:cxnSp>
        <p:nvCxnSpPr>
          <p:cNvPr id="74792" name="AutoShape 48">
            <a:extLst>
              <a:ext uri="{FF2B5EF4-FFF2-40B4-BE49-F238E27FC236}">
                <a16:creationId xmlns:a16="http://schemas.microsoft.com/office/drawing/2014/main" xmlns="" id="{AAFFC4F4-B86A-4E6F-A377-539D2CC6C4D5}"/>
              </a:ext>
            </a:extLst>
          </p:cNvPr>
          <p:cNvCxnSpPr>
            <a:cxnSpLocks noChangeShapeType="1"/>
            <a:stCxn id="74778" idx="4"/>
            <a:endCxn id="74784" idx="0"/>
          </p:cNvCxnSpPr>
          <p:nvPr/>
        </p:nvCxnSpPr>
        <p:spPr bwMode="auto">
          <a:xfrm>
            <a:off x="2628900" y="1885950"/>
            <a:ext cx="114300" cy="2400300"/>
          </a:xfrm>
          <a:prstGeom prst="straightConnector1">
            <a:avLst/>
          </a:prstGeom>
          <a:noFill/>
          <a:ln w="9525">
            <a:solidFill>
              <a:srgbClr val="FFFF00"/>
            </a:solidFill>
            <a:round/>
            <a:headEnd/>
            <a:tailEnd/>
          </a:ln>
          <a:extLst>
            <a:ext uri="{909E8E84-426E-40DD-AFC4-6F175D3DCCD1}">
              <a14:hiddenFill xmlns:a14="http://schemas.microsoft.com/office/drawing/2010/main">
                <a:noFill/>
              </a14:hiddenFill>
            </a:ext>
          </a:extLst>
        </p:spPr>
      </p:cxnSp>
      <p:cxnSp>
        <p:nvCxnSpPr>
          <p:cNvPr id="74793" name="AutoShape 49">
            <a:extLst>
              <a:ext uri="{FF2B5EF4-FFF2-40B4-BE49-F238E27FC236}">
                <a16:creationId xmlns:a16="http://schemas.microsoft.com/office/drawing/2014/main" xmlns="" id="{40D3F1B2-4D1A-4C2A-A32A-15D7CA33A534}"/>
              </a:ext>
            </a:extLst>
          </p:cNvPr>
          <p:cNvCxnSpPr>
            <a:cxnSpLocks noChangeShapeType="1"/>
            <a:stCxn id="74779" idx="3"/>
            <a:endCxn id="74782" idx="7"/>
          </p:cNvCxnSpPr>
          <p:nvPr/>
        </p:nvCxnSpPr>
        <p:spPr bwMode="auto">
          <a:xfrm flipH="1">
            <a:off x="3321844" y="1778794"/>
            <a:ext cx="385763" cy="500063"/>
          </a:xfrm>
          <a:prstGeom prst="straightConnector1">
            <a:avLst/>
          </a:prstGeom>
          <a:noFill/>
          <a:ln w="9525">
            <a:solidFill>
              <a:srgbClr val="FFFF00"/>
            </a:solidFill>
            <a:round/>
            <a:headEnd/>
            <a:tailEnd/>
          </a:ln>
          <a:extLst>
            <a:ext uri="{909E8E84-426E-40DD-AFC4-6F175D3DCCD1}">
              <a14:hiddenFill xmlns:a14="http://schemas.microsoft.com/office/drawing/2010/main">
                <a:noFill/>
              </a14:hiddenFill>
            </a:ext>
          </a:extLst>
        </p:spPr>
      </p:cxnSp>
      <p:cxnSp>
        <p:nvCxnSpPr>
          <p:cNvPr id="74794" name="AutoShape 50">
            <a:extLst>
              <a:ext uri="{FF2B5EF4-FFF2-40B4-BE49-F238E27FC236}">
                <a16:creationId xmlns:a16="http://schemas.microsoft.com/office/drawing/2014/main" xmlns="" id="{B5B898F7-998D-48F6-B6F8-2EB2435FD1F3}"/>
              </a:ext>
            </a:extLst>
          </p:cNvPr>
          <p:cNvCxnSpPr>
            <a:cxnSpLocks noChangeShapeType="1"/>
            <a:stCxn id="74779" idx="4"/>
            <a:endCxn id="74785" idx="0"/>
          </p:cNvCxnSpPr>
          <p:nvPr/>
        </p:nvCxnSpPr>
        <p:spPr bwMode="auto">
          <a:xfrm flipH="1">
            <a:off x="3771900" y="1828800"/>
            <a:ext cx="57150" cy="457200"/>
          </a:xfrm>
          <a:prstGeom prst="straightConnector1">
            <a:avLst/>
          </a:prstGeom>
          <a:noFill/>
          <a:ln w="9525">
            <a:solidFill>
              <a:srgbClr val="FFFF00"/>
            </a:solidFill>
            <a:round/>
            <a:headEnd/>
            <a:tailEnd/>
          </a:ln>
          <a:extLst>
            <a:ext uri="{909E8E84-426E-40DD-AFC4-6F175D3DCCD1}">
              <a14:hiddenFill xmlns:a14="http://schemas.microsoft.com/office/drawing/2010/main">
                <a:noFill/>
              </a14:hiddenFill>
            </a:ext>
          </a:extLst>
        </p:spPr>
      </p:cxnSp>
      <p:sp>
        <p:nvSpPr>
          <p:cNvPr id="74795" name="Oval 55">
            <a:extLst>
              <a:ext uri="{FF2B5EF4-FFF2-40B4-BE49-F238E27FC236}">
                <a16:creationId xmlns:a16="http://schemas.microsoft.com/office/drawing/2014/main" xmlns="" id="{B257A8A3-0C2A-4870-9B14-8CD9B239EF28}"/>
              </a:ext>
            </a:extLst>
          </p:cNvPr>
          <p:cNvSpPr>
            <a:spLocks noChangeAspect="1" noChangeArrowheads="1"/>
          </p:cNvSpPr>
          <p:nvPr/>
        </p:nvSpPr>
        <p:spPr bwMode="auto">
          <a:xfrm>
            <a:off x="4590270" y="2634189"/>
            <a:ext cx="352521" cy="352521"/>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sp>
        <p:nvSpPr>
          <p:cNvPr id="74796" name="Oval 56">
            <a:extLst>
              <a:ext uri="{FF2B5EF4-FFF2-40B4-BE49-F238E27FC236}">
                <a16:creationId xmlns:a16="http://schemas.microsoft.com/office/drawing/2014/main" xmlns="" id="{B61FCDFE-0417-4B1C-A575-A14B8CE0616D}"/>
              </a:ext>
            </a:extLst>
          </p:cNvPr>
          <p:cNvSpPr>
            <a:spLocks noChangeArrowheads="1"/>
          </p:cNvSpPr>
          <p:nvPr/>
        </p:nvSpPr>
        <p:spPr bwMode="auto">
          <a:xfrm>
            <a:off x="5790420" y="2634189"/>
            <a:ext cx="329393" cy="352521"/>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cxnSp>
        <p:nvCxnSpPr>
          <p:cNvPr id="74797" name="AutoShape 57">
            <a:extLst>
              <a:ext uri="{FF2B5EF4-FFF2-40B4-BE49-F238E27FC236}">
                <a16:creationId xmlns:a16="http://schemas.microsoft.com/office/drawing/2014/main" xmlns="" id="{7279BCA3-6E8C-45F6-A9EE-A40A492BF74C}"/>
              </a:ext>
            </a:extLst>
          </p:cNvPr>
          <p:cNvCxnSpPr>
            <a:cxnSpLocks noChangeShapeType="1"/>
            <a:stCxn id="74795" idx="6"/>
            <a:endCxn id="74796" idx="2"/>
          </p:cNvCxnSpPr>
          <p:nvPr/>
        </p:nvCxnSpPr>
        <p:spPr bwMode="auto">
          <a:xfrm>
            <a:off x="4942791" y="2810450"/>
            <a:ext cx="847629" cy="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74798" name="Text Box 58">
            <a:extLst>
              <a:ext uri="{FF2B5EF4-FFF2-40B4-BE49-F238E27FC236}">
                <a16:creationId xmlns:a16="http://schemas.microsoft.com/office/drawing/2014/main" xmlns="" id="{89EB5CCC-ACBA-46BF-B727-6275B30A14C0}"/>
              </a:ext>
            </a:extLst>
          </p:cNvPr>
          <p:cNvSpPr txBox="1">
            <a:spLocks noChangeArrowheads="1"/>
          </p:cNvSpPr>
          <p:nvPr/>
        </p:nvSpPr>
        <p:spPr bwMode="auto">
          <a:xfrm>
            <a:off x="5272499" y="2637330"/>
            <a:ext cx="151818"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4</a:t>
            </a:r>
          </a:p>
        </p:txBody>
      </p:sp>
      <p:sp>
        <p:nvSpPr>
          <p:cNvPr id="74799" name="Oval 59">
            <a:extLst>
              <a:ext uri="{FF2B5EF4-FFF2-40B4-BE49-F238E27FC236}">
                <a16:creationId xmlns:a16="http://schemas.microsoft.com/office/drawing/2014/main" xmlns="" id="{2D78B12A-5B9E-4705-8BC9-4CF2836EB42A}"/>
              </a:ext>
            </a:extLst>
          </p:cNvPr>
          <p:cNvSpPr>
            <a:spLocks noChangeAspect="1" noChangeArrowheads="1"/>
          </p:cNvSpPr>
          <p:nvPr/>
        </p:nvSpPr>
        <p:spPr bwMode="auto">
          <a:xfrm>
            <a:off x="6286500" y="3834355"/>
            <a:ext cx="342900" cy="342900"/>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sp>
        <p:nvSpPr>
          <p:cNvPr id="74800" name="Oval 60">
            <a:extLst>
              <a:ext uri="{FF2B5EF4-FFF2-40B4-BE49-F238E27FC236}">
                <a16:creationId xmlns:a16="http://schemas.microsoft.com/office/drawing/2014/main" xmlns="" id="{05A0A582-8042-4766-956D-A73AABC92FC5}"/>
              </a:ext>
            </a:extLst>
          </p:cNvPr>
          <p:cNvSpPr>
            <a:spLocks noChangeArrowheads="1"/>
          </p:cNvSpPr>
          <p:nvPr/>
        </p:nvSpPr>
        <p:spPr bwMode="auto">
          <a:xfrm>
            <a:off x="7486650" y="3834355"/>
            <a:ext cx="342900" cy="342900"/>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cxnSp>
        <p:nvCxnSpPr>
          <p:cNvPr id="74801" name="AutoShape 61">
            <a:extLst>
              <a:ext uri="{FF2B5EF4-FFF2-40B4-BE49-F238E27FC236}">
                <a16:creationId xmlns:a16="http://schemas.microsoft.com/office/drawing/2014/main" xmlns="" id="{35704B2E-DFDB-4614-BCF7-09EB8EC03915}"/>
              </a:ext>
            </a:extLst>
          </p:cNvPr>
          <p:cNvCxnSpPr>
            <a:cxnSpLocks noChangeShapeType="1"/>
            <a:stCxn id="74799" idx="6"/>
            <a:endCxn id="74800" idx="2"/>
          </p:cNvCxnSpPr>
          <p:nvPr/>
        </p:nvCxnSpPr>
        <p:spPr bwMode="auto">
          <a:xfrm>
            <a:off x="6629400" y="4005805"/>
            <a:ext cx="857250" cy="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74802" name="Text Box 62">
            <a:extLst>
              <a:ext uri="{FF2B5EF4-FFF2-40B4-BE49-F238E27FC236}">
                <a16:creationId xmlns:a16="http://schemas.microsoft.com/office/drawing/2014/main" xmlns="" id="{E6441C58-8976-43EA-95E4-D68D0BBD3116}"/>
              </a:ext>
            </a:extLst>
          </p:cNvPr>
          <p:cNvSpPr txBox="1">
            <a:spLocks noChangeArrowheads="1"/>
          </p:cNvSpPr>
          <p:nvPr/>
        </p:nvSpPr>
        <p:spPr bwMode="auto">
          <a:xfrm>
            <a:off x="6941960" y="3834355"/>
            <a:ext cx="332143"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10</a:t>
            </a:r>
          </a:p>
        </p:txBody>
      </p:sp>
      <p:sp>
        <p:nvSpPr>
          <p:cNvPr id="74803" name="Oval 63">
            <a:extLst>
              <a:ext uri="{FF2B5EF4-FFF2-40B4-BE49-F238E27FC236}">
                <a16:creationId xmlns:a16="http://schemas.microsoft.com/office/drawing/2014/main" xmlns="" id="{3BB3BBF5-46FD-4CBD-95C9-75E6C956B62B}"/>
              </a:ext>
            </a:extLst>
          </p:cNvPr>
          <p:cNvSpPr>
            <a:spLocks noChangeAspect="1" noChangeArrowheads="1"/>
          </p:cNvSpPr>
          <p:nvPr/>
        </p:nvSpPr>
        <p:spPr bwMode="auto">
          <a:xfrm>
            <a:off x="6286500" y="400050"/>
            <a:ext cx="342900" cy="342900"/>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sp>
        <p:nvSpPr>
          <p:cNvPr id="74804" name="Oval 64">
            <a:extLst>
              <a:ext uri="{FF2B5EF4-FFF2-40B4-BE49-F238E27FC236}">
                <a16:creationId xmlns:a16="http://schemas.microsoft.com/office/drawing/2014/main" xmlns="" id="{F38F5905-A6A3-4FCC-977B-160ADACB6DAB}"/>
              </a:ext>
            </a:extLst>
          </p:cNvPr>
          <p:cNvSpPr>
            <a:spLocks noChangeArrowheads="1"/>
          </p:cNvSpPr>
          <p:nvPr/>
        </p:nvSpPr>
        <p:spPr bwMode="auto">
          <a:xfrm>
            <a:off x="7486650" y="400050"/>
            <a:ext cx="342900" cy="342900"/>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cxnSp>
        <p:nvCxnSpPr>
          <p:cNvPr id="74805" name="AutoShape 65">
            <a:extLst>
              <a:ext uri="{FF2B5EF4-FFF2-40B4-BE49-F238E27FC236}">
                <a16:creationId xmlns:a16="http://schemas.microsoft.com/office/drawing/2014/main" xmlns="" id="{A46F1F8D-53AF-4C8B-9323-7F7BD7B58C07}"/>
              </a:ext>
            </a:extLst>
          </p:cNvPr>
          <p:cNvCxnSpPr>
            <a:cxnSpLocks noChangeShapeType="1"/>
            <a:stCxn id="74803" idx="6"/>
            <a:endCxn id="74804" idx="2"/>
          </p:cNvCxnSpPr>
          <p:nvPr/>
        </p:nvCxnSpPr>
        <p:spPr bwMode="auto">
          <a:xfrm>
            <a:off x="6629400" y="571500"/>
            <a:ext cx="857250" cy="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74806" name="Text Box 66">
            <a:extLst>
              <a:ext uri="{FF2B5EF4-FFF2-40B4-BE49-F238E27FC236}">
                <a16:creationId xmlns:a16="http://schemas.microsoft.com/office/drawing/2014/main" xmlns="" id="{CAA167A6-1A3C-4C08-A8D3-9CFAE019E6D4}"/>
              </a:ext>
            </a:extLst>
          </p:cNvPr>
          <p:cNvSpPr txBox="1">
            <a:spLocks noChangeArrowheads="1"/>
          </p:cNvSpPr>
          <p:nvPr/>
        </p:nvSpPr>
        <p:spPr bwMode="auto">
          <a:xfrm>
            <a:off x="6945492" y="400050"/>
            <a:ext cx="258404"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1</a:t>
            </a:r>
          </a:p>
        </p:txBody>
      </p:sp>
      <p:sp>
        <p:nvSpPr>
          <p:cNvPr id="74807" name="Oval 67">
            <a:extLst>
              <a:ext uri="{FF2B5EF4-FFF2-40B4-BE49-F238E27FC236}">
                <a16:creationId xmlns:a16="http://schemas.microsoft.com/office/drawing/2014/main" xmlns="" id="{F288D333-8A23-4956-9CF3-99DDCE94115E}"/>
              </a:ext>
            </a:extLst>
          </p:cNvPr>
          <p:cNvSpPr>
            <a:spLocks noChangeAspect="1" noChangeArrowheads="1"/>
          </p:cNvSpPr>
          <p:nvPr/>
        </p:nvSpPr>
        <p:spPr bwMode="auto">
          <a:xfrm>
            <a:off x="4572000" y="3834355"/>
            <a:ext cx="342900" cy="342900"/>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sp>
        <p:nvSpPr>
          <p:cNvPr id="74808" name="Oval 68">
            <a:extLst>
              <a:ext uri="{FF2B5EF4-FFF2-40B4-BE49-F238E27FC236}">
                <a16:creationId xmlns:a16="http://schemas.microsoft.com/office/drawing/2014/main" xmlns="" id="{F9B10716-954C-46CD-A36C-0E16497E737B}"/>
              </a:ext>
            </a:extLst>
          </p:cNvPr>
          <p:cNvSpPr>
            <a:spLocks noChangeArrowheads="1"/>
          </p:cNvSpPr>
          <p:nvPr/>
        </p:nvSpPr>
        <p:spPr bwMode="auto">
          <a:xfrm>
            <a:off x="5772150" y="3834355"/>
            <a:ext cx="342900" cy="342900"/>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cxnSp>
        <p:nvCxnSpPr>
          <p:cNvPr id="74809" name="AutoShape 69">
            <a:extLst>
              <a:ext uri="{FF2B5EF4-FFF2-40B4-BE49-F238E27FC236}">
                <a16:creationId xmlns:a16="http://schemas.microsoft.com/office/drawing/2014/main" xmlns="" id="{46FA8BBA-49D7-4BBC-9033-5A4196833AF0}"/>
              </a:ext>
            </a:extLst>
          </p:cNvPr>
          <p:cNvCxnSpPr>
            <a:cxnSpLocks noChangeShapeType="1"/>
            <a:stCxn id="74807" idx="6"/>
            <a:endCxn id="74808" idx="2"/>
          </p:cNvCxnSpPr>
          <p:nvPr/>
        </p:nvCxnSpPr>
        <p:spPr bwMode="auto">
          <a:xfrm>
            <a:off x="4914900" y="4005805"/>
            <a:ext cx="857250" cy="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74810" name="Text Box 70">
            <a:extLst>
              <a:ext uri="{FF2B5EF4-FFF2-40B4-BE49-F238E27FC236}">
                <a16:creationId xmlns:a16="http://schemas.microsoft.com/office/drawing/2014/main" xmlns="" id="{78B485DB-2F33-4282-B11B-D371A8DBC357}"/>
              </a:ext>
            </a:extLst>
          </p:cNvPr>
          <p:cNvSpPr txBox="1">
            <a:spLocks noChangeArrowheads="1"/>
          </p:cNvSpPr>
          <p:nvPr/>
        </p:nvSpPr>
        <p:spPr bwMode="auto">
          <a:xfrm>
            <a:off x="5230992" y="3834355"/>
            <a:ext cx="258404"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6</a:t>
            </a:r>
          </a:p>
        </p:txBody>
      </p:sp>
      <p:sp>
        <p:nvSpPr>
          <p:cNvPr id="74811" name="Oval 71">
            <a:extLst>
              <a:ext uri="{FF2B5EF4-FFF2-40B4-BE49-F238E27FC236}">
                <a16:creationId xmlns:a16="http://schemas.microsoft.com/office/drawing/2014/main" xmlns="" id="{1EEFF449-57A2-457A-A7EF-899E3CAF9175}"/>
              </a:ext>
            </a:extLst>
          </p:cNvPr>
          <p:cNvSpPr>
            <a:spLocks noChangeAspect="1" noChangeArrowheads="1"/>
          </p:cNvSpPr>
          <p:nvPr/>
        </p:nvSpPr>
        <p:spPr bwMode="auto">
          <a:xfrm>
            <a:off x="4568463" y="1543050"/>
            <a:ext cx="342900" cy="342900"/>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sp>
        <p:nvSpPr>
          <p:cNvPr id="74812" name="Oval 72">
            <a:extLst>
              <a:ext uri="{FF2B5EF4-FFF2-40B4-BE49-F238E27FC236}">
                <a16:creationId xmlns:a16="http://schemas.microsoft.com/office/drawing/2014/main" xmlns="" id="{D718333C-BF11-442F-B282-77B60C0E2FD9}"/>
              </a:ext>
            </a:extLst>
          </p:cNvPr>
          <p:cNvSpPr>
            <a:spLocks noChangeArrowheads="1"/>
          </p:cNvSpPr>
          <p:nvPr/>
        </p:nvSpPr>
        <p:spPr bwMode="auto">
          <a:xfrm>
            <a:off x="5768613" y="1543050"/>
            <a:ext cx="342900" cy="342900"/>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cxnSp>
        <p:nvCxnSpPr>
          <p:cNvPr id="74813" name="AutoShape 73">
            <a:extLst>
              <a:ext uri="{FF2B5EF4-FFF2-40B4-BE49-F238E27FC236}">
                <a16:creationId xmlns:a16="http://schemas.microsoft.com/office/drawing/2014/main" xmlns="" id="{248C0692-FD92-45DA-876B-841E15C18CDF}"/>
              </a:ext>
            </a:extLst>
          </p:cNvPr>
          <p:cNvCxnSpPr>
            <a:cxnSpLocks noChangeShapeType="1"/>
            <a:stCxn id="74811" idx="6"/>
            <a:endCxn id="74812" idx="2"/>
          </p:cNvCxnSpPr>
          <p:nvPr/>
        </p:nvCxnSpPr>
        <p:spPr bwMode="auto">
          <a:xfrm>
            <a:off x="4911363" y="1714500"/>
            <a:ext cx="857250" cy="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74814" name="Text Box 74">
            <a:extLst>
              <a:ext uri="{FF2B5EF4-FFF2-40B4-BE49-F238E27FC236}">
                <a16:creationId xmlns:a16="http://schemas.microsoft.com/office/drawing/2014/main" xmlns="" id="{C865E871-8AE3-4987-B3C2-936641FB55EC}"/>
              </a:ext>
            </a:extLst>
          </p:cNvPr>
          <p:cNvSpPr txBox="1">
            <a:spLocks noChangeArrowheads="1"/>
          </p:cNvSpPr>
          <p:nvPr/>
        </p:nvSpPr>
        <p:spPr bwMode="auto">
          <a:xfrm>
            <a:off x="5227455" y="1543050"/>
            <a:ext cx="258404"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3</a:t>
            </a:r>
          </a:p>
        </p:txBody>
      </p:sp>
      <p:sp>
        <p:nvSpPr>
          <p:cNvPr id="74815" name="Oval 75">
            <a:extLst>
              <a:ext uri="{FF2B5EF4-FFF2-40B4-BE49-F238E27FC236}">
                <a16:creationId xmlns:a16="http://schemas.microsoft.com/office/drawing/2014/main" xmlns="" id="{5F9A2960-E8B5-4D2B-BABD-E0B18F018E7B}"/>
              </a:ext>
            </a:extLst>
          </p:cNvPr>
          <p:cNvSpPr>
            <a:spLocks noChangeAspect="1" noChangeArrowheads="1"/>
          </p:cNvSpPr>
          <p:nvPr/>
        </p:nvSpPr>
        <p:spPr bwMode="auto">
          <a:xfrm>
            <a:off x="6282929" y="1540669"/>
            <a:ext cx="342900" cy="342900"/>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sp>
        <p:nvSpPr>
          <p:cNvPr id="74816" name="Oval 76">
            <a:extLst>
              <a:ext uri="{FF2B5EF4-FFF2-40B4-BE49-F238E27FC236}">
                <a16:creationId xmlns:a16="http://schemas.microsoft.com/office/drawing/2014/main" xmlns="" id="{EFDAEFD2-764D-48BD-9868-6D05AA4524C1}"/>
              </a:ext>
            </a:extLst>
          </p:cNvPr>
          <p:cNvSpPr>
            <a:spLocks noChangeArrowheads="1"/>
          </p:cNvSpPr>
          <p:nvPr/>
        </p:nvSpPr>
        <p:spPr bwMode="auto">
          <a:xfrm>
            <a:off x="7483079" y="1540669"/>
            <a:ext cx="342900" cy="342900"/>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cxnSp>
        <p:nvCxnSpPr>
          <p:cNvPr id="74817" name="AutoShape 77">
            <a:extLst>
              <a:ext uri="{FF2B5EF4-FFF2-40B4-BE49-F238E27FC236}">
                <a16:creationId xmlns:a16="http://schemas.microsoft.com/office/drawing/2014/main" xmlns="" id="{CF6F0FF3-6420-453E-BE6A-CC9EE56B3D1B}"/>
              </a:ext>
            </a:extLst>
          </p:cNvPr>
          <p:cNvCxnSpPr>
            <a:cxnSpLocks noChangeShapeType="1"/>
            <a:stCxn id="74815" idx="6"/>
            <a:endCxn id="74816" idx="2"/>
          </p:cNvCxnSpPr>
          <p:nvPr/>
        </p:nvCxnSpPr>
        <p:spPr bwMode="auto">
          <a:xfrm>
            <a:off x="6625829" y="1712119"/>
            <a:ext cx="857250" cy="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74818" name="Text Box 78">
            <a:extLst>
              <a:ext uri="{FF2B5EF4-FFF2-40B4-BE49-F238E27FC236}">
                <a16:creationId xmlns:a16="http://schemas.microsoft.com/office/drawing/2014/main" xmlns="" id="{5642C74C-2741-45F1-9980-229E91908F8C}"/>
              </a:ext>
            </a:extLst>
          </p:cNvPr>
          <p:cNvSpPr txBox="1">
            <a:spLocks noChangeArrowheads="1"/>
          </p:cNvSpPr>
          <p:nvPr/>
        </p:nvSpPr>
        <p:spPr bwMode="auto">
          <a:xfrm>
            <a:off x="6941921" y="1540669"/>
            <a:ext cx="258404"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3</a:t>
            </a:r>
          </a:p>
        </p:txBody>
      </p:sp>
      <p:sp>
        <p:nvSpPr>
          <p:cNvPr id="74823" name="Rectangle 83">
            <a:extLst>
              <a:ext uri="{FF2B5EF4-FFF2-40B4-BE49-F238E27FC236}">
                <a16:creationId xmlns:a16="http://schemas.microsoft.com/office/drawing/2014/main" xmlns="" id="{0560C8E1-6C24-438C-A070-6F5233491B26}"/>
              </a:ext>
            </a:extLst>
          </p:cNvPr>
          <p:cNvSpPr>
            <a:spLocks noChangeArrowheads="1"/>
          </p:cNvSpPr>
          <p:nvPr/>
        </p:nvSpPr>
        <p:spPr bwMode="auto">
          <a:xfrm>
            <a:off x="4286250" y="0"/>
            <a:ext cx="57150" cy="5143500"/>
          </a:xfrm>
          <a:prstGeom prst="rect">
            <a:avLst/>
          </a:prstGeom>
          <a:solidFill>
            <a:schemeClr val="tx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sp>
        <p:nvSpPr>
          <p:cNvPr id="74824" name="Oval 84">
            <a:extLst>
              <a:ext uri="{FF2B5EF4-FFF2-40B4-BE49-F238E27FC236}">
                <a16:creationId xmlns:a16="http://schemas.microsoft.com/office/drawing/2014/main" xmlns="" id="{EDF30EB4-838B-48BB-9E26-281B42BC9E69}"/>
              </a:ext>
            </a:extLst>
          </p:cNvPr>
          <p:cNvSpPr>
            <a:spLocks noChangeArrowheads="1"/>
          </p:cNvSpPr>
          <p:nvPr/>
        </p:nvSpPr>
        <p:spPr bwMode="auto">
          <a:xfrm>
            <a:off x="3600450" y="3771900"/>
            <a:ext cx="342900" cy="3429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sp>
        <p:nvSpPr>
          <p:cNvPr id="74826" name="Oval 86">
            <a:extLst>
              <a:ext uri="{FF2B5EF4-FFF2-40B4-BE49-F238E27FC236}">
                <a16:creationId xmlns:a16="http://schemas.microsoft.com/office/drawing/2014/main" xmlns="" id="{1C1B0527-9FC9-4360-807D-BCF7D123BE9C}"/>
              </a:ext>
            </a:extLst>
          </p:cNvPr>
          <p:cNvSpPr>
            <a:spLocks noChangeArrowheads="1"/>
          </p:cNvSpPr>
          <p:nvPr/>
        </p:nvSpPr>
        <p:spPr bwMode="auto">
          <a:xfrm>
            <a:off x="1257300" y="2171700"/>
            <a:ext cx="342900" cy="3429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cxnSp>
        <p:nvCxnSpPr>
          <p:cNvPr id="74827" name="AutoShape 87">
            <a:extLst>
              <a:ext uri="{FF2B5EF4-FFF2-40B4-BE49-F238E27FC236}">
                <a16:creationId xmlns:a16="http://schemas.microsoft.com/office/drawing/2014/main" xmlns="" id="{3E90D13E-DC23-4FA9-A953-CAFF7F7215F0}"/>
              </a:ext>
            </a:extLst>
          </p:cNvPr>
          <p:cNvCxnSpPr>
            <a:cxnSpLocks noChangeShapeType="1"/>
            <a:stCxn id="74784" idx="6"/>
            <a:endCxn id="74824" idx="3"/>
          </p:cNvCxnSpPr>
          <p:nvPr/>
        </p:nvCxnSpPr>
        <p:spPr bwMode="auto">
          <a:xfrm flipV="1">
            <a:off x="2914651" y="4064794"/>
            <a:ext cx="735806" cy="392906"/>
          </a:xfrm>
          <a:prstGeom prst="straightConnector1">
            <a:avLst/>
          </a:prstGeom>
          <a:noFill/>
          <a:ln w="9525">
            <a:solidFill>
              <a:srgbClr val="FFFF00"/>
            </a:solidFill>
            <a:round/>
            <a:headEnd/>
            <a:tailEnd/>
          </a:ln>
          <a:extLst>
            <a:ext uri="{909E8E84-426E-40DD-AFC4-6F175D3DCCD1}">
              <a14:hiddenFill xmlns:a14="http://schemas.microsoft.com/office/drawing/2010/main">
                <a:noFill/>
              </a14:hiddenFill>
            </a:ext>
          </a:extLst>
        </p:spPr>
      </p:cxnSp>
      <p:cxnSp>
        <p:nvCxnSpPr>
          <p:cNvPr id="74829" name="AutoShape 89">
            <a:extLst>
              <a:ext uri="{FF2B5EF4-FFF2-40B4-BE49-F238E27FC236}">
                <a16:creationId xmlns:a16="http://schemas.microsoft.com/office/drawing/2014/main" xmlns="" id="{AEDC3EC8-B559-4B52-9DB9-6D9F705A38C9}"/>
              </a:ext>
            </a:extLst>
          </p:cNvPr>
          <p:cNvCxnSpPr>
            <a:cxnSpLocks noChangeShapeType="1"/>
            <a:stCxn id="74783" idx="1"/>
            <a:endCxn id="74826" idx="5"/>
          </p:cNvCxnSpPr>
          <p:nvPr/>
        </p:nvCxnSpPr>
        <p:spPr bwMode="auto">
          <a:xfrm flipH="1" flipV="1">
            <a:off x="1550194" y="2464594"/>
            <a:ext cx="214313" cy="271463"/>
          </a:xfrm>
          <a:prstGeom prst="straightConnector1">
            <a:avLst/>
          </a:prstGeom>
          <a:noFill/>
          <a:ln w="9525">
            <a:solidFill>
              <a:srgbClr val="FFFF00"/>
            </a:solidFill>
            <a:round/>
            <a:headEnd/>
            <a:tailEnd/>
          </a:ln>
          <a:extLst>
            <a:ext uri="{909E8E84-426E-40DD-AFC4-6F175D3DCCD1}">
              <a14:hiddenFill xmlns:a14="http://schemas.microsoft.com/office/drawing/2010/main">
                <a:noFill/>
              </a14:hiddenFill>
            </a:ext>
          </a:extLst>
        </p:spPr>
      </p:cxnSp>
      <p:cxnSp>
        <p:nvCxnSpPr>
          <p:cNvPr id="74830" name="AutoShape 90">
            <a:extLst>
              <a:ext uri="{FF2B5EF4-FFF2-40B4-BE49-F238E27FC236}">
                <a16:creationId xmlns:a16="http://schemas.microsoft.com/office/drawing/2014/main" xmlns="" id="{6A722EE7-AF11-4E76-93F8-1B3882CB3ACC}"/>
              </a:ext>
            </a:extLst>
          </p:cNvPr>
          <p:cNvCxnSpPr>
            <a:cxnSpLocks noChangeShapeType="1"/>
            <a:stCxn id="74824" idx="1"/>
            <a:endCxn id="74786" idx="5"/>
          </p:cNvCxnSpPr>
          <p:nvPr/>
        </p:nvCxnSpPr>
        <p:spPr bwMode="auto">
          <a:xfrm flipH="1" flipV="1">
            <a:off x="3321844" y="3321844"/>
            <a:ext cx="328613" cy="500063"/>
          </a:xfrm>
          <a:prstGeom prst="straightConnector1">
            <a:avLst/>
          </a:prstGeom>
          <a:noFill/>
          <a:ln w="9525">
            <a:solidFill>
              <a:srgbClr val="FFFF00"/>
            </a:solidFill>
            <a:round/>
            <a:headEnd/>
            <a:tailEnd/>
          </a:ln>
          <a:extLst>
            <a:ext uri="{909E8E84-426E-40DD-AFC4-6F175D3DCCD1}">
              <a14:hiddenFill xmlns:a14="http://schemas.microsoft.com/office/drawing/2010/main">
                <a:noFill/>
              </a14:hiddenFill>
            </a:ext>
          </a:extLst>
        </p:spPr>
      </p:cxnSp>
      <p:cxnSp>
        <p:nvCxnSpPr>
          <p:cNvPr id="74831" name="AutoShape 91">
            <a:extLst>
              <a:ext uri="{FF2B5EF4-FFF2-40B4-BE49-F238E27FC236}">
                <a16:creationId xmlns:a16="http://schemas.microsoft.com/office/drawing/2014/main" xmlns="" id="{FE44801B-2A89-46E0-8E2B-226A16EC73AF}"/>
              </a:ext>
            </a:extLst>
          </p:cNvPr>
          <p:cNvCxnSpPr>
            <a:cxnSpLocks noChangeShapeType="1"/>
            <a:stCxn id="74785" idx="4"/>
            <a:endCxn id="74824" idx="0"/>
          </p:cNvCxnSpPr>
          <p:nvPr/>
        </p:nvCxnSpPr>
        <p:spPr bwMode="auto">
          <a:xfrm>
            <a:off x="3771900" y="2628900"/>
            <a:ext cx="0" cy="1143000"/>
          </a:xfrm>
          <a:prstGeom prst="straightConnector1">
            <a:avLst/>
          </a:prstGeom>
          <a:noFill/>
          <a:ln w="9525">
            <a:solidFill>
              <a:srgbClr val="FFFF00"/>
            </a:solidFill>
            <a:round/>
            <a:headEnd/>
            <a:tailEnd/>
          </a:ln>
          <a:extLst>
            <a:ext uri="{909E8E84-426E-40DD-AFC4-6F175D3DCCD1}">
              <a14:hiddenFill xmlns:a14="http://schemas.microsoft.com/office/drawing/2010/main">
                <a:noFill/>
              </a14:hiddenFill>
            </a:ext>
          </a:extLst>
        </p:spPr>
      </p:cxnSp>
      <p:cxnSp>
        <p:nvCxnSpPr>
          <p:cNvPr id="74832" name="AutoShape 92">
            <a:extLst>
              <a:ext uri="{FF2B5EF4-FFF2-40B4-BE49-F238E27FC236}">
                <a16:creationId xmlns:a16="http://schemas.microsoft.com/office/drawing/2014/main" xmlns="" id="{AA0E1326-69F2-43DF-8124-F5914FCE8C79}"/>
              </a:ext>
            </a:extLst>
          </p:cNvPr>
          <p:cNvCxnSpPr>
            <a:cxnSpLocks noChangeShapeType="1"/>
            <a:stCxn id="74826" idx="7"/>
            <a:endCxn id="74778" idx="2"/>
          </p:cNvCxnSpPr>
          <p:nvPr/>
        </p:nvCxnSpPr>
        <p:spPr bwMode="auto">
          <a:xfrm flipV="1">
            <a:off x="1550194" y="1714501"/>
            <a:ext cx="907256" cy="507206"/>
          </a:xfrm>
          <a:prstGeom prst="straightConnector1">
            <a:avLst/>
          </a:prstGeom>
          <a:noFill/>
          <a:ln w="9525">
            <a:solidFill>
              <a:srgbClr val="FFFF00"/>
            </a:solidFill>
            <a:round/>
            <a:headEnd/>
            <a:tailEnd/>
          </a:ln>
          <a:extLst>
            <a:ext uri="{909E8E84-426E-40DD-AFC4-6F175D3DCCD1}">
              <a14:hiddenFill xmlns:a14="http://schemas.microsoft.com/office/drawing/2010/main">
                <a:noFill/>
              </a14:hiddenFill>
            </a:ext>
          </a:extLst>
        </p:spPr>
      </p:cxnSp>
      <p:sp>
        <p:nvSpPr>
          <p:cNvPr id="74833" name="Text Box 93">
            <a:extLst>
              <a:ext uri="{FF2B5EF4-FFF2-40B4-BE49-F238E27FC236}">
                <a16:creationId xmlns:a16="http://schemas.microsoft.com/office/drawing/2014/main" xmlns="" id="{A2F6BC64-7FB9-425E-83C8-7437319F01DF}"/>
              </a:ext>
            </a:extLst>
          </p:cNvPr>
          <p:cNvSpPr txBox="1">
            <a:spLocks noChangeArrowheads="1"/>
          </p:cNvSpPr>
          <p:nvPr/>
        </p:nvSpPr>
        <p:spPr bwMode="auto">
          <a:xfrm>
            <a:off x="1573392" y="2400300"/>
            <a:ext cx="258404"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1</a:t>
            </a:r>
          </a:p>
        </p:txBody>
      </p:sp>
      <p:sp>
        <p:nvSpPr>
          <p:cNvPr id="74834" name="Text Box 94">
            <a:extLst>
              <a:ext uri="{FF2B5EF4-FFF2-40B4-BE49-F238E27FC236}">
                <a16:creationId xmlns:a16="http://schemas.microsoft.com/office/drawing/2014/main" xmlns="" id="{BF115523-3819-411B-B4C7-822DA5884D9D}"/>
              </a:ext>
            </a:extLst>
          </p:cNvPr>
          <p:cNvSpPr txBox="1">
            <a:spLocks noChangeArrowheads="1"/>
          </p:cNvSpPr>
          <p:nvPr/>
        </p:nvSpPr>
        <p:spPr bwMode="auto">
          <a:xfrm>
            <a:off x="2944992" y="2686050"/>
            <a:ext cx="258404"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2</a:t>
            </a:r>
          </a:p>
        </p:txBody>
      </p:sp>
      <p:sp>
        <p:nvSpPr>
          <p:cNvPr id="74835" name="Text Box 95">
            <a:extLst>
              <a:ext uri="{FF2B5EF4-FFF2-40B4-BE49-F238E27FC236}">
                <a16:creationId xmlns:a16="http://schemas.microsoft.com/office/drawing/2014/main" xmlns="" id="{05258641-7EB4-4EB4-86D4-99982A7EEE39}"/>
              </a:ext>
            </a:extLst>
          </p:cNvPr>
          <p:cNvSpPr txBox="1">
            <a:spLocks noChangeArrowheads="1"/>
          </p:cNvSpPr>
          <p:nvPr/>
        </p:nvSpPr>
        <p:spPr bwMode="auto">
          <a:xfrm>
            <a:off x="3402192" y="2743200"/>
            <a:ext cx="258404"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3</a:t>
            </a:r>
          </a:p>
        </p:txBody>
      </p:sp>
      <p:sp>
        <p:nvSpPr>
          <p:cNvPr id="74836" name="Text Box 96">
            <a:extLst>
              <a:ext uri="{FF2B5EF4-FFF2-40B4-BE49-F238E27FC236}">
                <a16:creationId xmlns:a16="http://schemas.microsoft.com/office/drawing/2014/main" xmlns="" id="{F0CA3C8E-C6B2-403E-B06B-025906397908}"/>
              </a:ext>
            </a:extLst>
          </p:cNvPr>
          <p:cNvSpPr txBox="1">
            <a:spLocks noChangeArrowheads="1"/>
          </p:cNvSpPr>
          <p:nvPr/>
        </p:nvSpPr>
        <p:spPr bwMode="auto">
          <a:xfrm>
            <a:off x="3345042" y="1885950"/>
            <a:ext cx="258404"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2</a:t>
            </a:r>
          </a:p>
        </p:txBody>
      </p:sp>
      <p:sp>
        <p:nvSpPr>
          <p:cNvPr id="74837" name="Text Box 97">
            <a:extLst>
              <a:ext uri="{FF2B5EF4-FFF2-40B4-BE49-F238E27FC236}">
                <a16:creationId xmlns:a16="http://schemas.microsoft.com/office/drawing/2014/main" xmlns="" id="{257533A0-51F0-4410-8525-8AA115F442C8}"/>
              </a:ext>
            </a:extLst>
          </p:cNvPr>
          <p:cNvSpPr txBox="1">
            <a:spLocks noChangeArrowheads="1"/>
          </p:cNvSpPr>
          <p:nvPr/>
        </p:nvSpPr>
        <p:spPr bwMode="auto">
          <a:xfrm>
            <a:off x="3802242" y="1943100"/>
            <a:ext cx="258404"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1</a:t>
            </a:r>
          </a:p>
        </p:txBody>
      </p:sp>
      <p:sp>
        <p:nvSpPr>
          <p:cNvPr id="74838" name="Text Box 98">
            <a:extLst>
              <a:ext uri="{FF2B5EF4-FFF2-40B4-BE49-F238E27FC236}">
                <a16:creationId xmlns:a16="http://schemas.microsoft.com/office/drawing/2014/main" xmlns="" id="{70F97273-84C8-43B8-86AA-A45E304AD66C}"/>
              </a:ext>
            </a:extLst>
          </p:cNvPr>
          <p:cNvSpPr txBox="1">
            <a:spLocks noChangeArrowheads="1"/>
          </p:cNvSpPr>
          <p:nvPr/>
        </p:nvSpPr>
        <p:spPr bwMode="auto">
          <a:xfrm>
            <a:off x="3402192" y="3371850"/>
            <a:ext cx="258404"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3</a:t>
            </a:r>
          </a:p>
        </p:txBody>
      </p:sp>
      <p:sp>
        <p:nvSpPr>
          <p:cNvPr id="74839" name="Text Box 99">
            <a:extLst>
              <a:ext uri="{FF2B5EF4-FFF2-40B4-BE49-F238E27FC236}">
                <a16:creationId xmlns:a16="http://schemas.microsoft.com/office/drawing/2014/main" xmlns="" id="{11014B79-85BE-4A9C-8A53-B75FAB3C1612}"/>
              </a:ext>
            </a:extLst>
          </p:cNvPr>
          <p:cNvSpPr txBox="1">
            <a:spLocks noChangeArrowheads="1"/>
          </p:cNvSpPr>
          <p:nvPr/>
        </p:nvSpPr>
        <p:spPr bwMode="auto">
          <a:xfrm>
            <a:off x="3745092" y="3028950"/>
            <a:ext cx="258404"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5</a:t>
            </a:r>
          </a:p>
        </p:txBody>
      </p:sp>
      <p:sp>
        <p:nvSpPr>
          <p:cNvPr id="74840" name="Text Box 100">
            <a:extLst>
              <a:ext uri="{FF2B5EF4-FFF2-40B4-BE49-F238E27FC236}">
                <a16:creationId xmlns:a16="http://schemas.microsoft.com/office/drawing/2014/main" xmlns="" id="{A5CC0C88-CD34-4463-AF26-0A3C923AC122}"/>
              </a:ext>
            </a:extLst>
          </p:cNvPr>
          <p:cNvSpPr txBox="1">
            <a:spLocks noChangeArrowheads="1"/>
          </p:cNvSpPr>
          <p:nvPr/>
        </p:nvSpPr>
        <p:spPr bwMode="auto">
          <a:xfrm>
            <a:off x="3287892" y="4229100"/>
            <a:ext cx="258404"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3</a:t>
            </a:r>
          </a:p>
        </p:txBody>
      </p:sp>
      <p:sp>
        <p:nvSpPr>
          <p:cNvPr id="74841" name="Text Box 101">
            <a:extLst>
              <a:ext uri="{FF2B5EF4-FFF2-40B4-BE49-F238E27FC236}">
                <a16:creationId xmlns:a16="http://schemas.microsoft.com/office/drawing/2014/main" xmlns="" id="{348DF0AE-DA7E-446A-A422-5B70759FA070}"/>
              </a:ext>
            </a:extLst>
          </p:cNvPr>
          <p:cNvSpPr txBox="1">
            <a:spLocks noChangeArrowheads="1"/>
          </p:cNvSpPr>
          <p:nvPr/>
        </p:nvSpPr>
        <p:spPr bwMode="auto">
          <a:xfrm>
            <a:off x="3002142" y="3657600"/>
            <a:ext cx="258404"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4</a:t>
            </a:r>
          </a:p>
        </p:txBody>
      </p:sp>
      <p:sp>
        <p:nvSpPr>
          <p:cNvPr id="74844" name="Text Box 104">
            <a:extLst>
              <a:ext uri="{FF2B5EF4-FFF2-40B4-BE49-F238E27FC236}">
                <a16:creationId xmlns:a16="http://schemas.microsoft.com/office/drawing/2014/main" xmlns="" id="{15D8940A-997D-4250-8400-70F924D9A43D}"/>
              </a:ext>
            </a:extLst>
          </p:cNvPr>
          <p:cNvSpPr txBox="1">
            <a:spLocks noChangeArrowheads="1"/>
          </p:cNvSpPr>
          <p:nvPr/>
        </p:nvSpPr>
        <p:spPr bwMode="auto">
          <a:xfrm>
            <a:off x="2202042" y="3371850"/>
            <a:ext cx="258404"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6</a:t>
            </a:r>
          </a:p>
        </p:txBody>
      </p:sp>
      <p:sp>
        <p:nvSpPr>
          <p:cNvPr id="74845" name="Text Box 105">
            <a:extLst>
              <a:ext uri="{FF2B5EF4-FFF2-40B4-BE49-F238E27FC236}">
                <a16:creationId xmlns:a16="http://schemas.microsoft.com/office/drawing/2014/main" xmlns="" id="{C733CDC9-D81F-44DB-970A-4BF80F82CC12}"/>
              </a:ext>
            </a:extLst>
          </p:cNvPr>
          <p:cNvSpPr txBox="1">
            <a:spLocks noChangeArrowheads="1"/>
          </p:cNvSpPr>
          <p:nvPr/>
        </p:nvSpPr>
        <p:spPr bwMode="auto">
          <a:xfrm>
            <a:off x="1801992" y="1771650"/>
            <a:ext cx="258404"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4</a:t>
            </a:r>
          </a:p>
        </p:txBody>
      </p:sp>
      <p:sp>
        <p:nvSpPr>
          <p:cNvPr id="74846" name="Text Box 106">
            <a:extLst>
              <a:ext uri="{FF2B5EF4-FFF2-40B4-BE49-F238E27FC236}">
                <a16:creationId xmlns:a16="http://schemas.microsoft.com/office/drawing/2014/main" xmlns="" id="{615FC8A8-E2D0-4D8E-9D66-2803B5140898}"/>
              </a:ext>
            </a:extLst>
          </p:cNvPr>
          <p:cNvSpPr txBox="1">
            <a:spLocks noChangeArrowheads="1"/>
          </p:cNvSpPr>
          <p:nvPr/>
        </p:nvSpPr>
        <p:spPr bwMode="auto">
          <a:xfrm>
            <a:off x="2202042" y="2228850"/>
            <a:ext cx="258404"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4</a:t>
            </a:r>
          </a:p>
        </p:txBody>
      </p:sp>
      <p:sp>
        <p:nvSpPr>
          <p:cNvPr id="74847" name="Text Box 107">
            <a:extLst>
              <a:ext uri="{FF2B5EF4-FFF2-40B4-BE49-F238E27FC236}">
                <a16:creationId xmlns:a16="http://schemas.microsoft.com/office/drawing/2014/main" xmlns="" id="{9C7D06B1-1451-45C4-BDF1-CBDC02ABA1C8}"/>
              </a:ext>
            </a:extLst>
          </p:cNvPr>
          <p:cNvSpPr txBox="1">
            <a:spLocks noChangeArrowheads="1"/>
          </p:cNvSpPr>
          <p:nvPr/>
        </p:nvSpPr>
        <p:spPr bwMode="auto">
          <a:xfrm>
            <a:off x="2655710" y="2914650"/>
            <a:ext cx="332143"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10</a:t>
            </a:r>
          </a:p>
        </p:txBody>
      </p:sp>
      <p:sp>
        <p:nvSpPr>
          <p:cNvPr id="74848" name="Text Box 108">
            <a:extLst>
              <a:ext uri="{FF2B5EF4-FFF2-40B4-BE49-F238E27FC236}">
                <a16:creationId xmlns:a16="http://schemas.microsoft.com/office/drawing/2014/main" xmlns="" id="{4CDA5817-55A7-47EF-9413-114D9300E2A7}"/>
              </a:ext>
            </a:extLst>
          </p:cNvPr>
          <p:cNvSpPr txBox="1">
            <a:spLocks noChangeArrowheads="1"/>
          </p:cNvSpPr>
          <p:nvPr/>
        </p:nvSpPr>
        <p:spPr bwMode="auto">
          <a:xfrm>
            <a:off x="1299319" y="2228850"/>
            <a:ext cx="264816"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A</a:t>
            </a:r>
          </a:p>
        </p:txBody>
      </p:sp>
      <p:sp>
        <p:nvSpPr>
          <p:cNvPr id="74849" name="Text Box 109">
            <a:extLst>
              <a:ext uri="{FF2B5EF4-FFF2-40B4-BE49-F238E27FC236}">
                <a16:creationId xmlns:a16="http://schemas.microsoft.com/office/drawing/2014/main" xmlns="" id="{4D9AFA93-567D-4E7A-998C-4E002075118A}"/>
              </a:ext>
            </a:extLst>
          </p:cNvPr>
          <p:cNvSpPr txBox="1">
            <a:spLocks noChangeArrowheads="1"/>
          </p:cNvSpPr>
          <p:nvPr/>
        </p:nvSpPr>
        <p:spPr bwMode="auto">
          <a:xfrm>
            <a:off x="2495897" y="1600200"/>
            <a:ext cx="264816"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B</a:t>
            </a:r>
          </a:p>
        </p:txBody>
      </p:sp>
      <p:sp>
        <p:nvSpPr>
          <p:cNvPr id="74850" name="Text Box 110">
            <a:extLst>
              <a:ext uri="{FF2B5EF4-FFF2-40B4-BE49-F238E27FC236}">
                <a16:creationId xmlns:a16="http://schemas.microsoft.com/office/drawing/2014/main" xmlns="" id="{D0ED47A1-5CC2-497F-88FB-EFDA785FA418}"/>
              </a:ext>
            </a:extLst>
          </p:cNvPr>
          <p:cNvSpPr txBox="1">
            <a:spLocks noChangeArrowheads="1"/>
          </p:cNvSpPr>
          <p:nvPr/>
        </p:nvSpPr>
        <p:spPr bwMode="auto">
          <a:xfrm>
            <a:off x="3696047" y="1600200"/>
            <a:ext cx="264816"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C</a:t>
            </a:r>
          </a:p>
        </p:txBody>
      </p:sp>
      <p:sp>
        <p:nvSpPr>
          <p:cNvPr id="74851" name="Text Box 111">
            <a:extLst>
              <a:ext uri="{FF2B5EF4-FFF2-40B4-BE49-F238E27FC236}">
                <a16:creationId xmlns:a16="http://schemas.microsoft.com/office/drawing/2014/main" xmlns="" id="{3EC11A34-D87F-4628-8753-B98BE8C4F2B3}"/>
              </a:ext>
            </a:extLst>
          </p:cNvPr>
          <p:cNvSpPr txBox="1">
            <a:spLocks noChangeArrowheads="1"/>
          </p:cNvSpPr>
          <p:nvPr/>
        </p:nvSpPr>
        <p:spPr bwMode="auto">
          <a:xfrm>
            <a:off x="1750908" y="2743200"/>
            <a:ext cx="276038"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D</a:t>
            </a:r>
          </a:p>
        </p:txBody>
      </p:sp>
      <p:sp>
        <p:nvSpPr>
          <p:cNvPr id="74852" name="Text Box 112">
            <a:extLst>
              <a:ext uri="{FF2B5EF4-FFF2-40B4-BE49-F238E27FC236}">
                <a16:creationId xmlns:a16="http://schemas.microsoft.com/office/drawing/2014/main" xmlns="" id="{D184FAD2-074A-4C0D-A716-79D1578908B9}"/>
              </a:ext>
            </a:extLst>
          </p:cNvPr>
          <p:cNvSpPr txBox="1">
            <a:spLocks noChangeArrowheads="1"/>
          </p:cNvSpPr>
          <p:nvPr/>
        </p:nvSpPr>
        <p:spPr bwMode="auto">
          <a:xfrm>
            <a:off x="3065634" y="2286000"/>
            <a:ext cx="260008"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E</a:t>
            </a:r>
          </a:p>
        </p:txBody>
      </p:sp>
      <p:sp>
        <p:nvSpPr>
          <p:cNvPr id="74853" name="Text Box 113">
            <a:extLst>
              <a:ext uri="{FF2B5EF4-FFF2-40B4-BE49-F238E27FC236}">
                <a16:creationId xmlns:a16="http://schemas.microsoft.com/office/drawing/2014/main" xmlns="" id="{73A52226-B243-4E88-AD7D-7D5F19293093}"/>
              </a:ext>
            </a:extLst>
          </p:cNvPr>
          <p:cNvSpPr txBox="1">
            <a:spLocks noChangeArrowheads="1"/>
          </p:cNvSpPr>
          <p:nvPr/>
        </p:nvSpPr>
        <p:spPr bwMode="auto">
          <a:xfrm>
            <a:off x="3635966" y="2343150"/>
            <a:ext cx="255199"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F</a:t>
            </a:r>
          </a:p>
        </p:txBody>
      </p:sp>
      <p:sp>
        <p:nvSpPr>
          <p:cNvPr id="74854" name="Text Box 114">
            <a:extLst>
              <a:ext uri="{FF2B5EF4-FFF2-40B4-BE49-F238E27FC236}">
                <a16:creationId xmlns:a16="http://schemas.microsoft.com/office/drawing/2014/main" xmlns="" id="{C5A74DF3-AA04-4692-8A03-CABD8DAC3838}"/>
              </a:ext>
            </a:extLst>
          </p:cNvPr>
          <p:cNvSpPr txBox="1">
            <a:spLocks noChangeArrowheads="1"/>
          </p:cNvSpPr>
          <p:nvPr/>
        </p:nvSpPr>
        <p:spPr bwMode="auto">
          <a:xfrm>
            <a:off x="3066160" y="3086100"/>
            <a:ext cx="274435"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G</a:t>
            </a:r>
          </a:p>
        </p:txBody>
      </p:sp>
      <p:sp>
        <p:nvSpPr>
          <p:cNvPr id="74856" name="Text Box 116">
            <a:extLst>
              <a:ext uri="{FF2B5EF4-FFF2-40B4-BE49-F238E27FC236}">
                <a16:creationId xmlns:a16="http://schemas.microsoft.com/office/drawing/2014/main" xmlns="" id="{92E389BE-0BD8-4B7A-8E91-C6DB95829E7A}"/>
              </a:ext>
            </a:extLst>
          </p:cNvPr>
          <p:cNvSpPr txBox="1">
            <a:spLocks noChangeArrowheads="1"/>
          </p:cNvSpPr>
          <p:nvPr/>
        </p:nvSpPr>
        <p:spPr bwMode="auto">
          <a:xfrm>
            <a:off x="3631503" y="3829050"/>
            <a:ext cx="23436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I</a:t>
            </a:r>
          </a:p>
        </p:txBody>
      </p:sp>
      <p:sp>
        <p:nvSpPr>
          <p:cNvPr id="74857" name="Text Box 117">
            <a:extLst>
              <a:ext uri="{FF2B5EF4-FFF2-40B4-BE49-F238E27FC236}">
                <a16:creationId xmlns:a16="http://schemas.microsoft.com/office/drawing/2014/main" xmlns="" id="{B0024C92-5135-4450-88D2-E96B242F4E6C}"/>
              </a:ext>
            </a:extLst>
          </p:cNvPr>
          <p:cNvSpPr txBox="1">
            <a:spLocks noChangeArrowheads="1"/>
          </p:cNvSpPr>
          <p:nvPr/>
        </p:nvSpPr>
        <p:spPr bwMode="auto">
          <a:xfrm>
            <a:off x="2603765" y="4343400"/>
            <a:ext cx="240772"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J</a:t>
            </a:r>
          </a:p>
        </p:txBody>
      </p:sp>
      <p:sp>
        <p:nvSpPr>
          <p:cNvPr id="74858" name="Text Box 122">
            <a:extLst>
              <a:ext uri="{FF2B5EF4-FFF2-40B4-BE49-F238E27FC236}">
                <a16:creationId xmlns:a16="http://schemas.microsoft.com/office/drawing/2014/main" xmlns="" id="{4BEEC271-2974-4108-9824-05B7238B2289}"/>
              </a:ext>
            </a:extLst>
          </p:cNvPr>
          <p:cNvSpPr txBox="1">
            <a:spLocks noChangeArrowheads="1"/>
          </p:cNvSpPr>
          <p:nvPr/>
        </p:nvSpPr>
        <p:spPr bwMode="auto">
          <a:xfrm>
            <a:off x="4652183" y="2694480"/>
            <a:ext cx="156083"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B</a:t>
            </a:r>
          </a:p>
        </p:txBody>
      </p:sp>
      <p:sp>
        <p:nvSpPr>
          <p:cNvPr id="74859" name="Text Box 124">
            <a:extLst>
              <a:ext uri="{FF2B5EF4-FFF2-40B4-BE49-F238E27FC236}">
                <a16:creationId xmlns:a16="http://schemas.microsoft.com/office/drawing/2014/main" xmlns="" id="{8F0F575F-7874-472D-AF3B-69101A738143}"/>
              </a:ext>
            </a:extLst>
          </p:cNvPr>
          <p:cNvSpPr txBox="1">
            <a:spLocks noChangeArrowheads="1"/>
          </p:cNvSpPr>
          <p:nvPr/>
        </p:nvSpPr>
        <p:spPr bwMode="auto">
          <a:xfrm>
            <a:off x="6324947" y="3891505"/>
            <a:ext cx="264816"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B</a:t>
            </a:r>
          </a:p>
        </p:txBody>
      </p:sp>
      <p:sp>
        <p:nvSpPr>
          <p:cNvPr id="74860" name="Text Box 125">
            <a:extLst>
              <a:ext uri="{FF2B5EF4-FFF2-40B4-BE49-F238E27FC236}">
                <a16:creationId xmlns:a16="http://schemas.microsoft.com/office/drawing/2014/main" xmlns="" id="{7B7A6451-74F3-464B-982E-7870464D8873}"/>
              </a:ext>
            </a:extLst>
          </p:cNvPr>
          <p:cNvSpPr txBox="1">
            <a:spLocks noChangeArrowheads="1"/>
          </p:cNvSpPr>
          <p:nvPr/>
        </p:nvSpPr>
        <p:spPr bwMode="auto">
          <a:xfrm>
            <a:off x="5847571" y="2694545"/>
            <a:ext cx="167468"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D</a:t>
            </a:r>
          </a:p>
        </p:txBody>
      </p:sp>
      <p:sp>
        <p:nvSpPr>
          <p:cNvPr id="74861" name="Text Box 127">
            <a:extLst>
              <a:ext uri="{FF2B5EF4-FFF2-40B4-BE49-F238E27FC236}">
                <a16:creationId xmlns:a16="http://schemas.microsoft.com/office/drawing/2014/main" xmlns="" id="{64B4D646-FD65-4D0E-BE53-5B2992612565}"/>
              </a:ext>
            </a:extLst>
          </p:cNvPr>
          <p:cNvSpPr txBox="1">
            <a:spLocks noChangeArrowheads="1"/>
          </p:cNvSpPr>
          <p:nvPr/>
        </p:nvSpPr>
        <p:spPr bwMode="auto">
          <a:xfrm>
            <a:off x="7518665" y="3891505"/>
            <a:ext cx="240772"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J</a:t>
            </a:r>
          </a:p>
        </p:txBody>
      </p:sp>
      <p:sp>
        <p:nvSpPr>
          <p:cNvPr id="74862" name="Text Box 128">
            <a:extLst>
              <a:ext uri="{FF2B5EF4-FFF2-40B4-BE49-F238E27FC236}">
                <a16:creationId xmlns:a16="http://schemas.microsoft.com/office/drawing/2014/main" xmlns="" id="{65B4D407-5F75-40CA-B459-66C67EBA6A5F}"/>
              </a:ext>
            </a:extLst>
          </p:cNvPr>
          <p:cNvSpPr txBox="1">
            <a:spLocks noChangeArrowheads="1"/>
          </p:cNvSpPr>
          <p:nvPr/>
        </p:nvSpPr>
        <p:spPr bwMode="auto">
          <a:xfrm>
            <a:off x="4610447" y="1028700"/>
            <a:ext cx="264816"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C</a:t>
            </a:r>
          </a:p>
        </p:txBody>
      </p:sp>
      <p:sp>
        <p:nvSpPr>
          <p:cNvPr id="74863" name="Text Box 129">
            <a:extLst>
              <a:ext uri="{FF2B5EF4-FFF2-40B4-BE49-F238E27FC236}">
                <a16:creationId xmlns:a16="http://schemas.microsoft.com/office/drawing/2014/main" xmlns="" id="{5A1250C7-9C92-436C-8F64-BA2337E98B54}"/>
              </a:ext>
            </a:extLst>
          </p:cNvPr>
          <p:cNvSpPr txBox="1">
            <a:spLocks noChangeArrowheads="1"/>
          </p:cNvSpPr>
          <p:nvPr/>
        </p:nvSpPr>
        <p:spPr bwMode="auto">
          <a:xfrm>
            <a:off x="6324947" y="457200"/>
            <a:ext cx="264816"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C</a:t>
            </a:r>
          </a:p>
        </p:txBody>
      </p:sp>
      <p:sp>
        <p:nvSpPr>
          <p:cNvPr id="74864" name="Text Box 130">
            <a:extLst>
              <a:ext uri="{FF2B5EF4-FFF2-40B4-BE49-F238E27FC236}">
                <a16:creationId xmlns:a16="http://schemas.microsoft.com/office/drawing/2014/main" xmlns="" id="{F9AB7ED6-A6F5-41B3-97BB-743B39945284}"/>
              </a:ext>
            </a:extLst>
          </p:cNvPr>
          <p:cNvSpPr txBox="1">
            <a:spLocks noChangeArrowheads="1"/>
          </p:cNvSpPr>
          <p:nvPr/>
        </p:nvSpPr>
        <p:spPr bwMode="auto">
          <a:xfrm>
            <a:off x="5808834" y="1028700"/>
            <a:ext cx="260008"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E</a:t>
            </a:r>
          </a:p>
        </p:txBody>
      </p:sp>
      <p:sp>
        <p:nvSpPr>
          <p:cNvPr id="74865" name="Text Box 131">
            <a:extLst>
              <a:ext uri="{FF2B5EF4-FFF2-40B4-BE49-F238E27FC236}">
                <a16:creationId xmlns:a16="http://schemas.microsoft.com/office/drawing/2014/main" xmlns="" id="{2613EAF5-8F40-426C-9DBE-7BD36A4D204F}"/>
              </a:ext>
            </a:extLst>
          </p:cNvPr>
          <p:cNvSpPr txBox="1">
            <a:spLocks noChangeArrowheads="1"/>
          </p:cNvSpPr>
          <p:nvPr/>
        </p:nvSpPr>
        <p:spPr bwMode="auto">
          <a:xfrm>
            <a:off x="7522166" y="457200"/>
            <a:ext cx="255199"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F</a:t>
            </a:r>
          </a:p>
        </p:txBody>
      </p:sp>
      <p:sp>
        <p:nvSpPr>
          <p:cNvPr id="74866" name="Text Box 132">
            <a:extLst>
              <a:ext uri="{FF2B5EF4-FFF2-40B4-BE49-F238E27FC236}">
                <a16:creationId xmlns:a16="http://schemas.microsoft.com/office/drawing/2014/main" xmlns="" id="{F9CBDA2C-11EC-491A-A5A2-4B86DDD1D208}"/>
              </a:ext>
            </a:extLst>
          </p:cNvPr>
          <p:cNvSpPr txBox="1">
            <a:spLocks noChangeArrowheads="1"/>
          </p:cNvSpPr>
          <p:nvPr/>
        </p:nvSpPr>
        <p:spPr bwMode="auto">
          <a:xfrm>
            <a:off x="4608408" y="3891505"/>
            <a:ext cx="276038"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D</a:t>
            </a:r>
          </a:p>
        </p:txBody>
      </p:sp>
      <p:sp>
        <p:nvSpPr>
          <p:cNvPr id="74869" name="Text Box 135">
            <a:extLst>
              <a:ext uri="{FF2B5EF4-FFF2-40B4-BE49-F238E27FC236}">
                <a16:creationId xmlns:a16="http://schemas.microsoft.com/office/drawing/2014/main" xmlns="" id="{A42E175F-07FA-467D-A603-9217274D77ED}"/>
              </a:ext>
            </a:extLst>
          </p:cNvPr>
          <p:cNvSpPr txBox="1">
            <a:spLocks noChangeArrowheads="1"/>
          </p:cNvSpPr>
          <p:nvPr/>
        </p:nvSpPr>
        <p:spPr bwMode="auto">
          <a:xfrm>
            <a:off x="5804165" y="3891505"/>
            <a:ext cx="240772"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J</a:t>
            </a:r>
          </a:p>
        </p:txBody>
      </p:sp>
      <p:sp>
        <p:nvSpPr>
          <p:cNvPr id="74870" name="Text Box 136">
            <a:extLst>
              <a:ext uri="{FF2B5EF4-FFF2-40B4-BE49-F238E27FC236}">
                <a16:creationId xmlns:a16="http://schemas.microsoft.com/office/drawing/2014/main" xmlns="" id="{73415197-6800-4126-9BED-1D83025C141C}"/>
              </a:ext>
            </a:extLst>
          </p:cNvPr>
          <p:cNvSpPr txBox="1">
            <a:spLocks noChangeArrowheads="1"/>
          </p:cNvSpPr>
          <p:nvPr/>
        </p:nvSpPr>
        <p:spPr bwMode="auto">
          <a:xfrm>
            <a:off x="6323184" y="1028700"/>
            <a:ext cx="260008"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E</a:t>
            </a:r>
          </a:p>
        </p:txBody>
      </p:sp>
      <p:sp>
        <p:nvSpPr>
          <p:cNvPr id="74871" name="Text Box 137">
            <a:extLst>
              <a:ext uri="{FF2B5EF4-FFF2-40B4-BE49-F238E27FC236}">
                <a16:creationId xmlns:a16="http://schemas.microsoft.com/office/drawing/2014/main" xmlns="" id="{D594AD94-5845-4859-A572-3B578C209DCC}"/>
              </a:ext>
            </a:extLst>
          </p:cNvPr>
          <p:cNvSpPr txBox="1">
            <a:spLocks noChangeArrowheads="1"/>
          </p:cNvSpPr>
          <p:nvPr/>
        </p:nvSpPr>
        <p:spPr bwMode="auto">
          <a:xfrm>
            <a:off x="7523860" y="1028700"/>
            <a:ext cx="274435"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G</a:t>
            </a:r>
          </a:p>
        </p:txBody>
      </p:sp>
      <p:sp>
        <p:nvSpPr>
          <p:cNvPr id="74872" name="Text Box 138">
            <a:extLst>
              <a:ext uri="{FF2B5EF4-FFF2-40B4-BE49-F238E27FC236}">
                <a16:creationId xmlns:a16="http://schemas.microsoft.com/office/drawing/2014/main" xmlns="" id="{683449B8-E2AF-46AE-8087-72BBEB1B39C4}"/>
              </a:ext>
            </a:extLst>
          </p:cNvPr>
          <p:cNvSpPr txBox="1">
            <a:spLocks noChangeArrowheads="1"/>
          </p:cNvSpPr>
          <p:nvPr/>
        </p:nvSpPr>
        <p:spPr bwMode="auto">
          <a:xfrm>
            <a:off x="4603979" y="1600200"/>
            <a:ext cx="255199"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F</a:t>
            </a:r>
          </a:p>
        </p:txBody>
      </p:sp>
      <p:sp>
        <p:nvSpPr>
          <p:cNvPr id="74873" name="Text Box 139">
            <a:extLst>
              <a:ext uri="{FF2B5EF4-FFF2-40B4-BE49-F238E27FC236}">
                <a16:creationId xmlns:a16="http://schemas.microsoft.com/office/drawing/2014/main" xmlns="" id="{F6FF6F95-3585-4DFF-94AD-18A2BD3ACE69}"/>
              </a:ext>
            </a:extLst>
          </p:cNvPr>
          <p:cNvSpPr txBox="1">
            <a:spLocks noChangeArrowheads="1"/>
          </p:cNvSpPr>
          <p:nvPr/>
        </p:nvSpPr>
        <p:spPr bwMode="auto">
          <a:xfrm>
            <a:off x="6318444" y="3273119"/>
            <a:ext cx="255199"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F</a:t>
            </a:r>
          </a:p>
        </p:txBody>
      </p:sp>
      <p:sp>
        <p:nvSpPr>
          <p:cNvPr id="74874" name="Text Box 140">
            <a:extLst>
              <a:ext uri="{FF2B5EF4-FFF2-40B4-BE49-F238E27FC236}">
                <a16:creationId xmlns:a16="http://schemas.microsoft.com/office/drawing/2014/main" xmlns="" id="{405084FF-E862-4783-A6B8-6E4D01681BFF}"/>
              </a:ext>
            </a:extLst>
          </p:cNvPr>
          <p:cNvSpPr txBox="1">
            <a:spLocks noChangeArrowheads="1"/>
          </p:cNvSpPr>
          <p:nvPr/>
        </p:nvSpPr>
        <p:spPr bwMode="auto">
          <a:xfrm>
            <a:off x="5805823" y="1600200"/>
            <a:ext cx="274435"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G</a:t>
            </a:r>
          </a:p>
        </p:txBody>
      </p:sp>
      <p:sp>
        <p:nvSpPr>
          <p:cNvPr id="74875" name="Text Box 141">
            <a:extLst>
              <a:ext uri="{FF2B5EF4-FFF2-40B4-BE49-F238E27FC236}">
                <a16:creationId xmlns:a16="http://schemas.microsoft.com/office/drawing/2014/main" xmlns="" id="{8E0E3667-FCB6-4AFD-997A-E1D62917B685}"/>
              </a:ext>
            </a:extLst>
          </p:cNvPr>
          <p:cNvSpPr txBox="1">
            <a:spLocks noChangeArrowheads="1"/>
          </p:cNvSpPr>
          <p:nvPr/>
        </p:nvSpPr>
        <p:spPr bwMode="auto">
          <a:xfrm>
            <a:off x="7514131" y="3273119"/>
            <a:ext cx="23436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I</a:t>
            </a:r>
          </a:p>
        </p:txBody>
      </p:sp>
      <p:sp>
        <p:nvSpPr>
          <p:cNvPr id="74876" name="Text Box 142">
            <a:extLst>
              <a:ext uri="{FF2B5EF4-FFF2-40B4-BE49-F238E27FC236}">
                <a16:creationId xmlns:a16="http://schemas.microsoft.com/office/drawing/2014/main" xmlns="" id="{EC6F2777-6774-4450-8D0B-4C847780FDBF}"/>
              </a:ext>
            </a:extLst>
          </p:cNvPr>
          <p:cNvSpPr txBox="1">
            <a:spLocks noChangeArrowheads="1"/>
          </p:cNvSpPr>
          <p:nvPr/>
        </p:nvSpPr>
        <p:spPr bwMode="auto">
          <a:xfrm>
            <a:off x="6320138" y="1597819"/>
            <a:ext cx="274435"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G</a:t>
            </a:r>
          </a:p>
        </p:txBody>
      </p:sp>
      <p:sp>
        <p:nvSpPr>
          <p:cNvPr id="74877" name="Text Box 143">
            <a:extLst>
              <a:ext uri="{FF2B5EF4-FFF2-40B4-BE49-F238E27FC236}">
                <a16:creationId xmlns:a16="http://schemas.microsoft.com/office/drawing/2014/main" xmlns="" id="{42D09DA1-1E60-448C-957D-9B2EE0244D72}"/>
              </a:ext>
            </a:extLst>
          </p:cNvPr>
          <p:cNvSpPr txBox="1">
            <a:spLocks noChangeArrowheads="1"/>
          </p:cNvSpPr>
          <p:nvPr/>
        </p:nvSpPr>
        <p:spPr bwMode="auto">
          <a:xfrm>
            <a:off x="4617545" y="3244024"/>
            <a:ext cx="274435"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G</a:t>
            </a:r>
          </a:p>
        </p:txBody>
      </p:sp>
      <p:sp>
        <p:nvSpPr>
          <p:cNvPr id="74878" name="Text Box 144">
            <a:extLst>
              <a:ext uri="{FF2B5EF4-FFF2-40B4-BE49-F238E27FC236}">
                <a16:creationId xmlns:a16="http://schemas.microsoft.com/office/drawing/2014/main" xmlns="" id="{9DEDE84E-2C40-40FA-90FC-6D5904A2B6A9}"/>
              </a:ext>
            </a:extLst>
          </p:cNvPr>
          <p:cNvSpPr txBox="1">
            <a:spLocks noChangeArrowheads="1"/>
          </p:cNvSpPr>
          <p:nvPr/>
        </p:nvSpPr>
        <p:spPr bwMode="auto">
          <a:xfrm>
            <a:off x="7514132" y="1597819"/>
            <a:ext cx="23436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I</a:t>
            </a:r>
          </a:p>
        </p:txBody>
      </p:sp>
      <p:sp>
        <p:nvSpPr>
          <p:cNvPr id="74879" name="Text Box 145">
            <a:extLst>
              <a:ext uri="{FF2B5EF4-FFF2-40B4-BE49-F238E27FC236}">
                <a16:creationId xmlns:a16="http://schemas.microsoft.com/office/drawing/2014/main" xmlns="" id="{9A083935-2328-4344-BE73-2747CCB021DA}"/>
              </a:ext>
            </a:extLst>
          </p:cNvPr>
          <p:cNvSpPr txBox="1">
            <a:spLocks noChangeArrowheads="1"/>
          </p:cNvSpPr>
          <p:nvPr/>
        </p:nvSpPr>
        <p:spPr bwMode="auto">
          <a:xfrm>
            <a:off x="5812499" y="3244024"/>
            <a:ext cx="240772"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J</a:t>
            </a:r>
          </a:p>
        </p:txBody>
      </p:sp>
      <p:sp>
        <p:nvSpPr>
          <p:cNvPr id="74882" name="Text Box 148">
            <a:extLst>
              <a:ext uri="{FF2B5EF4-FFF2-40B4-BE49-F238E27FC236}">
                <a16:creationId xmlns:a16="http://schemas.microsoft.com/office/drawing/2014/main" xmlns="" id="{C0E6EF30-2CDB-4891-B936-911D60CECFAD}"/>
              </a:ext>
            </a:extLst>
          </p:cNvPr>
          <p:cNvSpPr txBox="1">
            <a:spLocks noChangeArrowheads="1"/>
          </p:cNvSpPr>
          <p:nvPr/>
        </p:nvSpPr>
        <p:spPr bwMode="auto">
          <a:xfrm>
            <a:off x="5808927" y="2116931"/>
            <a:ext cx="240772"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J</a:t>
            </a:r>
          </a:p>
        </p:txBody>
      </p:sp>
      <p:sp>
        <p:nvSpPr>
          <p:cNvPr id="74883" name="Text Box 149">
            <a:extLst>
              <a:ext uri="{FF2B5EF4-FFF2-40B4-BE49-F238E27FC236}">
                <a16:creationId xmlns:a16="http://schemas.microsoft.com/office/drawing/2014/main" xmlns="" id="{9E759804-32A8-4AB7-8DAC-0964C6F9F39D}"/>
              </a:ext>
            </a:extLst>
          </p:cNvPr>
          <p:cNvSpPr txBox="1">
            <a:spLocks noChangeArrowheads="1"/>
          </p:cNvSpPr>
          <p:nvPr/>
        </p:nvSpPr>
        <p:spPr bwMode="auto">
          <a:xfrm>
            <a:off x="4607816" y="2116931"/>
            <a:ext cx="23436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I</a:t>
            </a:r>
          </a:p>
        </p:txBody>
      </p:sp>
      <p:sp>
        <p:nvSpPr>
          <p:cNvPr id="74885" name="Oval 157">
            <a:extLst>
              <a:ext uri="{FF2B5EF4-FFF2-40B4-BE49-F238E27FC236}">
                <a16:creationId xmlns:a16="http://schemas.microsoft.com/office/drawing/2014/main" xmlns="" id="{B4498B5D-0B83-4123-80C2-DD60296B9B32}"/>
              </a:ext>
            </a:extLst>
          </p:cNvPr>
          <p:cNvSpPr>
            <a:spLocks noChangeAspect="1" noChangeArrowheads="1"/>
          </p:cNvSpPr>
          <p:nvPr/>
        </p:nvSpPr>
        <p:spPr bwMode="auto">
          <a:xfrm>
            <a:off x="4572000" y="400050"/>
            <a:ext cx="342900" cy="342900"/>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sp>
        <p:nvSpPr>
          <p:cNvPr id="74886" name="Oval 158">
            <a:extLst>
              <a:ext uri="{FF2B5EF4-FFF2-40B4-BE49-F238E27FC236}">
                <a16:creationId xmlns:a16="http://schemas.microsoft.com/office/drawing/2014/main" xmlns="" id="{AC0F9C3A-31FC-4F82-9C5D-32F610CA7596}"/>
              </a:ext>
            </a:extLst>
          </p:cNvPr>
          <p:cNvSpPr>
            <a:spLocks noChangeArrowheads="1"/>
          </p:cNvSpPr>
          <p:nvPr/>
        </p:nvSpPr>
        <p:spPr bwMode="auto">
          <a:xfrm>
            <a:off x="5772150" y="400050"/>
            <a:ext cx="342900" cy="342900"/>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cxnSp>
        <p:nvCxnSpPr>
          <p:cNvPr id="74887" name="AutoShape 159">
            <a:extLst>
              <a:ext uri="{FF2B5EF4-FFF2-40B4-BE49-F238E27FC236}">
                <a16:creationId xmlns:a16="http://schemas.microsoft.com/office/drawing/2014/main" xmlns="" id="{643C6A58-0D3A-4C52-8DF2-8842C457A1C5}"/>
              </a:ext>
            </a:extLst>
          </p:cNvPr>
          <p:cNvCxnSpPr>
            <a:cxnSpLocks noChangeShapeType="1"/>
            <a:stCxn id="74885" idx="6"/>
            <a:endCxn id="74886" idx="2"/>
          </p:cNvCxnSpPr>
          <p:nvPr/>
        </p:nvCxnSpPr>
        <p:spPr bwMode="auto">
          <a:xfrm>
            <a:off x="4914900" y="571500"/>
            <a:ext cx="857250" cy="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74888" name="Text Box 160">
            <a:extLst>
              <a:ext uri="{FF2B5EF4-FFF2-40B4-BE49-F238E27FC236}">
                <a16:creationId xmlns:a16="http://schemas.microsoft.com/office/drawing/2014/main" xmlns="" id="{90EEA7FE-9116-4DEA-B867-C5D8FEFB19A4}"/>
              </a:ext>
            </a:extLst>
          </p:cNvPr>
          <p:cNvSpPr txBox="1">
            <a:spLocks noChangeArrowheads="1"/>
          </p:cNvSpPr>
          <p:nvPr/>
        </p:nvSpPr>
        <p:spPr bwMode="auto">
          <a:xfrm>
            <a:off x="5230992" y="400050"/>
            <a:ext cx="258404"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1</a:t>
            </a:r>
          </a:p>
        </p:txBody>
      </p:sp>
      <p:sp>
        <p:nvSpPr>
          <p:cNvPr id="74889" name="Text Box 161">
            <a:extLst>
              <a:ext uri="{FF2B5EF4-FFF2-40B4-BE49-F238E27FC236}">
                <a16:creationId xmlns:a16="http://schemas.microsoft.com/office/drawing/2014/main" xmlns="" id="{FA401BEA-D3F1-41B1-8EE0-BFCA89D21B4F}"/>
              </a:ext>
            </a:extLst>
          </p:cNvPr>
          <p:cNvSpPr txBox="1">
            <a:spLocks noChangeArrowheads="1"/>
          </p:cNvSpPr>
          <p:nvPr/>
        </p:nvSpPr>
        <p:spPr bwMode="auto">
          <a:xfrm>
            <a:off x="4614019" y="457200"/>
            <a:ext cx="264816"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A</a:t>
            </a:r>
          </a:p>
        </p:txBody>
      </p:sp>
      <p:sp>
        <p:nvSpPr>
          <p:cNvPr id="74890" name="Text Box 162">
            <a:extLst>
              <a:ext uri="{FF2B5EF4-FFF2-40B4-BE49-F238E27FC236}">
                <a16:creationId xmlns:a16="http://schemas.microsoft.com/office/drawing/2014/main" xmlns="" id="{1E0576C5-9327-490B-BF70-5112C2ED4B6B}"/>
              </a:ext>
            </a:extLst>
          </p:cNvPr>
          <p:cNvSpPr txBox="1">
            <a:spLocks noChangeArrowheads="1"/>
          </p:cNvSpPr>
          <p:nvPr/>
        </p:nvSpPr>
        <p:spPr bwMode="auto">
          <a:xfrm>
            <a:off x="5808558" y="457200"/>
            <a:ext cx="276038"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D</a:t>
            </a:r>
          </a:p>
        </p:txBody>
      </p:sp>
      <p:sp>
        <p:nvSpPr>
          <p:cNvPr id="74891" name="Oval 163">
            <a:extLst>
              <a:ext uri="{FF2B5EF4-FFF2-40B4-BE49-F238E27FC236}">
                <a16:creationId xmlns:a16="http://schemas.microsoft.com/office/drawing/2014/main" xmlns="" id="{AB788579-78E8-47F1-BEC0-DD0161DB9B7C}"/>
              </a:ext>
            </a:extLst>
          </p:cNvPr>
          <p:cNvSpPr>
            <a:spLocks noChangeAspect="1" noChangeArrowheads="1"/>
          </p:cNvSpPr>
          <p:nvPr/>
        </p:nvSpPr>
        <p:spPr bwMode="auto">
          <a:xfrm>
            <a:off x="6278165" y="2643319"/>
            <a:ext cx="342900" cy="342900"/>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sp>
        <p:nvSpPr>
          <p:cNvPr id="74892" name="Oval 164">
            <a:extLst>
              <a:ext uri="{FF2B5EF4-FFF2-40B4-BE49-F238E27FC236}">
                <a16:creationId xmlns:a16="http://schemas.microsoft.com/office/drawing/2014/main" xmlns="" id="{4BF8483F-45DD-4A07-BCE3-08DE675CFB0E}"/>
              </a:ext>
            </a:extLst>
          </p:cNvPr>
          <p:cNvSpPr>
            <a:spLocks noChangeArrowheads="1"/>
          </p:cNvSpPr>
          <p:nvPr/>
        </p:nvSpPr>
        <p:spPr bwMode="auto">
          <a:xfrm>
            <a:off x="7478315" y="2643319"/>
            <a:ext cx="342900" cy="342900"/>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cxnSp>
        <p:nvCxnSpPr>
          <p:cNvPr id="74893" name="AutoShape 165">
            <a:extLst>
              <a:ext uri="{FF2B5EF4-FFF2-40B4-BE49-F238E27FC236}">
                <a16:creationId xmlns:a16="http://schemas.microsoft.com/office/drawing/2014/main" xmlns="" id="{AA6ED7D7-7247-4955-96E8-FD82B55D9399}"/>
              </a:ext>
            </a:extLst>
          </p:cNvPr>
          <p:cNvCxnSpPr>
            <a:cxnSpLocks noChangeShapeType="1"/>
            <a:stCxn id="74891" idx="6"/>
            <a:endCxn id="74892" idx="2"/>
          </p:cNvCxnSpPr>
          <p:nvPr/>
        </p:nvCxnSpPr>
        <p:spPr bwMode="auto">
          <a:xfrm>
            <a:off x="6621065" y="2814769"/>
            <a:ext cx="857250" cy="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74894" name="Text Box 166">
            <a:extLst>
              <a:ext uri="{FF2B5EF4-FFF2-40B4-BE49-F238E27FC236}">
                <a16:creationId xmlns:a16="http://schemas.microsoft.com/office/drawing/2014/main" xmlns="" id="{D63D9295-3242-4979-9FC6-9FD7C29967EB}"/>
              </a:ext>
            </a:extLst>
          </p:cNvPr>
          <p:cNvSpPr txBox="1">
            <a:spLocks noChangeArrowheads="1"/>
          </p:cNvSpPr>
          <p:nvPr/>
        </p:nvSpPr>
        <p:spPr bwMode="auto">
          <a:xfrm>
            <a:off x="6937158" y="2643319"/>
            <a:ext cx="258404"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4</a:t>
            </a:r>
          </a:p>
        </p:txBody>
      </p:sp>
      <p:sp>
        <p:nvSpPr>
          <p:cNvPr id="74895" name="Text Box 167">
            <a:extLst>
              <a:ext uri="{FF2B5EF4-FFF2-40B4-BE49-F238E27FC236}">
                <a16:creationId xmlns:a16="http://schemas.microsoft.com/office/drawing/2014/main" xmlns="" id="{CC50290E-D7B2-4462-8A58-D93367446E1F}"/>
              </a:ext>
            </a:extLst>
          </p:cNvPr>
          <p:cNvSpPr txBox="1">
            <a:spLocks noChangeArrowheads="1"/>
          </p:cNvSpPr>
          <p:nvPr/>
        </p:nvSpPr>
        <p:spPr bwMode="auto">
          <a:xfrm>
            <a:off x="6316612" y="2700469"/>
            <a:ext cx="264816"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B</a:t>
            </a:r>
          </a:p>
        </p:txBody>
      </p:sp>
      <p:sp>
        <p:nvSpPr>
          <p:cNvPr id="74896" name="Text Box 168">
            <a:extLst>
              <a:ext uri="{FF2B5EF4-FFF2-40B4-BE49-F238E27FC236}">
                <a16:creationId xmlns:a16="http://schemas.microsoft.com/office/drawing/2014/main" xmlns="" id="{19259282-A81F-45FD-8984-4130C2B2DCFE}"/>
              </a:ext>
            </a:extLst>
          </p:cNvPr>
          <p:cNvSpPr txBox="1">
            <a:spLocks noChangeArrowheads="1"/>
          </p:cNvSpPr>
          <p:nvPr/>
        </p:nvSpPr>
        <p:spPr bwMode="auto">
          <a:xfrm>
            <a:off x="7516762" y="2700469"/>
            <a:ext cx="264816"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C</a:t>
            </a:r>
          </a:p>
        </p:txBody>
      </p:sp>
      <p:sp>
        <p:nvSpPr>
          <p:cNvPr id="74897" name="Oval 169">
            <a:extLst>
              <a:ext uri="{FF2B5EF4-FFF2-40B4-BE49-F238E27FC236}">
                <a16:creationId xmlns:a16="http://schemas.microsoft.com/office/drawing/2014/main" xmlns="" id="{FD2E1B73-2778-4695-9A8E-76583ABF673C}"/>
              </a:ext>
            </a:extLst>
          </p:cNvPr>
          <p:cNvSpPr>
            <a:spLocks noChangeAspect="1" noChangeArrowheads="1"/>
          </p:cNvSpPr>
          <p:nvPr/>
        </p:nvSpPr>
        <p:spPr bwMode="auto">
          <a:xfrm>
            <a:off x="6282928" y="2106215"/>
            <a:ext cx="342900" cy="342900"/>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sp>
        <p:nvSpPr>
          <p:cNvPr id="74898" name="Oval 170">
            <a:extLst>
              <a:ext uri="{FF2B5EF4-FFF2-40B4-BE49-F238E27FC236}">
                <a16:creationId xmlns:a16="http://schemas.microsoft.com/office/drawing/2014/main" xmlns="" id="{9D3E7BD1-66A2-4D2D-92BA-8F350F48738C}"/>
              </a:ext>
            </a:extLst>
          </p:cNvPr>
          <p:cNvSpPr>
            <a:spLocks noChangeArrowheads="1"/>
          </p:cNvSpPr>
          <p:nvPr/>
        </p:nvSpPr>
        <p:spPr bwMode="auto">
          <a:xfrm>
            <a:off x="7483078" y="2106215"/>
            <a:ext cx="342900" cy="342900"/>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cxnSp>
        <p:nvCxnSpPr>
          <p:cNvPr id="74899" name="AutoShape 171">
            <a:extLst>
              <a:ext uri="{FF2B5EF4-FFF2-40B4-BE49-F238E27FC236}">
                <a16:creationId xmlns:a16="http://schemas.microsoft.com/office/drawing/2014/main" xmlns="" id="{7714AB19-FDC2-4C22-AD01-91CEB5B5521F}"/>
              </a:ext>
            </a:extLst>
          </p:cNvPr>
          <p:cNvCxnSpPr>
            <a:cxnSpLocks noChangeShapeType="1"/>
            <a:stCxn id="74897" idx="6"/>
            <a:endCxn id="74898" idx="2"/>
          </p:cNvCxnSpPr>
          <p:nvPr/>
        </p:nvCxnSpPr>
        <p:spPr bwMode="auto">
          <a:xfrm>
            <a:off x="6625828" y="2277665"/>
            <a:ext cx="857250" cy="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74900" name="Text Box 172">
            <a:extLst>
              <a:ext uri="{FF2B5EF4-FFF2-40B4-BE49-F238E27FC236}">
                <a16:creationId xmlns:a16="http://schemas.microsoft.com/office/drawing/2014/main" xmlns="" id="{6EA41084-368E-4E6D-AAB2-177CF56852F0}"/>
              </a:ext>
            </a:extLst>
          </p:cNvPr>
          <p:cNvSpPr txBox="1">
            <a:spLocks noChangeArrowheads="1"/>
          </p:cNvSpPr>
          <p:nvPr/>
        </p:nvSpPr>
        <p:spPr bwMode="auto">
          <a:xfrm>
            <a:off x="6941920" y="2106215"/>
            <a:ext cx="258404"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4</a:t>
            </a:r>
          </a:p>
        </p:txBody>
      </p:sp>
      <p:sp>
        <p:nvSpPr>
          <p:cNvPr id="74901" name="Text Box 173">
            <a:extLst>
              <a:ext uri="{FF2B5EF4-FFF2-40B4-BE49-F238E27FC236}">
                <a16:creationId xmlns:a16="http://schemas.microsoft.com/office/drawing/2014/main" xmlns="" id="{CE4FCCEB-2131-4DBF-A5E3-D62A461F67D5}"/>
              </a:ext>
            </a:extLst>
          </p:cNvPr>
          <p:cNvSpPr txBox="1">
            <a:spLocks noChangeArrowheads="1"/>
          </p:cNvSpPr>
          <p:nvPr/>
        </p:nvSpPr>
        <p:spPr bwMode="auto">
          <a:xfrm>
            <a:off x="6324947" y="2163365"/>
            <a:ext cx="264816"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A</a:t>
            </a:r>
          </a:p>
        </p:txBody>
      </p:sp>
      <p:sp>
        <p:nvSpPr>
          <p:cNvPr id="74902" name="Text Box 174">
            <a:extLst>
              <a:ext uri="{FF2B5EF4-FFF2-40B4-BE49-F238E27FC236}">
                <a16:creationId xmlns:a16="http://schemas.microsoft.com/office/drawing/2014/main" xmlns="" id="{7AE6AF74-9C58-44DD-AC8D-B0615D4496C8}"/>
              </a:ext>
            </a:extLst>
          </p:cNvPr>
          <p:cNvSpPr txBox="1">
            <a:spLocks noChangeArrowheads="1"/>
          </p:cNvSpPr>
          <p:nvPr/>
        </p:nvSpPr>
        <p:spPr bwMode="auto">
          <a:xfrm>
            <a:off x="7521524" y="2163365"/>
            <a:ext cx="264816"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B</a:t>
            </a:r>
          </a:p>
        </p:txBody>
      </p:sp>
      <p:sp>
        <p:nvSpPr>
          <p:cNvPr id="74903" name="Text Box 175">
            <a:extLst>
              <a:ext uri="{FF2B5EF4-FFF2-40B4-BE49-F238E27FC236}">
                <a16:creationId xmlns:a16="http://schemas.microsoft.com/office/drawing/2014/main" xmlns="" id="{85752C45-3D0F-4C21-B88C-25535A83F8CF}"/>
              </a:ext>
            </a:extLst>
          </p:cNvPr>
          <p:cNvSpPr txBox="1">
            <a:spLocks noChangeArrowheads="1"/>
          </p:cNvSpPr>
          <p:nvPr/>
        </p:nvSpPr>
        <p:spPr bwMode="auto">
          <a:xfrm>
            <a:off x="776753" y="99984"/>
            <a:ext cx="3086100" cy="12349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50000"/>
              </a:spcBef>
              <a:buClrTx/>
              <a:buSzTx/>
              <a:buFontTx/>
              <a:buNone/>
            </a:pPr>
            <a:r>
              <a:rPr lang="en-US" altLang="el-GR" sz="1350" dirty="0">
                <a:latin typeface="Arial Black" panose="020B0A04020102020204" pitchFamily="34" charset="0"/>
              </a:rPr>
              <a:t>Sort Edges </a:t>
            </a:r>
          </a:p>
          <a:p>
            <a:pPr algn="ctr">
              <a:spcBef>
                <a:spcPct val="50000"/>
              </a:spcBef>
              <a:buClrTx/>
              <a:buSzTx/>
              <a:buFontTx/>
              <a:buNone/>
            </a:pPr>
            <a:r>
              <a:rPr lang="en-US" altLang="el-GR" sz="1350" dirty="0">
                <a:latin typeface="Arial Black" panose="020B0A04020102020204" pitchFamily="34" charset="0"/>
              </a:rPr>
              <a:t>(in reality they are placed in a priority queue - not sorted - but sorting them makes the algorithm  easier to visualize)</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802" name="Oval 26">
            <a:extLst>
              <a:ext uri="{FF2B5EF4-FFF2-40B4-BE49-F238E27FC236}">
                <a16:creationId xmlns:a16="http://schemas.microsoft.com/office/drawing/2014/main" xmlns="" id="{97C661FF-8B7A-4050-BF89-DE4596F0024B}"/>
              </a:ext>
            </a:extLst>
          </p:cNvPr>
          <p:cNvSpPr>
            <a:spLocks noChangeAspect="1" noChangeArrowheads="1"/>
          </p:cNvSpPr>
          <p:nvPr/>
        </p:nvSpPr>
        <p:spPr bwMode="auto">
          <a:xfrm>
            <a:off x="2457450" y="1543050"/>
            <a:ext cx="342900" cy="3429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sp>
        <p:nvSpPr>
          <p:cNvPr id="75803" name="Oval 27">
            <a:extLst>
              <a:ext uri="{FF2B5EF4-FFF2-40B4-BE49-F238E27FC236}">
                <a16:creationId xmlns:a16="http://schemas.microsoft.com/office/drawing/2014/main" xmlns="" id="{2C3187CA-99E3-4FB0-BEB2-1D419401D38F}"/>
              </a:ext>
            </a:extLst>
          </p:cNvPr>
          <p:cNvSpPr>
            <a:spLocks noChangeArrowheads="1"/>
          </p:cNvSpPr>
          <p:nvPr/>
        </p:nvSpPr>
        <p:spPr bwMode="auto">
          <a:xfrm>
            <a:off x="3657600" y="1543050"/>
            <a:ext cx="342900" cy="3429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cxnSp>
        <p:nvCxnSpPr>
          <p:cNvPr id="75804" name="AutoShape 28">
            <a:extLst>
              <a:ext uri="{FF2B5EF4-FFF2-40B4-BE49-F238E27FC236}">
                <a16:creationId xmlns:a16="http://schemas.microsoft.com/office/drawing/2014/main" xmlns="" id="{E854B05A-DF76-4D56-A53E-CC6D468E2C73}"/>
              </a:ext>
            </a:extLst>
          </p:cNvPr>
          <p:cNvCxnSpPr>
            <a:cxnSpLocks noChangeShapeType="1"/>
            <a:stCxn id="75802" idx="6"/>
            <a:endCxn id="75803" idx="2"/>
          </p:cNvCxnSpPr>
          <p:nvPr/>
        </p:nvCxnSpPr>
        <p:spPr bwMode="auto">
          <a:xfrm>
            <a:off x="2800350" y="1714500"/>
            <a:ext cx="857250" cy="0"/>
          </a:xfrm>
          <a:prstGeom prst="straightConnector1">
            <a:avLst/>
          </a:prstGeom>
          <a:noFill/>
          <a:ln w="9525">
            <a:solidFill>
              <a:srgbClr val="FFFF00"/>
            </a:solidFill>
            <a:round/>
            <a:headEnd/>
            <a:tailEnd/>
          </a:ln>
          <a:extLst>
            <a:ext uri="{909E8E84-426E-40DD-AFC4-6F175D3DCCD1}">
              <a14:hiddenFill xmlns:a14="http://schemas.microsoft.com/office/drawing/2010/main">
                <a:noFill/>
              </a14:hiddenFill>
            </a:ext>
          </a:extLst>
        </p:spPr>
      </p:cxnSp>
      <p:sp>
        <p:nvSpPr>
          <p:cNvPr id="75805" name="Text Box 29">
            <a:extLst>
              <a:ext uri="{FF2B5EF4-FFF2-40B4-BE49-F238E27FC236}">
                <a16:creationId xmlns:a16="http://schemas.microsoft.com/office/drawing/2014/main" xmlns="" id="{9902751F-C379-4482-B9F8-79CDE2562E37}"/>
              </a:ext>
            </a:extLst>
          </p:cNvPr>
          <p:cNvSpPr txBox="1">
            <a:spLocks noChangeArrowheads="1"/>
          </p:cNvSpPr>
          <p:nvPr/>
        </p:nvSpPr>
        <p:spPr bwMode="auto">
          <a:xfrm>
            <a:off x="3116442" y="1543050"/>
            <a:ext cx="258404"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4</a:t>
            </a:r>
          </a:p>
        </p:txBody>
      </p:sp>
      <p:sp>
        <p:nvSpPr>
          <p:cNvPr id="75806" name="Oval 30">
            <a:extLst>
              <a:ext uri="{FF2B5EF4-FFF2-40B4-BE49-F238E27FC236}">
                <a16:creationId xmlns:a16="http://schemas.microsoft.com/office/drawing/2014/main" xmlns="" id="{77DFBDEA-1022-46FD-B091-8DBE427A70FA}"/>
              </a:ext>
            </a:extLst>
          </p:cNvPr>
          <p:cNvSpPr>
            <a:spLocks noChangeArrowheads="1"/>
          </p:cNvSpPr>
          <p:nvPr/>
        </p:nvSpPr>
        <p:spPr bwMode="auto">
          <a:xfrm>
            <a:off x="3028950" y="2228850"/>
            <a:ext cx="342900" cy="3429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sp>
        <p:nvSpPr>
          <p:cNvPr id="75807" name="Oval 31">
            <a:extLst>
              <a:ext uri="{FF2B5EF4-FFF2-40B4-BE49-F238E27FC236}">
                <a16:creationId xmlns:a16="http://schemas.microsoft.com/office/drawing/2014/main" xmlns="" id="{62C9ACC4-86CB-41F9-9564-B6E143FE1BA4}"/>
              </a:ext>
            </a:extLst>
          </p:cNvPr>
          <p:cNvSpPr>
            <a:spLocks noChangeArrowheads="1"/>
          </p:cNvSpPr>
          <p:nvPr/>
        </p:nvSpPr>
        <p:spPr bwMode="auto">
          <a:xfrm>
            <a:off x="1714500" y="2686050"/>
            <a:ext cx="342900" cy="342900"/>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sp>
        <p:nvSpPr>
          <p:cNvPr id="75808" name="Oval 32">
            <a:extLst>
              <a:ext uri="{FF2B5EF4-FFF2-40B4-BE49-F238E27FC236}">
                <a16:creationId xmlns:a16="http://schemas.microsoft.com/office/drawing/2014/main" xmlns="" id="{B89AEB9C-4439-4ED6-B712-A847E18CADA7}"/>
              </a:ext>
            </a:extLst>
          </p:cNvPr>
          <p:cNvSpPr>
            <a:spLocks noChangeArrowheads="1"/>
          </p:cNvSpPr>
          <p:nvPr/>
        </p:nvSpPr>
        <p:spPr bwMode="auto">
          <a:xfrm>
            <a:off x="2571750" y="4286250"/>
            <a:ext cx="342900" cy="3429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sp>
        <p:nvSpPr>
          <p:cNvPr id="75809" name="Oval 33">
            <a:extLst>
              <a:ext uri="{FF2B5EF4-FFF2-40B4-BE49-F238E27FC236}">
                <a16:creationId xmlns:a16="http://schemas.microsoft.com/office/drawing/2014/main" xmlns="" id="{37754179-8604-46BC-875D-CC1B31C61864}"/>
              </a:ext>
            </a:extLst>
          </p:cNvPr>
          <p:cNvSpPr>
            <a:spLocks noChangeArrowheads="1"/>
          </p:cNvSpPr>
          <p:nvPr/>
        </p:nvSpPr>
        <p:spPr bwMode="auto">
          <a:xfrm>
            <a:off x="3600450" y="2286000"/>
            <a:ext cx="342900" cy="3429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sp>
        <p:nvSpPr>
          <p:cNvPr id="75810" name="Oval 34">
            <a:extLst>
              <a:ext uri="{FF2B5EF4-FFF2-40B4-BE49-F238E27FC236}">
                <a16:creationId xmlns:a16="http://schemas.microsoft.com/office/drawing/2014/main" xmlns="" id="{E16AAB31-28D5-450E-A6FF-EB8AF21F507B}"/>
              </a:ext>
            </a:extLst>
          </p:cNvPr>
          <p:cNvSpPr>
            <a:spLocks noChangeArrowheads="1"/>
          </p:cNvSpPr>
          <p:nvPr/>
        </p:nvSpPr>
        <p:spPr bwMode="auto">
          <a:xfrm>
            <a:off x="3028950" y="3028950"/>
            <a:ext cx="342900" cy="3429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cxnSp>
        <p:nvCxnSpPr>
          <p:cNvPr id="75811" name="AutoShape 35">
            <a:extLst>
              <a:ext uri="{FF2B5EF4-FFF2-40B4-BE49-F238E27FC236}">
                <a16:creationId xmlns:a16="http://schemas.microsoft.com/office/drawing/2014/main" xmlns="" id="{1540E68B-2607-42ED-A269-88FD004F8510}"/>
              </a:ext>
            </a:extLst>
          </p:cNvPr>
          <p:cNvCxnSpPr>
            <a:cxnSpLocks noChangeShapeType="1"/>
            <a:stCxn id="75802" idx="3"/>
            <a:endCxn id="75807" idx="7"/>
          </p:cNvCxnSpPr>
          <p:nvPr/>
        </p:nvCxnSpPr>
        <p:spPr bwMode="auto">
          <a:xfrm flipH="1">
            <a:off x="2007394" y="1835944"/>
            <a:ext cx="500063" cy="900113"/>
          </a:xfrm>
          <a:prstGeom prst="straightConnector1">
            <a:avLst/>
          </a:prstGeom>
          <a:noFill/>
          <a:ln w="9525">
            <a:solidFill>
              <a:srgbClr val="FFFF00"/>
            </a:solidFill>
            <a:round/>
            <a:headEnd/>
            <a:tailEnd/>
          </a:ln>
          <a:extLst>
            <a:ext uri="{909E8E84-426E-40DD-AFC4-6F175D3DCCD1}">
              <a14:hiddenFill xmlns:a14="http://schemas.microsoft.com/office/drawing/2010/main">
                <a:noFill/>
              </a14:hiddenFill>
            </a:ext>
          </a:extLst>
        </p:spPr>
      </p:cxnSp>
      <p:cxnSp>
        <p:nvCxnSpPr>
          <p:cNvPr id="75812" name="AutoShape 36">
            <a:extLst>
              <a:ext uri="{FF2B5EF4-FFF2-40B4-BE49-F238E27FC236}">
                <a16:creationId xmlns:a16="http://schemas.microsoft.com/office/drawing/2014/main" xmlns="" id="{72F5EFFB-1F50-4C0C-96AC-DF1DB161C157}"/>
              </a:ext>
            </a:extLst>
          </p:cNvPr>
          <p:cNvCxnSpPr>
            <a:cxnSpLocks noChangeShapeType="1"/>
            <a:stCxn id="75807" idx="5"/>
            <a:endCxn id="75808" idx="1"/>
          </p:cNvCxnSpPr>
          <p:nvPr/>
        </p:nvCxnSpPr>
        <p:spPr bwMode="auto">
          <a:xfrm>
            <a:off x="2007394" y="2978944"/>
            <a:ext cx="614363" cy="1357313"/>
          </a:xfrm>
          <a:prstGeom prst="straightConnector1">
            <a:avLst/>
          </a:prstGeom>
          <a:noFill/>
          <a:ln w="9525">
            <a:solidFill>
              <a:srgbClr val="FFFF00"/>
            </a:solidFill>
            <a:round/>
            <a:headEnd/>
            <a:tailEnd/>
          </a:ln>
          <a:extLst>
            <a:ext uri="{909E8E84-426E-40DD-AFC4-6F175D3DCCD1}">
              <a14:hiddenFill xmlns:a14="http://schemas.microsoft.com/office/drawing/2010/main">
                <a:noFill/>
              </a14:hiddenFill>
            </a:ext>
          </a:extLst>
        </p:spPr>
      </p:cxnSp>
      <p:cxnSp>
        <p:nvCxnSpPr>
          <p:cNvPr id="75813" name="AutoShape 37">
            <a:extLst>
              <a:ext uri="{FF2B5EF4-FFF2-40B4-BE49-F238E27FC236}">
                <a16:creationId xmlns:a16="http://schemas.microsoft.com/office/drawing/2014/main" xmlns="" id="{CF4796A2-DC12-42D4-B1F4-85DC3DE95FC1}"/>
              </a:ext>
            </a:extLst>
          </p:cNvPr>
          <p:cNvCxnSpPr>
            <a:cxnSpLocks noChangeShapeType="1"/>
            <a:stCxn id="75808" idx="7"/>
            <a:endCxn id="75810" idx="4"/>
          </p:cNvCxnSpPr>
          <p:nvPr/>
        </p:nvCxnSpPr>
        <p:spPr bwMode="auto">
          <a:xfrm flipV="1">
            <a:off x="2864644" y="3371851"/>
            <a:ext cx="335756" cy="964406"/>
          </a:xfrm>
          <a:prstGeom prst="straightConnector1">
            <a:avLst/>
          </a:prstGeom>
          <a:noFill/>
          <a:ln w="9525">
            <a:solidFill>
              <a:srgbClr val="FFFF00"/>
            </a:solidFill>
            <a:round/>
            <a:headEnd/>
            <a:tailEnd/>
          </a:ln>
          <a:extLst>
            <a:ext uri="{909E8E84-426E-40DD-AFC4-6F175D3DCCD1}">
              <a14:hiddenFill xmlns:a14="http://schemas.microsoft.com/office/drawing/2010/main">
                <a:noFill/>
              </a14:hiddenFill>
            </a:ext>
          </a:extLst>
        </p:spPr>
      </p:cxnSp>
      <p:cxnSp>
        <p:nvCxnSpPr>
          <p:cNvPr id="75814" name="AutoShape 38">
            <a:extLst>
              <a:ext uri="{FF2B5EF4-FFF2-40B4-BE49-F238E27FC236}">
                <a16:creationId xmlns:a16="http://schemas.microsoft.com/office/drawing/2014/main" xmlns="" id="{82DADA56-35DB-4222-8651-43DA99428D5E}"/>
              </a:ext>
            </a:extLst>
          </p:cNvPr>
          <p:cNvCxnSpPr>
            <a:cxnSpLocks noChangeShapeType="1"/>
            <a:stCxn id="75809" idx="3"/>
            <a:endCxn id="75810" idx="7"/>
          </p:cNvCxnSpPr>
          <p:nvPr/>
        </p:nvCxnSpPr>
        <p:spPr bwMode="auto">
          <a:xfrm flipH="1">
            <a:off x="3321844" y="2578894"/>
            <a:ext cx="328613" cy="500063"/>
          </a:xfrm>
          <a:prstGeom prst="straightConnector1">
            <a:avLst/>
          </a:prstGeom>
          <a:noFill/>
          <a:ln w="9525">
            <a:solidFill>
              <a:srgbClr val="FFFF00"/>
            </a:solidFill>
            <a:round/>
            <a:headEnd/>
            <a:tailEnd/>
          </a:ln>
          <a:extLst>
            <a:ext uri="{909E8E84-426E-40DD-AFC4-6F175D3DCCD1}">
              <a14:hiddenFill xmlns:a14="http://schemas.microsoft.com/office/drawing/2010/main">
                <a:noFill/>
              </a14:hiddenFill>
            </a:ext>
          </a:extLst>
        </p:spPr>
      </p:cxnSp>
      <p:cxnSp>
        <p:nvCxnSpPr>
          <p:cNvPr id="75815" name="AutoShape 39">
            <a:extLst>
              <a:ext uri="{FF2B5EF4-FFF2-40B4-BE49-F238E27FC236}">
                <a16:creationId xmlns:a16="http://schemas.microsoft.com/office/drawing/2014/main" xmlns="" id="{D4CFD283-0081-4A79-9E77-67585BAA88FE}"/>
              </a:ext>
            </a:extLst>
          </p:cNvPr>
          <p:cNvCxnSpPr>
            <a:cxnSpLocks noChangeShapeType="1"/>
            <a:stCxn id="75806" idx="4"/>
            <a:endCxn id="75810" idx="0"/>
          </p:cNvCxnSpPr>
          <p:nvPr/>
        </p:nvCxnSpPr>
        <p:spPr bwMode="auto">
          <a:xfrm>
            <a:off x="3200400" y="2571750"/>
            <a:ext cx="0" cy="457200"/>
          </a:xfrm>
          <a:prstGeom prst="straightConnector1">
            <a:avLst/>
          </a:prstGeom>
          <a:noFill/>
          <a:ln w="9525">
            <a:solidFill>
              <a:srgbClr val="FFFF00"/>
            </a:solidFill>
            <a:round/>
            <a:headEnd/>
            <a:tailEnd/>
          </a:ln>
          <a:extLst>
            <a:ext uri="{909E8E84-426E-40DD-AFC4-6F175D3DCCD1}">
              <a14:hiddenFill xmlns:a14="http://schemas.microsoft.com/office/drawing/2010/main">
                <a:noFill/>
              </a14:hiddenFill>
            </a:ext>
          </a:extLst>
        </p:spPr>
      </p:cxnSp>
      <p:cxnSp>
        <p:nvCxnSpPr>
          <p:cNvPr id="75816" name="AutoShape 40">
            <a:extLst>
              <a:ext uri="{FF2B5EF4-FFF2-40B4-BE49-F238E27FC236}">
                <a16:creationId xmlns:a16="http://schemas.microsoft.com/office/drawing/2014/main" xmlns="" id="{15896B9E-8DD0-4DFF-8531-9A279C29246A}"/>
              </a:ext>
            </a:extLst>
          </p:cNvPr>
          <p:cNvCxnSpPr>
            <a:cxnSpLocks noChangeShapeType="1"/>
            <a:stCxn id="75802" idx="4"/>
            <a:endCxn id="75808" idx="0"/>
          </p:cNvCxnSpPr>
          <p:nvPr/>
        </p:nvCxnSpPr>
        <p:spPr bwMode="auto">
          <a:xfrm>
            <a:off x="2628900" y="1885950"/>
            <a:ext cx="114300" cy="2400300"/>
          </a:xfrm>
          <a:prstGeom prst="straightConnector1">
            <a:avLst/>
          </a:prstGeom>
          <a:noFill/>
          <a:ln w="9525">
            <a:solidFill>
              <a:srgbClr val="FFFF00"/>
            </a:solidFill>
            <a:round/>
            <a:headEnd/>
            <a:tailEnd/>
          </a:ln>
          <a:extLst>
            <a:ext uri="{909E8E84-426E-40DD-AFC4-6F175D3DCCD1}">
              <a14:hiddenFill xmlns:a14="http://schemas.microsoft.com/office/drawing/2010/main">
                <a:noFill/>
              </a14:hiddenFill>
            </a:ext>
          </a:extLst>
        </p:spPr>
      </p:cxnSp>
      <p:cxnSp>
        <p:nvCxnSpPr>
          <p:cNvPr id="75817" name="AutoShape 41">
            <a:extLst>
              <a:ext uri="{FF2B5EF4-FFF2-40B4-BE49-F238E27FC236}">
                <a16:creationId xmlns:a16="http://schemas.microsoft.com/office/drawing/2014/main" xmlns="" id="{A0314B53-AFBA-47E3-AF4A-36739650412D}"/>
              </a:ext>
            </a:extLst>
          </p:cNvPr>
          <p:cNvCxnSpPr>
            <a:cxnSpLocks noChangeShapeType="1"/>
            <a:stCxn id="75803" idx="3"/>
            <a:endCxn id="75806" idx="7"/>
          </p:cNvCxnSpPr>
          <p:nvPr/>
        </p:nvCxnSpPr>
        <p:spPr bwMode="auto">
          <a:xfrm flipH="1">
            <a:off x="3321844" y="1835944"/>
            <a:ext cx="385763" cy="442913"/>
          </a:xfrm>
          <a:prstGeom prst="straightConnector1">
            <a:avLst/>
          </a:prstGeom>
          <a:noFill/>
          <a:ln w="9525">
            <a:solidFill>
              <a:srgbClr val="FFFF00"/>
            </a:solidFill>
            <a:round/>
            <a:headEnd/>
            <a:tailEnd/>
          </a:ln>
          <a:extLst>
            <a:ext uri="{909E8E84-426E-40DD-AFC4-6F175D3DCCD1}">
              <a14:hiddenFill xmlns:a14="http://schemas.microsoft.com/office/drawing/2010/main">
                <a:noFill/>
              </a14:hiddenFill>
            </a:ext>
          </a:extLst>
        </p:spPr>
      </p:cxnSp>
      <p:cxnSp>
        <p:nvCxnSpPr>
          <p:cNvPr id="75818" name="AutoShape 42">
            <a:extLst>
              <a:ext uri="{FF2B5EF4-FFF2-40B4-BE49-F238E27FC236}">
                <a16:creationId xmlns:a16="http://schemas.microsoft.com/office/drawing/2014/main" xmlns="" id="{8158A4C9-87E7-4369-9929-73519CEBDA5C}"/>
              </a:ext>
            </a:extLst>
          </p:cNvPr>
          <p:cNvCxnSpPr>
            <a:cxnSpLocks noChangeShapeType="1"/>
            <a:stCxn id="75803" idx="4"/>
            <a:endCxn id="75809" idx="0"/>
          </p:cNvCxnSpPr>
          <p:nvPr/>
        </p:nvCxnSpPr>
        <p:spPr bwMode="auto">
          <a:xfrm flipH="1">
            <a:off x="3771900" y="1885950"/>
            <a:ext cx="57150" cy="400050"/>
          </a:xfrm>
          <a:prstGeom prst="straightConnector1">
            <a:avLst/>
          </a:prstGeom>
          <a:noFill/>
          <a:ln w="9525">
            <a:solidFill>
              <a:srgbClr val="FFFF00"/>
            </a:solidFill>
            <a:round/>
            <a:headEnd/>
            <a:tailEnd/>
          </a:ln>
          <a:extLst>
            <a:ext uri="{909E8E84-426E-40DD-AFC4-6F175D3DCCD1}">
              <a14:hiddenFill xmlns:a14="http://schemas.microsoft.com/office/drawing/2010/main">
                <a:noFill/>
              </a14:hiddenFill>
            </a:ext>
          </a:extLst>
        </p:spPr>
      </p:cxnSp>
      <p:sp>
        <p:nvSpPr>
          <p:cNvPr id="75847" name="Rectangle 71">
            <a:extLst>
              <a:ext uri="{FF2B5EF4-FFF2-40B4-BE49-F238E27FC236}">
                <a16:creationId xmlns:a16="http://schemas.microsoft.com/office/drawing/2014/main" xmlns="" id="{3136703A-5366-4552-83C2-7094B850D072}"/>
              </a:ext>
            </a:extLst>
          </p:cNvPr>
          <p:cNvSpPr>
            <a:spLocks noChangeArrowheads="1"/>
          </p:cNvSpPr>
          <p:nvPr/>
        </p:nvSpPr>
        <p:spPr bwMode="auto">
          <a:xfrm>
            <a:off x="4286250" y="0"/>
            <a:ext cx="57150" cy="5143500"/>
          </a:xfrm>
          <a:prstGeom prst="rect">
            <a:avLst/>
          </a:prstGeom>
          <a:solidFill>
            <a:schemeClr val="tx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sp>
        <p:nvSpPr>
          <p:cNvPr id="75848" name="Oval 72">
            <a:extLst>
              <a:ext uri="{FF2B5EF4-FFF2-40B4-BE49-F238E27FC236}">
                <a16:creationId xmlns:a16="http://schemas.microsoft.com/office/drawing/2014/main" xmlns="" id="{8BC10763-8E96-4133-BEDC-B41D156F160D}"/>
              </a:ext>
            </a:extLst>
          </p:cNvPr>
          <p:cNvSpPr>
            <a:spLocks noChangeArrowheads="1"/>
          </p:cNvSpPr>
          <p:nvPr/>
        </p:nvSpPr>
        <p:spPr bwMode="auto">
          <a:xfrm>
            <a:off x="3600450" y="3771900"/>
            <a:ext cx="342900" cy="3429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sp>
        <p:nvSpPr>
          <p:cNvPr id="75850" name="Oval 74">
            <a:extLst>
              <a:ext uri="{FF2B5EF4-FFF2-40B4-BE49-F238E27FC236}">
                <a16:creationId xmlns:a16="http://schemas.microsoft.com/office/drawing/2014/main" xmlns="" id="{9FED59E8-0081-4049-9DBD-AC5A85B213E2}"/>
              </a:ext>
            </a:extLst>
          </p:cNvPr>
          <p:cNvSpPr>
            <a:spLocks noChangeArrowheads="1"/>
          </p:cNvSpPr>
          <p:nvPr/>
        </p:nvSpPr>
        <p:spPr bwMode="auto">
          <a:xfrm>
            <a:off x="1257300" y="2171700"/>
            <a:ext cx="342900" cy="342900"/>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cxnSp>
        <p:nvCxnSpPr>
          <p:cNvPr id="75851" name="AutoShape 75">
            <a:extLst>
              <a:ext uri="{FF2B5EF4-FFF2-40B4-BE49-F238E27FC236}">
                <a16:creationId xmlns:a16="http://schemas.microsoft.com/office/drawing/2014/main" xmlns="" id="{E458BEBC-01A8-4D7B-8E7F-7D4E4C75771C}"/>
              </a:ext>
            </a:extLst>
          </p:cNvPr>
          <p:cNvCxnSpPr>
            <a:cxnSpLocks noChangeShapeType="1"/>
            <a:stCxn id="75808" idx="6"/>
            <a:endCxn id="75848" idx="3"/>
          </p:cNvCxnSpPr>
          <p:nvPr/>
        </p:nvCxnSpPr>
        <p:spPr bwMode="auto">
          <a:xfrm flipV="1">
            <a:off x="2914651" y="4064794"/>
            <a:ext cx="735806" cy="392906"/>
          </a:xfrm>
          <a:prstGeom prst="straightConnector1">
            <a:avLst/>
          </a:prstGeom>
          <a:noFill/>
          <a:ln w="9525">
            <a:solidFill>
              <a:srgbClr val="FFFF00"/>
            </a:solidFill>
            <a:round/>
            <a:headEnd/>
            <a:tailEnd/>
          </a:ln>
          <a:extLst>
            <a:ext uri="{909E8E84-426E-40DD-AFC4-6F175D3DCCD1}">
              <a14:hiddenFill xmlns:a14="http://schemas.microsoft.com/office/drawing/2010/main">
                <a:noFill/>
              </a14:hiddenFill>
            </a:ext>
          </a:extLst>
        </p:spPr>
      </p:cxnSp>
      <p:cxnSp>
        <p:nvCxnSpPr>
          <p:cNvPr id="75853" name="AutoShape 77">
            <a:extLst>
              <a:ext uri="{FF2B5EF4-FFF2-40B4-BE49-F238E27FC236}">
                <a16:creationId xmlns:a16="http://schemas.microsoft.com/office/drawing/2014/main" xmlns="" id="{52A6CECA-104F-4873-B8CF-6D7DB5B97240}"/>
              </a:ext>
            </a:extLst>
          </p:cNvPr>
          <p:cNvCxnSpPr>
            <a:cxnSpLocks noChangeShapeType="1"/>
            <a:stCxn id="75807" idx="1"/>
            <a:endCxn id="75850" idx="5"/>
          </p:cNvCxnSpPr>
          <p:nvPr/>
        </p:nvCxnSpPr>
        <p:spPr bwMode="auto">
          <a:xfrm flipH="1" flipV="1">
            <a:off x="1550194" y="2464594"/>
            <a:ext cx="214313" cy="271463"/>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5854" name="AutoShape 78">
            <a:extLst>
              <a:ext uri="{FF2B5EF4-FFF2-40B4-BE49-F238E27FC236}">
                <a16:creationId xmlns:a16="http://schemas.microsoft.com/office/drawing/2014/main" xmlns="" id="{190AE74F-5EB7-4168-99ED-8386AF802B3F}"/>
              </a:ext>
            </a:extLst>
          </p:cNvPr>
          <p:cNvCxnSpPr>
            <a:cxnSpLocks noChangeShapeType="1"/>
            <a:stCxn id="75848" idx="1"/>
            <a:endCxn id="75810" idx="5"/>
          </p:cNvCxnSpPr>
          <p:nvPr/>
        </p:nvCxnSpPr>
        <p:spPr bwMode="auto">
          <a:xfrm flipH="1" flipV="1">
            <a:off x="3321844" y="3321844"/>
            <a:ext cx="328613" cy="500063"/>
          </a:xfrm>
          <a:prstGeom prst="straightConnector1">
            <a:avLst/>
          </a:prstGeom>
          <a:noFill/>
          <a:ln w="9525">
            <a:solidFill>
              <a:srgbClr val="FFFF00"/>
            </a:solidFill>
            <a:round/>
            <a:headEnd/>
            <a:tailEnd/>
          </a:ln>
          <a:extLst>
            <a:ext uri="{909E8E84-426E-40DD-AFC4-6F175D3DCCD1}">
              <a14:hiddenFill xmlns:a14="http://schemas.microsoft.com/office/drawing/2010/main">
                <a:noFill/>
              </a14:hiddenFill>
            </a:ext>
          </a:extLst>
        </p:spPr>
      </p:cxnSp>
      <p:cxnSp>
        <p:nvCxnSpPr>
          <p:cNvPr id="75855" name="AutoShape 79">
            <a:extLst>
              <a:ext uri="{FF2B5EF4-FFF2-40B4-BE49-F238E27FC236}">
                <a16:creationId xmlns:a16="http://schemas.microsoft.com/office/drawing/2014/main" xmlns="" id="{0500976A-0A84-4CA9-9219-AA42FAC085DE}"/>
              </a:ext>
            </a:extLst>
          </p:cNvPr>
          <p:cNvCxnSpPr>
            <a:cxnSpLocks noChangeShapeType="1"/>
            <a:stCxn id="75809" idx="4"/>
            <a:endCxn id="75848" idx="0"/>
          </p:cNvCxnSpPr>
          <p:nvPr/>
        </p:nvCxnSpPr>
        <p:spPr bwMode="auto">
          <a:xfrm>
            <a:off x="3771900" y="2628900"/>
            <a:ext cx="0" cy="1143000"/>
          </a:xfrm>
          <a:prstGeom prst="straightConnector1">
            <a:avLst/>
          </a:prstGeom>
          <a:noFill/>
          <a:ln w="9525">
            <a:solidFill>
              <a:srgbClr val="FFFF00"/>
            </a:solidFill>
            <a:round/>
            <a:headEnd/>
            <a:tailEnd/>
          </a:ln>
          <a:extLst>
            <a:ext uri="{909E8E84-426E-40DD-AFC4-6F175D3DCCD1}">
              <a14:hiddenFill xmlns:a14="http://schemas.microsoft.com/office/drawing/2010/main">
                <a:noFill/>
              </a14:hiddenFill>
            </a:ext>
          </a:extLst>
        </p:spPr>
      </p:cxnSp>
      <p:cxnSp>
        <p:nvCxnSpPr>
          <p:cNvPr id="75856" name="AutoShape 80">
            <a:extLst>
              <a:ext uri="{FF2B5EF4-FFF2-40B4-BE49-F238E27FC236}">
                <a16:creationId xmlns:a16="http://schemas.microsoft.com/office/drawing/2014/main" xmlns="" id="{2B9B6357-B710-4C05-90F6-0B2882E4ABFE}"/>
              </a:ext>
            </a:extLst>
          </p:cNvPr>
          <p:cNvCxnSpPr>
            <a:cxnSpLocks noChangeShapeType="1"/>
            <a:stCxn id="75850" idx="7"/>
            <a:endCxn id="75802" idx="2"/>
          </p:cNvCxnSpPr>
          <p:nvPr/>
        </p:nvCxnSpPr>
        <p:spPr bwMode="auto">
          <a:xfrm flipV="1">
            <a:off x="1550194" y="1714501"/>
            <a:ext cx="907256" cy="507206"/>
          </a:xfrm>
          <a:prstGeom prst="straightConnector1">
            <a:avLst/>
          </a:prstGeom>
          <a:noFill/>
          <a:ln w="9525">
            <a:solidFill>
              <a:srgbClr val="FFFF00"/>
            </a:solidFill>
            <a:round/>
            <a:headEnd/>
            <a:tailEnd/>
          </a:ln>
          <a:extLst>
            <a:ext uri="{909E8E84-426E-40DD-AFC4-6F175D3DCCD1}">
              <a14:hiddenFill xmlns:a14="http://schemas.microsoft.com/office/drawing/2010/main">
                <a:noFill/>
              </a14:hiddenFill>
            </a:ext>
          </a:extLst>
        </p:spPr>
      </p:cxnSp>
      <p:sp>
        <p:nvSpPr>
          <p:cNvPr id="75857" name="Text Box 81">
            <a:extLst>
              <a:ext uri="{FF2B5EF4-FFF2-40B4-BE49-F238E27FC236}">
                <a16:creationId xmlns:a16="http://schemas.microsoft.com/office/drawing/2014/main" xmlns="" id="{5273C09B-CD34-4F69-B01E-F0CD6E702459}"/>
              </a:ext>
            </a:extLst>
          </p:cNvPr>
          <p:cNvSpPr txBox="1">
            <a:spLocks noChangeArrowheads="1"/>
          </p:cNvSpPr>
          <p:nvPr/>
        </p:nvSpPr>
        <p:spPr bwMode="auto">
          <a:xfrm>
            <a:off x="1573392" y="2400300"/>
            <a:ext cx="258404"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1</a:t>
            </a:r>
          </a:p>
        </p:txBody>
      </p:sp>
      <p:sp>
        <p:nvSpPr>
          <p:cNvPr id="75858" name="Text Box 82">
            <a:extLst>
              <a:ext uri="{FF2B5EF4-FFF2-40B4-BE49-F238E27FC236}">
                <a16:creationId xmlns:a16="http://schemas.microsoft.com/office/drawing/2014/main" xmlns="" id="{E6062148-9DC5-437B-AD82-84CFF06A34B1}"/>
              </a:ext>
            </a:extLst>
          </p:cNvPr>
          <p:cNvSpPr txBox="1">
            <a:spLocks noChangeArrowheads="1"/>
          </p:cNvSpPr>
          <p:nvPr/>
        </p:nvSpPr>
        <p:spPr bwMode="auto">
          <a:xfrm>
            <a:off x="2944992" y="2686050"/>
            <a:ext cx="258404"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2</a:t>
            </a:r>
          </a:p>
        </p:txBody>
      </p:sp>
      <p:sp>
        <p:nvSpPr>
          <p:cNvPr id="75859" name="Text Box 83">
            <a:extLst>
              <a:ext uri="{FF2B5EF4-FFF2-40B4-BE49-F238E27FC236}">
                <a16:creationId xmlns:a16="http://schemas.microsoft.com/office/drawing/2014/main" xmlns="" id="{DCD3ED94-A7DE-4530-9FA2-D3F7D9E7B01A}"/>
              </a:ext>
            </a:extLst>
          </p:cNvPr>
          <p:cNvSpPr txBox="1">
            <a:spLocks noChangeArrowheads="1"/>
          </p:cNvSpPr>
          <p:nvPr/>
        </p:nvSpPr>
        <p:spPr bwMode="auto">
          <a:xfrm>
            <a:off x="3402192" y="2743200"/>
            <a:ext cx="258404"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3</a:t>
            </a:r>
          </a:p>
        </p:txBody>
      </p:sp>
      <p:sp>
        <p:nvSpPr>
          <p:cNvPr id="75860" name="Text Box 84">
            <a:extLst>
              <a:ext uri="{FF2B5EF4-FFF2-40B4-BE49-F238E27FC236}">
                <a16:creationId xmlns:a16="http://schemas.microsoft.com/office/drawing/2014/main" xmlns="" id="{41D1E2E1-EADF-4AF2-BD59-47A2A36B12EA}"/>
              </a:ext>
            </a:extLst>
          </p:cNvPr>
          <p:cNvSpPr txBox="1">
            <a:spLocks noChangeArrowheads="1"/>
          </p:cNvSpPr>
          <p:nvPr/>
        </p:nvSpPr>
        <p:spPr bwMode="auto">
          <a:xfrm>
            <a:off x="3345042" y="1885950"/>
            <a:ext cx="258404"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2</a:t>
            </a:r>
          </a:p>
        </p:txBody>
      </p:sp>
      <p:sp>
        <p:nvSpPr>
          <p:cNvPr id="75861" name="Text Box 85">
            <a:extLst>
              <a:ext uri="{FF2B5EF4-FFF2-40B4-BE49-F238E27FC236}">
                <a16:creationId xmlns:a16="http://schemas.microsoft.com/office/drawing/2014/main" xmlns="" id="{99A76D3C-F009-4575-95B0-56B391E909E1}"/>
              </a:ext>
            </a:extLst>
          </p:cNvPr>
          <p:cNvSpPr txBox="1">
            <a:spLocks noChangeArrowheads="1"/>
          </p:cNvSpPr>
          <p:nvPr/>
        </p:nvSpPr>
        <p:spPr bwMode="auto">
          <a:xfrm>
            <a:off x="3802242" y="1943100"/>
            <a:ext cx="258404"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1</a:t>
            </a:r>
          </a:p>
        </p:txBody>
      </p:sp>
      <p:sp>
        <p:nvSpPr>
          <p:cNvPr id="75862" name="Text Box 86">
            <a:extLst>
              <a:ext uri="{FF2B5EF4-FFF2-40B4-BE49-F238E27FC236}">
                <a16:creationId xmlns:a16="http://schemas.microsoft.com/office/drawing/2014/main" xmlns="" id="{FAC83D87-686E-402C-816A-6BC37275B5C1}"/>
              </a:ext>
            </a:extLst>
          </p:cNvPr>
          <p:cNvSpPr txBox="1">
            <a:spLocks noChangeArrowheads="1"/>
          </p:cNvSpPr>
          <p:nvPr/>
        </p:nvSpPr>
        <p:spPr bwMode="auto">
          <a:xfrm>
            <a:off x="3402192" y="3371850"/>
            <a:ext cx="258404"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3</a:t>
            </a:r>
          </a:p>
        </p:txBody>
      </p:sp>
      <p:sp>
        <p:nvSpPr>
          <p:cNvPr id="75863" name="Text Box 87">
            <a:extLst>
              <a:ext uri="{FF2B5EF4-FFF2-40B4-BE49-F238E27FC236}">
                <a16:creationId xmlns:a16="http://schemas.microsoft.com/office/drawing/2014/main" xmlns="" id="{EFB33216-72F7-48D5-9139-FD37C908378B}"/>
              </a:ext>
            </a:extLst>
          </p:cNvPr>
          <p:cNvSpPr txBox="1">
            <a:spLocks noChangeArrowheads="1"/>
          </p:cNvSpPr>
          <p:nvPr/>
        </p:nvSpPr>
        <p:spPr bwMode="auto">
          <a:xfrm>
            <a:off x="3745092" y="3028950"/>
            <a:ext cx="258404"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5</a:t>
            </a:r>
          </a:p>
        </p:txBody>
      </p:sp>
      <p:sp>
        <p:nvSpPr>
          <p:cNvPr id="75864" name="Text Box 88">
            <a:extLst>
              <a:ext uri="{FF2B5EF4-FFF2-40B4-BE49-F238E27FC236}">
                <a16:creationId xmlns:a16="http://schemas.microsoft.com/office/drawing/2014/main" xmlns="" id="{89229928-BD45-4A17-8EFA-B410349AE4B5}"/>
              </a:ext>
            </a:extLst>
          </p:cNvPr>
          <p:cNvSpPr txBox="1">
            <a:spLocks noChangeArrowheads="1"/>
          </p:cNvSpPr>
          <p:nvPr/>
        </p:nvSpPr>
        <p:spPr bwMode="auto">
          <a:xfrm>
            <a:off x="3287892" y="4229100"/>
            <a:ext cx="258404"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3</a:t>
            </a:r>
          </a:p>
        </p:txBody>
      </p:sp>
      <p:sp>
        <p:nvSpPr>
          <p:cNvPr id="75865" name="Text Box 89">
            <a:extLst>
              <a:ext uri="{FF2B5EF4-FFF2-40B4-BE49-F238E27FC236}">
                <a16:creationId xmlns:a16="http://schemas.microsoft.com/office/drawing/2014/main" xmlns="" id="{EE80556B-8247-4654-826A-D07749ECA8B9}"/>
              </a:ext>
            </a:extLst>
          </p:cNvPr>
          <p:cNvSpPr txBox="1">
            <a:spLocks noChangeArrowheads="1"/>
          </p:cNvSpPr>
          <p:nvPr/>
        </p:nvSpPr>
        <p:spPr bwMode="auto">
          <a:xfrm>
            <a:off x="3002142" y="3657600"/>
            <a:ext cx="258404"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4</a:t>
            </a:r>
          </a:p>
        </p:txBody>
      </p:sp>
      <p:sp>
        <p:nvSpPr>
          <p:cNvPr id="75868" name="Text Box 92">
            <a:extLst>
              <a:ext uri="{FF2B5EF4-FFF2-40B4-BE49-F238E27FC236}">
                <a16:creationId xmlns:a16="http://schemas.microsoft.com/office/drawing/2014/main" xmlns="" id="{F0DF3FE5-3AC0-43E9-9762-65BBF489C81B}"/>
              </a:ext>
            </a:extLst>
          </p:cNvPr>
          <p:cNvSpPr txBox="1">
            <a:spLocks noChangeArrowheads="1"/>
          </p:cNvSpPr>
          <p:nvPr/>
        </p:nvSpPr>
        <p:spPr bwMode="auto">
          <a:xfrm>
            <a:off x="2202042" y="3371850"/>
            <a:ext cx="258404"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6</a:t>
            </a:r>
          </a:p>
        </p:txBody>
      </p:sp>
      <p:sp>
        <p:nvSpPr>
          <p:cNvPr id="75869" name="Text Box 93">
            <a:extLst>
              <a:ext uri="{FF2B5EF4-FFF2-40B4-BE49-F238E27FC236}">
                <a16:creationId xmlns:a16="http://schemas.microsoft.com/office/drawing/2014/main" xmlns="" id="{29A56134-91E4-4D65-B321-4F212A23F27B}"/>
              </a:ext>
            </a:extLst>
          </p:cNvPr>
          <p:cNvSpPr txBox="1">
            <a:spLocks noChangeArrowheads="1"/>
          </p:cNvSpPr>
          <p:nvPr/>
        </p:nvSpPr>
        <p:spPr bwMode="auto">
          <a:xfrm>
            <a:off x="1801992" y="1771650"/>
            <a:ext cx="258404"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4</a:t>
            </a:r>
          </a:p>
        </p:txBody>
      </p:sp>
      <p:sp>
        <p:nvSpPr>
          <p:cNvPr id="75870" name="Text Box 94">
            <a:extLst>
              <a:ext uri="{FF2B5EF4-FFF2-40B4-BE49-F238E27FC236}">
                <a16:creationId xmlns:a16="http://schemas.microsoft.com/office/drawing/2014/main" xmlns="" id="{30449D91-F4ED-4D7B-BF31-6E64441C02E8}"/>
              </a:ext>
            </a:extLst>
          </p:cNvPr>
          <p:cNvSpPr txBox="1">
            <a:spLocks noChangeArrowheads="1"/>
          </p:cNvSpPr>
          <p:nvPr/>
        </p:nvSpPr>
        <p:spPr bwMode="auto">
          <a:xfrm>
            <a:off x="2202042" y="2228850"/>
            <a:ext cx="258404"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4</a:t>
            </a:r>
          </a:p>
        </p:txBody>
      </p:sp>
      <p:sp>
        <p:nvSpPr>
          <p:cNvPr id="75871" name="Text Box 95">
            <a:extLst>
              <a:ext uri="{FF2B5EF4-FFF2-40B4-BE49-F238E27FC236}">
                <a16:creationId xmlns:a16="http://schemas.microsoft.com/office/drawing/2014/main" xmlns="" id="{CC035E27-3F37-4A6D-A90F-A0C6B194C04D}"/>
              </a:ext>
            </a:extLst>
          </p:cNvPr>
          <p:cNvSpPr txBox="1">
            <a:spLocks noChangeArrowheads="1"/>
          </p:cNvSpPr>
          <p:nvPr/>
        </p:nvSpPr>
        <p:spPr bwMode="auto">
          <a:xfrm>
            <a:off x="2655710" y="2914650"/>
            <a:ext cx="332143"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10</a:t>
            </a:r>
          </a:p>
        </p:txBody>
      </p:sp>
      <p:sp>
        <p:nvSpPr>
          <p:cNvPr id="75872" name="Text Box 96">
            <a:extLst>
              <a:ext uri="{FF2B5EF4-FFF2-40B4-BE49-F238E27FC236}">
                <a16:creationId xmlns:a16="http://schemas.microsoft.com/office/drawing/2014/main" xmlns="" id="{1503B5F9-7C58-4D7A-83EE-33DD361EA5C8}"/>
              </a:ext>
            </a:extLst>
          </p:cNvPr>
          <p:cNvSpPr txBox="1">
            <a:spLocks noChangeArrowheads="1"/>
          </p:cNvSpPr>
          <p:nvPr/>
        </p:nvSpPr>
        <p:spPr bwMode="auto">
          <a:xfrm>
            <a:off x="1299319" y="2228850"/>
            <a:ext cx="264816"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A</a:t>
            </a:r>
          </a:p>
        </p:txBody>
      </p:sp>
      <p:sp>
        <p:nvSpPr>
          <p:cNvPr id="75873" name="Text Box 97">
            <a:extLst>
              <a:ext uri="{FF2B5EF4-FFF2-40B4-BE49-F238E27FC236}">
                <a16:creationId xmlns:a16="http://schemas.microsoft.com/office/drawing/2014/main" xmlns="" id="{A055707A-5BA6-4E0B-808F-BD5776191C3A}"/>
              </a:ext>
            </a:extLst>
          </p:cNvPr>
          <p:cNvSpPr txBox="1">
            <a:spLocks noChangeArrowheads="1"/>
          </p:cNvSpPr>
          <p:nvPr/>
        </p:nvSpPr>
        <p:spPr bwMode="auto">
          <a:xfrm>
            <a:off x="2495897" y="1600200"/>
            <a:ext cx="264816"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B</a:t>
            </a:r>
          </a:p>
        </p:txBody>
      </p:sp>
      <p:sp>
        <p:nvSpPr>
          <p:cNvPr id="75874" name="Text Box 98">
            <a:extLst>
              <a:ext uri="{FF2B5EF4-FFF2-40B4-BE49-F238E27FC236}">
                <a16:creationId xmlns:a16="http://schemas.microsoft.com/office/drawing/2014/main" xmlns="" id="{50B56E82-E258-4D65-BDC2-9289DFE81247}"/>
              </a:ext>
            </a:extLst>
          </p:cNvPr>
          <p:cNvSpPr txBox="1">
            <a:spLocks noChangeArrowheads="1"/>
          </p:cNvSpPr>
          <p:nvPr/>
        </p:nvSpPr>
        <p:spPr bwMode="auto">
          <a:xfrm>
            <a:off x="3696047" y="1600200"/>
            <a:ext cx="264816"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C</a:t>
            </a:r>
          </a:p>
        </p:txBody>
      </p:sp>
      <p:sp>
        <p:nvSpPr>
          <p:cNvPr id="75875" name="Text Box 99">
            <a:extLst>
              <a:ext uri="{FF2B5EF4-FFF2-40B4-BE49-F238E27FC236}">
                <a16:creationId xmlns:a16="http://schemas.microsoft.com/office/drawing/2014/main" xmlns="" id="{998477F2-1106-4903-A199-FB71F3E4C7F3}"/>
              </a:ext>
            </a:extLst>
          </p:cNvPr>
          <p:cNvSpPr txBox="1">
            <a:spLocks noChangeArrowheads="1"/>
          </p:cNvSpPr>
          <p:nvPr/>
        </p:nvSpPr>
        <p:spPr bwMode="auto">
          <a:xfrm>
            <a:off x="1750908" y="2743200"/>
            <a:ext cx="276038"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D</a:t>
            </a:r>
          </a:p>
        </p:txBody>
      </p:sp>
      <p:sp>
        <p:nvSpPr>
          <p:cNvPr id="75876" name="Text Box 100">
            <a:extLst>
              <a:ext uri="{FF2B5EF4-FFF2-40B4-BE49-F238E27FC236}">
                <a16:creationId xmlns:a16="http://schemas.microsoft.com/office/drawing/2014/main" xmlns="" id="{39700C6C-8301-4193-83A7-C2735FF46747}"/>
              </a:ext>
            </a:extLst>
          </p:cNvPr>
          <p:cNvSpPr txBox="1">
            <a:spLocks noChangeArrowheads="1"/>
          </p:cNvSpPr>
          <p:nvPr/>
        </p:nvSpPr>
        <p:spPr bwMode="auto">
          <a:xfrm>
            <a:off x="3065634" y="2286000"/>
            <a:ext cx="260008"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E</a:t>
            </a:r>
          </a:p>
        </p:txBody>
      </p:sp>
      <p:sp>
        <p:nvSpPr>
          <p:cNvPr id="75877" name="Text Box 101">
            <a:extLst>
              <a:ext uri="{FF2B5EF4-FFF2-40B4-BE49-F238E27FC236}">
                <a16:creationId xmlns:a16="http://schemas.microsoft.com/office/drawing/2014/main" xmlns="" id="{7B4B2C11-CE7A-4EA4-9B59-46A25E11E66A}"/>
              </a:ext>
            </a:extLst>
          </p:cNvPr>
          <p:cNvSpPr txBox="1">
            <a:spLocks noChangeArrowheads="1"/>
          </p:cNvSpPr>
          <p:nvPr/>
        </p:nvSpPr>
        <p:spPr bwMode="auto">
          <a:xfrm>
            <a:off x="3635966" y="2343150"/>
            <a:ext cx="255199"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F</a:t>
            </a:r>
          </a:p>
        </p:txBody>
      </p:sp>
      <p:sp>
        <p:nvSpPr>
          <p:cNvPr id="75878" name="Text Box 102">
            <a:extLst>
              <a:ext uri="{FF2B5EF4-FFF2-40B4-BE49-F238E27FC236}">
                <a16:creationId xmlns:a16="http://schemas.microsoft.com/office/drawing/2014/main" xmlns="" id="{03C44981-B297-408C-8766-8D39A2FF71BB}"/>
              </a:ext>
            </a:extLst>
          </p:cNvPr>
          <p:cNvSpPr txBox="1">
            <a:spLocks noChangeArrowheads="1"/>
          </p:cNvSpPr>
          <p:nvPr/>
        </p:nvSpPr>
        <p:spPr bwMode="auto">
          <a:xfrm>
            <a:off x="3066160" y="3086100"/>
            <a:ext cx="274435"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G</a:t>
            </a:r>
          </a:p>
        </p:txBody>
      </p:sp>
      <p:sp>
        <p:nvSpPr>
          <p:cNvPr id="75880" name="Text Box 104">
            <a:extLst>
              <a:ext uri="{FF2B5EF4-FFF2-40B4-BE49-F238E27FC236}">
                <a16:creationId xmlns:a16="http://schemas.microsoft.com/office/drawing/2014/main" xmlns="" id="{142F1521-757F-4AE8-A1FF-A215EE1A5CE9}"/>
              </a:ext>
            </a:extLst>
          </p:cNvPr>
          <p:cNvSpPr txBox="1">
            <a:spLocks noChangeArrowheads="1"/>
          </p:cNvSpPr>
          <p:nvPr/>
        </p:nvSpPr>
        <p:spPr bwMode="auto">
          <a:xfrm>
            <a:off x="3631503" y="3829050"/>
            <a:ext cx="23436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I</a:t>
            </a:r>
          </a:p>
        </p:txBody>
      </p:sp>
      <p:sp>
        <p:nvSpPr>
          <p:cNvPr id="75881" name="Text Box 105">
            <a:extLst>
              <a:ext uri="{FF2B5EF4-FFF2-40B4-BE49-F238E27FC236}">
                <a16:creationId xmlns:a16="http://schemas.microsoft.com/office/drawing/2014/main" xmlns="" id="{E8064287-C576-4001-8428-66ADB4D2A608}"/>
              </a:ext>
            </a:extLst>
          </p:cNvPr>
          <p:cNvSpPr txBox="1">
            <a:spLocks noChangeArrowheads="1"/>
          </p:cNvSpPr>
          <p:nvPr/>
        </p:nvSpPr>
        <p:spPr bwMode="auto">
          <a:xfrm>
            <a:off x="2603765" y="4343400"/>
            <a:ext cx="240772"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J</a:t>
            </a:r>
          </a:p>
        </p:txBody>
      </p:sp>
      <p:sp>
        <p:nvSpPr>
          <p:cNvPr id="75927" name="Text Box 151">
            <a:extLst>
              <a:ext uri="{FF2B5EF4-FFF2-40B4-BE49-F238E27FC236}">
                <a16:creationId xmlns:a16="http://schemas.microsoft.com/office/drawing/2014/main" xmlns="" id="{6279A78E-3EFC-42EA-8284-A36FE786A441}"/>
              </a:ext>
            </a:extLst>
          </p:cNvPr>
          <p:cNvSpPr txBox="1">
            <a:spLocks noChangeArrowheads="1"/>
          </p:cNvSpPr>
          <p:nvPr/>
        </p:nvSpPr>
        <p:spPr bwMode="auto">
          <a:xfrm>
            <a:off x="1771650" y="342900"/>
            <a:ext cx="2000250"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50000"/>
              </a:spcBef>
              <a:buClrTx/>
              <a:buSzTx/>
              <a:buFontTx/>
              <a:buNone/>
            </a:pPr>
            <a:r>
              <a:rPr lang="en-US" altLang="el-GR" sz="1350" dirty="0">
                <a:latin typeface="Arial Black" panose="020B0A04020102020204" pitchFamily="34" charset="0"/>
              </a:rPr>
              <a:t>Add Edge</a:t>
            </a:r>
          </a:p>
        </p:txBody>
      </p:sp>
      <p:sp>
        <p:nvSpPr>
          <p:cNvPr id="236" name="Oval 10">
            <a:extLst>
              <a:ext uri="{FF2B5EF4-FFF2-40B4-BE49-F238E27FC236}">
                <a16:creationId xmlns:a16="http://schemas.microsoft.com/office/drawing/2014/main" xmlns="" id="{D341513B-4A79-487D-B463-986B8E3E928D}"/>
              </a:ext>
            </a:extLst>
          </p:cNvPr>
          <p:cNvSpPr>
            <a:spLocks noChangeAspect="1" noChangeArrowheads="1"/>
          </p:cNvSpPr>
          <p:nvPr/>
        </p:nvSpPr>
        <p:spPr bwMode="auto">
          <a:xfrm>
            <a:off x="4572000" y="971550"/>
            <a:ext cx="342900" cy="342900"/>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sp>
        <p:nvSpPr>
          <p:cNvPr id="237" name="Oval 11">
            <a:extLst>
              <a:ext uri="{FF2B5EF4-FFF2-40B4-BE49-F238E27FC236}">
                <a16:creationId xmlns:a16="http://schemas.microsoft.com/office/drawing/2014/main" xmlns="" id="{207E78CD-5A7C-4D12-8517-5A82C46E22EB}"/>
              </a:ext>
            </a:extLst>
          </p:cNvPr>
          <p:cNvSpPr>
            <a:spLocks noChangeArrowheads="1"/>
          </p:cNvSpPr>
          <p:nvPr/>
        </p:nvSpPr>
        <p:spPr bwMode="auto">
          <a:xfrm>
            <a:off x="5772150" y="971550"/>
            <a:ext cx="342900" cy="342900"/>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cxnSp>
        <p:nvCxnSpPr>
          <p:cNvPr id="238" name="AutoShape 12">
            <a:extLst>
              <a:ext uri="{FF2B5EF4-FFF2-40B4-BE49-F238E27FC236}">
                <a16:creationId xmlns:a16="http://schemas.microsoft.com/office/drawing/2014/main" xmlns="" id="{3A299987-4D75-4802-84B5-2F74E7DB9BC3}"/>
              </a:ext>
            </a:extLst>
          </p:cNvPr>
          <p:cNvCxnSpPr>
            <a:cxnSpLocks noChangeShapeType="1"/>
            <a:stCxn id="236" idx="6"/>
            <a:endCxn id="237" idx="2"/>
          </p:cNvCxnSpPr>
          <p:nvPr/>
        </p:nvCxnSpPr>
        <p:spPr bwMode="auto">
          <a:xfrm>
            <a:off x="4914900" y="1143000"/>
            <a:ext cx="857250" cy="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239" name="Text Box 13">
            <a:extLst>
              <a:ext uri="{FF2B5EF4-FFF2-40B4-BE49-F238E27FC236}">
                <a16:creationId xmlns:a16="http://schemas.microsoft.com/office/drawing/2014/main" xmlns="" id="{E04F3101-3D86-4836-BFFB-E2410DF6B4D9}"/>
              </a:ext>
            </a:extLst>
          </p:cNvPr>
          <p:cNvSpPr txBox="1">
            <a:spLocks noChangeArrowheads="1"/>
          </p:cNvSpPr>
          <p:nvPr/>
        </p:nvSpPr>
        <p:spPr bwMode="auto">
          <a:xfrm>
            <a:off x="5230992" y="971550"/>
            <a:ext cx="258404"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2</a:t>
            </a:r>
          </a:p>
        </p:txBody>
      </p:sp>
      <p:sp>
        <p:nvSpPr>
          <p:cNvPr id="240" name="Oval 18">
            <a:extLst>
              <a:ext uri="{FF2B5EF4-FFF2-40B4-BE49-F238E27FC236}">
                <a16:creationId xmlns:a16="http://schemas.microsoft.com/office/drawing/2014/main" xmlns="" id="{22BAF9CA-C96B-4EF6-8EF8-87758397FA1A}"/>
              </a:ext>
            </a:extLst>
          </p:cNvPr>
          <p:cNvSpPr>
            <a:spLocks noChangeAspect="1" noChangeArrowheads="1"/>
          </p:cNvSpPr>
          <p:nvPr/>
        </p:nvSpPr>
        <p:spPr bwMode="auto">
          <a:xfrm>
            <a:off x="6286500" y="971550"/>
            <a:ext cx="342900" cy="342900"/>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sp>
        <p:nvSpPr>
          <p:cNvPr id="241" name="Oval 19">
            <a:extLst>
              <a:ext uri="{FF2B5EF4-FFF2-40B4-BE49-F238E27FC236}">
                <a16:creationId xmlns:a16="http://schemas.microsoft.com/office/drawing/2014/main" xmlns="" id="{BC9369EF-AA45-48D0-9FB8-BE03D5C35F78}"/>
              </a:ext>
            </a:extLst>
          </p:cNvPr>
          <p:cNvSpPr>
            <a:spLocks noChangeArrowheads="1"/>
          </p:cNvSpPr>
          <p:nvPr/>
        </p:nvSpPr>
        <p:spPr bwMode="auto">
          <a:xfrm>
            <a:off x="7486650" y="971550"/>
            <a:ext cx="342900" cy="342900"/>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cxnSp>
        <p:nvCxnSpPr>
          <p:cNvPr id="242" name="AutoShape 20">
            <a:extLst>
              <a:ext uri="{FF2B5EF4-FFF2-40B4-BE49-F238E27FC236}">
                <a16:creationId xmlns:a16="http://schemas.microsoft.com/office/drawing/2014/main" xmlns="" id="{5CCB9B3B-C8F8-4EDC-9869-7B7A4360BADC}"/>
              </a:ext>
            </a:extLst>
          </p:cNvPr>
          <p:cNvCxnSpPr>
            <a:cxnSpLocks noChangeShapeType="1"/>
            <a:stCxn id="240" idx="6"/>
            <a:endCxn id="241" idx="2"/>
          </p:cNvCxnSpPr>
          <p:nvPr/>
        </p:nvCxnSpPr>
        <p:spPr bwMode="auto">
          <a:xfrm>
            <a:off x="6629400" y="1143000"/>
            <a:ext cx="857250" cy="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243" name="Text Box 21">
            <a:extLst>
              <a:ext uri="{FF2B5EF4-FFF2-40B4-BE49-F238E27FC236}">
                <a16:creationId xmlns:a16="http://schemas.microsoft.com/office/drawing/2014/main" xmlns="" id="{BB0A010B-3F59-4FE8-84FC-641BCE627B57}"/>
              </a:ext>
            </a:extLst>
          </p:cNvPr>
          <p:cNvSpPr txBox="1">
            <a:spLocks noChangeArrowheads="1"/>
          </p:cNvSpPr>
          <p:nvPr/>
        </p:nvSpPr>
        <p:spPr bwMode="auto">
          <a:xfrm>
            <a:off x="6945492" y="971550"/>
            <a:ext cx="258404"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2</a:t>
            </a:r>
          </a:p>
        </p:txBody>
      </p:sp>
      <p:sp>
        <p:nvSpPr>
          <p:cNvPr id="244" name="Oval 22">
            <a:extLst>
              <a:ext uri="{FF2B5EF4-FFF2-40B4-BE49-F238E27FC236}">
                <a16:creationId xmlns:a16="http://schemas.microsoft.com/office/drawing/2014/main" xmlns="" id="{3047AC84-95EF-444E-A273-82DE0D13DC08}"/>
              </a:ext>
            </a:extLst>
          </p:cNvPr>
          <p:cNvSpPr>
            <a:spLocks noChangeAspect="1" noChangeArrowheads="1"/>
          </p:cNvSpPr>
          <p:nvPr/>
        </p:nvSpPr>
        <p:spPr bwMode="auto">
          <a:xfrm>
            <a:off x="6282928" y="3215969"/>
            <a:ext cx="342900" cy="342900"/>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sp>
        <p:nvSpPr>
          <p:cNvPr id="245" name="Oval 23">
            <a:extLst>
              <a:ext uri="{FF2B5EF4-FFF2-40B4-BE49-F238E27FC236}">
                <a16:creationId xmlns:a16="http://schemas.microsoft.com/office/drawing/2014/main" xmlns="" id="{F5255CCB-1A8B-439C-8782-3844033AF11D}"/>
              </a:ext>
            </a:extLst>
          </p:cNvPr>
          <p:cNvSpPr>
            <a:spLocks noChangeArrowheads="1"/>
          </p:cNvSpPr>
          <p:nvPr/>
        </p:nvSpPr>
        <p:spPr bwMode="auto">
          <a:xfrm>
            <a:off x="7483078" y="3215969"/>
            <a:ext cx="342900" cy="342900"/>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cxnSp>
        <p:nvCxnSpPr>
          <p:cNvPr id="246" name="AutoShape 24">
            <a:extLst>
              <a:ext uri="{FF2B5EF4-FFF2-40B4-BE49-F238E27FC236}">
                <a16:creationId xmlns:a16="http://schemas.microsoft.com/office/drawing/2014/main" xmlns="" id="{E5828B96-A413-453B-B7D4-F40D630C9605}"/>
              </a:ext>
            </a:extLst>
          </p:cNvPr>
          <p:cNvCxnSpPr>
            <a:cxnSpLocks noChangeShapeType="1"/>
            <a:stCxn id="244" idx="6"/>
            <a:endCxn id="245" idx="2"/>
          </p:cNvCxnSpPr>
          <p:nvPr/>
        </p:nvCxnSpPr>
        <p:spPr bwMode="auto">
          <a:xfrm>
            <a:off x="6625828" y="3387419"/>
            <a:ext cx="857250" cy="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247" name="Text Box 25">
            <a:extLst>
              <a:ext uri="{FF2B5EF4-FFF2-40B4-BE49-F238E27FC236}">
                <a16:creationId xmlns:a16="http://schemas.microsoft.com/office/drawing/2014/main" xmlns="" id="{6A17FAC0-E6A6-472A-AE9A-437EBAA26CC6}"/>
              </a:ext>
            </a:extLst>
          </p:cNvPr>
          <p:cNvSpPr txBox="1">
            <a:spLocks noChangeArrowheads="1"/>
          </p:cNvSpPr>
          <p:nvPr/>
        </p:nvSpPr>
        <p:spPr bwMode="auto">
          <a:xfrm>
            <a:off x="6941920" y="3215969"/>
            <a:ext cx="258404"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5</a:t>
            </a:r>
          </a:p>
        </p:txBody>
      </p:sp>
      <p:sp>
        <p:nvSpPr>
          <p:cNvPr id="248" name="Oval 26">
            <a:extLst>
              <a:ext uri="{FF2B5EF4-FFF2-40B4-BE49-F238E27FC236}">
                <a16:creationId xmlns:a16="http://schemas.microsoft.com/office/drawing/2014/main" xmlns="" id="{CF391E6B-E955-489C-ADB2-6EDD6A809FC6}"/>
              </a:ext>
            </a:extLst>
          </p:cNvPr>
          <p:cNvSpPr>
            <a:spLocks noChangeAspect="1" noChangeArrowheads="1"/>
          </p:cNvSpPr>
          <p:nvPr/>
        </p:nvSpPr>
        <p:spPr bwMode="auto">
          <a:xfrm>
            <a:off x="4580335" y="3186874"/>
            <a:ext cx="342900" cy="342900"/>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sp>
        <p:nvSpPr>
          <p:cNvPr id="249" name="Oval 27">
            <a:extLst>
              <a:ext uri="{FF2B5EF4-FFF2-40B4-BE49-F238E27FC236}">
                <a16:creationId xmlns:a16="http://schemas.microsoft.com/office/drawing/2014/main" xmlns="" id="{ACED668B-17EB-4677-8A56-1885CAC3DFB0}"/>
              </a:ext>
            </a:extLst>
          </p:cNvPr>
          <p:cNvSpPr>
            <a:spLocks noChangeArrowheads="1"/>
          </p:cNvSpPr>
          <p:nvPr/>
        </p:nvSpPr>
        <p:spPr bwMode="auto">
          <a:xfrm>
            <a:off x="5780485" y="3186874"/>
            <a:ext cx="342900" cy="342900"/>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cxnSp>
        <p:nvCxnSpPr>
          <p:cNvPr id="250" name="AutoShape 28">
            <a:extLst>
              <a:ext uri="{FF2B5EF4-FFF2-40B4-BE49-F238E27FC236}">
                <a16:creationId xmlns:a16="http://schemas.microsoft.com/office/drawing/2014/main" xmlns="" id="{372ADCC0-D1CA-4F4F-B1F1-7D5E947467E0}"/>
              </a:ext>
            </a:extLst>
          </p:cNvPr>
          <p:cNvCxnSpPr>
            <a:cxnSpLocks noChangeShapeType="1"/>
            <a:stCxn id="248" idx="6"/>
            <a:endCxn id="249" idx="2"/>
          </p:cNvCxnSpPr>
          <p:nvPr/>
        </p:nvCxnSpPr>
        <p:spPr bwMode="auto">
          <a:xfrm>
            <a:off x="4923235" y="3358324"/>
            <a:ext cx="857250" cy="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251" name="Text Box 29">
            <a:extLst>
              <a:ext uri="{FF2B5EF4-FFF2-40B4-BE49-F238E27FC236}">
                <a16:creationId xmlns:a16="http://schemas.microsoft.com/office/drawing/2014/main" xmlns="" id="{67308AD7-A972-4FFF-973A-74F87B93E4A9}"/>
              </a:ext>
            </a:extLst>
          </p:cNvPr>
          <p:cNvSpPr txBox="1">
            <a:spLocks noChangeArrowheads="1"/>
          </p:cNvSpPr>
          <p:nvPr/>
        </p:nvSpPr>
        <p:spPr bwMode="auto">
          <a:xfrm>
            <a:off x="5239327" y="3186874"/>
            <a:ext cx="258404"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4</a:t>
            </a:r>
          </a:p>
        </p:txBody>
      </p:sp>
      <p:sp>
        <p:nvSpPr>
          <p:cNvPr id="252" name="Oval 30">
            <a:extLst>
              <a:ext uri="{FF2B5EF4-FFF2-40B4-BE49-F238E27FC236}">
                <a16:creationId xmlns:a16="http://schemas.microsoft.com/office/drawing/2014/main" xmlns="" id="{37221DC9-25BA-4360-8666-A81A95938C4E}"/>
              </a:ext>
            </a:extLst>
          </p:cNvPr>
          <p:cNvSpPr>
            <a:spLocks noChangeAspect="1" noChangeArrowheads="1"/>
          </p:cNvSpPr>
          <p:nvPr/>
        </p:nvSpPr>
        <p:spPr bwMode="auto">
          <a:xfrm>
            <a:off x="4576763" y="2059781"/>
            <a:ext cx="342900" cy="342900"/>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sp>
        <p:nvSpPr>
          <p:cNvPr id="253" name="Oval 31">
            <a:extLst>
              <a:ext uri="{FF2B5EF4-FFF2-40B4-BE49-F238E27FC236}">
                <a16:creationId xmlns:a16="http://schemas.microsoft.com/office/drawing/2014/main" xmlns="" id="{525A3569-F1BF-480A-8591-24C5780D38E0}"/>
              </a:ext>
            </a:extLst>
          </p:cNvPr>
          <p:cNvSpPr>
            <a:spLocks noChangeArrowheads="1"/>
          </p:cNvSpPr>
          <p:nvPr/>
        </p:nvSpPr>
        <p:spPr bwMode="auto">
          <a:xfrm>
            <a:off x="5776913" y="2059781"/>
            <a:ext cx="342900" cy="342900"/>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cxnSp>
        <p:nvCxnSpPr>
          <p:cNvPr id="254" name="AutoShape 32">
            <a:extLst>
              <a:ext uri="{FF2B5EF4-FFF2-40B4-BE49-F238E27FC236}">
                <a16:creationId xmlns:a16="http://schemas.microsoft.com/office/drawing/2014/main" xmlns="" id="{A8A79DEF-7E1C-4060-B05B-07F7DCA3E328}"/>
              </a:ext>
            </a:extLst>
          </p:cNvPr>
          <p:cNvCxnSpPr>
            <a:cxnSpLocks noChangeShapeType="1"/>
            <a:stCxn id="252" idx="6"/>
            <a:endCxn id="253" idx="2"/>
          </p:cNvCxnSpPr>
          <p:nvPr/>
        </p:nvCxnSpPr>
        <p:spPr bwMode="auto">
          <a:xfrm>
            <a:off x="4919663" y="2231231"/>
            <a:ext cx="857250" cy="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255" name="Text Box 33">
            <a:extLst>
              <a:ext uri="{FF2B5EF4-FFF2-40B4-BE49-F238E27FC236}">
                <a16:creationId xmlns:a16="http://schemas.microsoft.com/office/drawing/2014/main" xmlns="" id="{DAF71C38-D381-4566-B799-856D5BACACC6}"/>
              </a:ext>
            </a:extLst>
          </p:cNvPr>
          <p:cNvSpPr txBox="1">
            <a:spLocks noChangeArrowheads="1"/>
          </p:cNvSpPr>
          <p:nvPr/>
        </p:nvSpPr>
        <p:spPr bwMode="auto">
          <a:xfrm>
            <a:off x="5235755" y="2059781"/>
            <a:ext cx="258404"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3</a:t>
            </a:r>
          </a:p>
        </p:txBody>
      </p:sp>
      <p:sp>
        <p:nvSpPr>
          <p:cNvPr id="256" name="Oval 55">
            <a:extLst>
              <a:ext uri="{FF2B5EF4-FFF2-40B4-BE49-F238E27FC236}">
                <a16:creationId xmlns:a16="http://schemas.microsoft.com/office/drawing/2014/main" xmlns="" id="{ECE97BF7-099E-4F5C-81F3-2F1C67749EAC}"/>
              </a:ext>
            </a:extLst>
          </p:cNvPr>
          <p:cNvSpPr>
            <a:spLocks noChangeAspect="1" noChangeArrowheads="1"/>
          </p:cNvSpPr>
          <p:nvPr/>
        </p:nvSpPr>
        <p:spPr bwMode="auto">
          <a:xfrm>
            <a:off x="4590270" y="2634189"/>
            <a:ext cx="352521" cy="352521"/>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sp>
        <p:nvSpPr>
          <p:cNvPr id="257" name="Oval 56">
            <a:extLst>
              <a:ext uri="{FF2B5EF4-FFF2-40B4-BE49-F238E27FC236}">
                <a16:creationId xmlns:a16="http://schemas.microsoft.com/office/drawing/2014/main" xmlns="" id="{FE087D3C-2AB0-49E1-811E-9DD917D64A6E}"/>
              </a:ext>
            </a:extLst>
          </p:cNvPr>
          <p:cNvSpPr>
            <a:spLocks noChangeArrowheads="1"/>
          </p:cNvSpPr>
          <p:nvPr/>
        </p:nvSpPr>
        <p:spPr bwMode="auto">
          <a:xfrm>
            <a:off x="5790420" y="2634189"/>
            <a:ext cx="329393" cy="352521"/>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cxnSp>
        <p:nvCxnSpPr>
          <p:cNvPr id="258" name="AutoShape 57">
            <a:extLst>
              <a:ext uri="{FF2B5EF4-FFF2-40B4-BE49-F238E27FC236}">
                <a16:creationId xmlns:a16="http://schemas.microsoft.com/office/drawing/2014/main" xmlns="" id="{621B171E-B183-4CA3-BBF8-5B4E730A8ED8}"/>
              </a:ext>
            </a:extLst>
          </p:cNvPr>
          <p:cNvCxnSpPr>
            <a:cxnSpLocks noChangeShapeType="1"/>
            <a:stCxn id="256" idx="6"/>
            <a:endCxn id="257" idx="2"/>
          </p:cNvCxnSpPr>
          <p:nvPr/>
        </p:nvCxnSpPr>
        <p:spPr bwMode="auto">
          <a:xfrm>
            <a:off x="4942791" y="2810450"/>
            <a:ext cx="847629" cy="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259" name="Text Box 58">
            <a:extLst>
              <a:ext uri="{FF2B5EF4-FFF2-40B4-BE49-F238E27FC236}">
                <a16:creationId xmlns:a16="http://schemas.microsoft.com/office/drawing/2014/main" xmlns="" id="{2583A9CC-E292-4BDB-9EEB-C6C38F3B49B8}"/>
              </a:ext>
            </a:extLst>
          </p:cNvPr>
          <p:cNvSpPr txBox="1">
            <a:spLocks noChangeArrowheads="1"/>
          </p:cNvSpPr>
          <p:nvPr/>
        </p:nvSpPr>
        <p:spPr bwMode="auto">
          <a:xfrm>
            <a:off x="5272499" y="2637330"/>
            <a:ext cx="151818"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4</a:t>
            </a:r>
          </a:p>
        </p:txBody>
      </p:sp>
      <p:sp>
        <p:nvSpPr>
          <p:cNvPr id="260" name="Oval 59">
            <a:extLst>
              <a:ext uri="{FF2B5EF4-FFF2-40B4-BE49-F238E27FC236}">
                <a16:creationId xmlns:a16="http://schemas.microsoft.com/office/drawing/2014/main" xmlns="" id="{DC05BFF1-6A07-4617-9056-CC74876C7829}"/>
              </a:ext>
            </a:extLst>
          </p:cNvPr>
          <p:cNvSpPr>
            <a:spLocks noChangeAspect="1" noChangeArrowheads="1"/>
          </p:cNvSpPr>
          <p:nvPr/>
        </p:nvSpPr>
        <p:spPr bwMode="auto">
          <a:xfrm>
            <a:off x="6286500" y="3834355"/>
            <a:ext cx="342900" cy="342900"/>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sp>
        <p:nvSpPr>
          <p:cNvPr id="261" name="Oval 60">
            <a:extLst>
              <a:ext uri="{FF2B5EF4-FFF2-40B4-BE49-F238E27FC236}">
                <a16:creationId xmlns:a16="http://schemas.microsoft.com/office/drawing/2014/main" xmlns="" id="{53CCD90C-56CC-469D-ABC9-F90673F2BD89}"/>
              </a:ext>
            </a:extLst>
          </p:cNvPr>
          <p:cNvSpPr>
            <a:spLocks noChangeArrowheads="1"/>
          </p:cNvSpPr>
          <p:nvPr/>
        </p:nvSpPr>
        <p:spPr bwMode="auto">
          <a:xfrm>
            <a:off x="7486650" y="3834355"/>
            <a:ext cx="342900" cy="342900"/>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cxnSp>
        <p:nvCxnSpPr>
          <p:cNvPr id="262" name="AutoShape 61">
            <a:extLst>
              <a:ext uri="{FF2B5EF4-FFF2-40B4-BE49-F238E27FC236}">
                <a16:creationId xmlns:a16="http://schemas.microsoft.com/office/drawing/2014/main" xmlns="" id="{8E93B157-F254-43B1-BF36-324557F5293D}"/>
              </a:ext>
            </a:extLst>
          </p:cNvPr>
          <p:cNvCxnSpPr>
            <a:cxnSpLocks noChangeShapeType="1"/>
            <a:stCxn id="260" idx="6"/>
            <a:endCxn id="261" idx="2"/>
          </p:cNvCxnSpPr>
          <p:nvPr/>
        </p:nvCxnSpPr>
        <p:spPr bwMode="auto">
          <a:xfrm>
            <a:off x="6629400" y="4005805"/>
            <a:ext cx="857250" cy="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263" name="Text Box 62">
            <a:extLst>
              <a:ext uri="{FF2B5EF4-FFF2-40B4-BE49-F238E27FC236}">
                <a16:creationId xmlns:a16="http://schemas.microsoft.com/office/drawing/2014/main" xmlns="" id="{6FE2237F-CF0A-47FA-9B37-0E65933D1E62}"/>
              </a:ext>
            </a:extLst>
          </p:cNvPr>
          <p:cNvSpPr txBox="1">
            <a:spLocks noChangeArrowheads="1"/>
          </p:cNvSpPr>
          <p:nvPr/>
        </p:nvSpPr>
        <p:spPr bwMode="auto">
          <a:xfrm>
            <a:off x="6941960" y="3834355"/>
            <a:ext cx="332143"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10</a:t>
            </a:r>
          </a:p>
        </p:txBody>
      </p:sp>
      <p:sp>
        <p:nvSpPr>
          <p:cNvPr id="264" name="Oval 63">
            <a:extLst>
              <a:ext uri="{FF2B5EF4-FFF2-40B4-BE49-F238E27FC236}">
                <a16:creationId xmlns:a16="http://schemas.microsoft.com/office/drawing/2014/main" xmlns="" id="{D4CC552B-CBA2-4C59-9FFE-057AB3B81854}"/>
              </a:ext>
            </a:extLst>
          </p:cNvPr>
          <p:cNvSpPr>
            <a:spLocks noChangeAspect="1" noChangeArrowheads="1"/>
          </p:cNvSpPr>
          <p:nvPr/>
        </p:nvSpPr>
        <p:spPr bwMode="auto">
          <a:xfrm>
            <a:off x="6286500" y="400050"/>
            <a:ext cx="342900" cy="342900"/>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sp>
        <p:nvSpPr>
          <p:cNvPr id="265" name="Oval 64">
            <a:extLst>
              <a:ext uri="{FF2B5EF4-FFF2-40B4-BE49-F238E27FC236}">
                <a16:creationId xmlns:a16="http://schemas.microsoft.com/office/drawing/2014/main" xmlns="" id="{A6D68FF1-BD3F-4D82-93C0-C5413A7E19FD}"/>
              </a:ext>
            </a:extLst>
          </p:cNvPr>
          <p:cNvSpPr>
            <a:spLocks noChangeArrowheads="1"/>
          </p:cNvSpPr>
          <p:nvPr/>
        </p:nvSpPr>
        <p:spPr bwMode="auto">
          <a:xfrm>
            <a:off x="7486650" y="400050"/>
            <a:ext cx="342900" cy="342900"/>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cxnSp>
        <p:nvCxnSpPr>
          <p:cNvPr id="266" name="AutoShape 65">
            <a:extLst>
              <a:ext uri="{FF2B5EF4-FFF2-40B4-BE49-F238E27FC236}">
                <a16:creationId xmlns:a16="http://schemas.microsoft.com/office/drawing/2014/main" xmlns="" id="{B26BCE61-0793-4BAB-92F8-3B8D3F8A8293}"/>
              </a:ext>
            </a:extLst>
          </p:cNvPr>
          <p:cNvCxnSpPr>
            <a:cxnSpLocks noChangeShapeType="1"/>
            <a:stCxn id="264" idx="6"/>
            <a:endCxn id="265" idx="2"/>
          </p:cNvCxnSpPr>
          <p:nvPr/>
        </p:nvCxnSpPr>
        <p:spPr bwMode="auto">
          <a:xfrm>
            <a:off x="6629400" y="571500"/>
            <a:ext cx="857250" cy="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267" name="Text Box 66">
            <a:extLst>
              <a:ext uri="{FF2B5EF4-FFF2-40B4-BE49-F238E27FC236}">
                <a16:creationId xmlns:a16="http://schemas.microsoft.com/office/drawing/2014/main" xmlns="" id="{9CA616D7-4DAB-4826-8AA8-0D8746B9B2C4}"/>
              </a:ext>
            </a:extLst>
          </p:cNvPr>
          <p:cNvSpPr txBox="1">
            <a:spLocks noChangeArrowheads="1"/>
          </p:cNvSpPr>
          <p:nvPr/>
        </p:nvSpPr>
        <p:spPr bwMode="auto">
          <a:xfrm>
            <a:off x="6945492" y="400050"/>
            <a:ext cx="258404"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1</a:t>
            </a:r>
          </a:p>
        </p:txBody>
      </p:sp>
      <p:sp>
        <p:nvSpPr>
          <p:cNvPr id="268" name="Oval 67">
            <a:extLst>
              <a:ext uri="{FF2B5EF4-FFF2-40B4-BE49-F238E27FC236}">
                <a16:creationId xmlns:a16="http://schemas.microsoft.com/office/drawing/2014/main" xmlns="" id="{83AE8489-7577-4EA1-A8B4-790DB9384909}"/>
              </a:ext>
            </a:extLst>
          </p:cNvPr>
          <p:cNvSpPr>
            <a:spLocks noChangeAspect="1" noChangeArrowheads="1"/>
          </p:cNvSpPr>
          <p:nvPr/>
        </p:nvSpPr>
        <p:spPr bwMode="auto">
          <a:xfrm>
            <a:off x="4572000" y="3834355"/>
            <a:ext cx="342900" cy="342900"/>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sp>
        <p:nvSpPr>
          <p:cNvPr id="269" name="Oval 68">
            <a:extLst>
              <a:ext uri="{FF2B5EF4-FFF2-40B4-BE49-F238E27FC236}">
                <a16:creationId xmlns:a16="http://schemas.microsoft.com/office/drawing/2014/main" xmlns="" id="{CB5F8D77-A813-439C-97B7-5D72600C541B}"/>
              </a:ext>
            </a:extLst>
          </p:cNvPr>
          <p:cNvSpPr>
            <a:spLocks noChangeArrowheads="1"/>
          </p:cNvSpPr>
          <p:nvPr/>
        </p:nvSpPr>
        <p:spPr bwMode="auto">
          <a:xfrm>
            <a:off x="5772150" y="3834355"/>
            <a:ext cx="342900" cy="342900"/>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cxnSp>
        <p:nvCxnSpPr>
          <p:cNvPr id="270" name="AutoShape 69">
            <a:extLst>
              <a:ext uri="{FF2B5EF4-FFF2-40B4-BE49-F238E27FC236}">
                <a16:creationId xmlns:a16="http://schemas.microsoft.com/office/drawing/2014/main" xmlns="" id="{3B3FC19D-B492-4DB2-BB98-E117D195A24F}"/>
              </a:ext>
            </a:extLst>
          </p:cNvPr>
          <p:cNvCxnSpPr>
            <a:cxnSpLocks noChangeShapeType="1"/>
            <a:stCxn id="268" idx="6"/>
            <a:endCxn id="269" idx="2"/>
          </p:cNvCxnSpPr>
          <p:nvPr/>
        </p:nvCxnSpPr>
        <p:spPr bwMode="auto">
          <a:xfrm>
            <a:off x="4914900" y="4005805"/>
            <a:ext cx="857250" cy="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271" name="Text Box 70">
            <a:extLst>
              <a:ext uri="{FF2B5EF4-FFF2-40B4-BE49-F238E27FC236}">
                <a16:creationId xmlns:a16="http://schemas.microsoft.com/office/drawing/2014/main" xmlns="" id="{9657D60D-2E47-4399-9720-431DE52A69C8}"/>
              </a:ext>
            </a:extLst>
          </p:cNvPr>
          <p:cNvSpPr txBox="1">
            <a:spLocks noChangeArrowheads="1"/>
          </p:cNvSpPr>
          <p:nvPr/>
        </p:nvSpPr>
        <p:spPr bwMode="auto">
          <a:xfrm>
            <a:off x="5230992" y="3834355"/>
            <a:ext cx="258404"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6</a:t>
            </a:r>
          </a:p>
        </p:txBody>
      </p:sp>
      <p:sp>
        <p:nvSpPr>
          <p:cNvPr id="272" name="Oval 71">
            <a:extLst>
              <a:ext uri="{FF2B5EF4-FFF2-40B4-BE49-F238E27FC236}">
                <a16:creationId xmlns:a16="http://schemas.microsoft.com/office/drawing/2014/main" xmlns="" id="{9C87EADB-B8B8-4999-B1B0-522C38A6EFC4}"/>
              </a:ext>
            </a:extLst>
          </p:cNvPr>
          <p:cNvSpPr>
            <a:spLocks noChangeAspect="1" noChangeArrowheads="1"/>
          </p:cNvSpPr>
          <p:nvPr/>
        </p:nvSpPr>
        <p:spPr bwMode="auto">
          <a:xfrm>
            <a:off x="4568463" y="1543050"/>
            <a:ext cx="342900" cy="342900"/>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sp>
        <p:nvSpPr>
          <p:cNvPr id="273" name="Oval 72">
            <a:extLst>
              <a:ext uri="{FF2B5EF4-FFF2-40B4-BE49-F238E27FC236}">
                <a16:creationId xmlns:a16="http://schemas.microsoft.com/office/drawing/2014/main" xmlns="" id="{AF8BB5B7-438E-438E-8BB3-733B527DF5B8}"/>
              </a:ext>
            </a:extLst>
          </p:cNvPr>
          <p:cNvSpPr>
            <a:spLocks noChangeArrowheads="1"/>
          </p:cNvSpPr>
          <p:nvPr/>
        </p:nvSpPr>
        <p:spPr bwMode="auto">
          <a:xfrm>
            <a:off x="5768613" y="1543050"/>
            <a:ext cx="342900" cy="342900"/>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cxnSp>
        <p:nvCxnSpPr>
          <p:cNvPr id="274" name="AutoShape 73">
            <a:extLst>
              <a:ext uri="{FF2B5EF4-FFF2-40B4-BE49-F238E27FC236}">
                <a16:creationId xmlns:a16="http://schemas.microsoft.com/office/drawing/2014/main" xmlns="" id="{56BE78AB-6717-45C3-B66C-055820C0FC8E}"/>
              </a:ext>
            </a:extLst>
          </p:cNvPr>
          <p:cNvCxnSpPr>
            <a:cxnSpLocks noChangeShapeType="1"/>
            <a:stCxn id="272" idx="6"/>
            <a:endCxn id="273" idx="2"/>
          </p:cNvCxnSpPr>
          <p:nvPr/>
        </p:nvCxnSpPr>
        <p:spPr bwMode="auto">
          <a:xfrm>
            <a:off x="4911363" y="1714500"/>
            <a:ext cx="857250" cy="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275" name="Text Box 74">
            <a:extLst>
              <a:ext uri="{FF2B5EF4-FFF2-40B4-BE49-F238E27FC236}">
                <a16:creationId xmlns:a16="http://schemas.microsoft.com/office/drawing/2014/main" xmlns="" id="{0CD5D5B0-503F-48F2-BB55-2666F0035E36}"/>
              </a:ext>
            </a:extLst>
          </p:cNvPr>
          <p:cNvSpPr txBox="1">
            <a:spLocks noChangeArrowheads="1"/>
          </p:cNvSpPr>
          <p:nvPr/>
        </p:nvSpPr>
        <p:spPr bwMode="auto">
          <a:xfrm>
            <a:off x="5227455" y="1543050"/>
            <a:ext cx="258404"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3</a:t>
            </a:r>
          </a:p>
        </p:txBody>
      </p:sp>
      <p:sp>
        <p:nvSpPr>
          <p:cNvPr id="276" name="Oval 75">
            <a:extLst>
              <a:ext uri="{FF2B5EF4-FFF2-40B4-BE49-F238E27FC236}">
                <a16:creationId xmlns:a16="http://schemas.microsoft.com/office/drawing/2014/main" xmlns="" id="{5AEE8E8F-F47E-44CD-863D-04CCC2D3B8AD}"/>
              </a:ext>
            </a:extLst>
          </p:cNvPr>
          <p:cNvSpPr>
            <a:spLocks noChangeAspect="1" noChangeArrowheads="1"/>
          </p:cNvSpPr>
          <p:nvPr/>
        </p:nvSpPr>
        <p:spPr bwMode="auto">
          <a:xfrm>
            <a:off x="6282929" y="1540669"/>
            <a:ext cx="342900" cy="342900"/>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sp>
        <p:nvSpPr>
          <p:cNvPr id="277" name="Oval 76">
            <a:extLst>
              <a:ext uri="{FF2B5EF4-FFF2-40B4-BE49-F238E27FC236}">
                <a16:creationId xmlns:a16="http://schemas.microsoft.com/office/drawing/2014/main" xmlns="" id="{11F5F1FD-0D63-4647-944C-8BAB7D6C0101}"/>
              </a:ext>
            </a:extLst>
          </p:cNvPr>
          <p:cNvSpPr>
            <a:spLocks noChangeArrowheads="1"/>
          </p:cNvSpPr>
          <p:nvPr/>
        </p:nvSpPr>
        <p:spPr bwMode="auto">
          <a:xfrm>
            <a:off x="7483079" y="1540669"/>
            <a:ext cx="342900" cy="342900"/>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cxnSp>
        <p:nvCxnSpPr>
          <p:cNvPr id="278" name="AutoShape 77">
            <a:extLst>
              <a:ext uri="{FF2B5EF4-FFF2-40B4-BE49-F238E27FC236}">
                <a16:creationId xmlns:a16="http://schemas.microsoft.com/office/drawing/2014/main" xmlns="" id="{A7674DA3-7559-4953-90CA-0E3020F22357}"/>
              </a:ext>
            </a:extLst>
          </p:cNvPr>
          <p:cNvCxnSpPr>
            <a:cxnSpLocks noChangeShapeType="1"/>
            <a:stCxn id="276" idx="6"/>
            <a:endCxn id="277" idx="2"/>
          </p:cNvCxnSpPr>
          <p:nvPr/>
        </p:nvCxnSpPr>
        <p:spPr bwMode="auto">
          <a:xfrm>
            <a:off x="6625829" y="1712119"/>
            <a:ext cx="857250" cy="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279" name="Text Box 78">
            <a:extLst>
              <a:ext uri="{FF2B5EF4-FFF2-40B4-BE49-F238E27FC236}">
                <a16:creationId xmlns:a16="http://schemas.microsoft.com/office/drawing/2014/main" xmlns="" id="{300217FA-B2C8-43BA-A566-5FE3E83C429D}"/>
              </a:ext>
            </a:extLst>
          </p:cNvPr>
          <p:cNvSpPr txBox="1">
            <a:spLocks noChangeArrowheads="1"/>
          </p:cNvSpPr>
          <p:nvPr/>
        </p:nvSpPr>
        <p:spPr bwMode="auto">
          <a:xfrm>
            <a:off x="6941921" y="1540669"/>
            <a:ext cx="258404"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3</a:t>
            </a:r>
          </a:p>
        </p:txBody>
      </p:sp>
      <p:sp>
        <p:nvSpPr>
          <p:cNvPr id="280" name="Text Box 122">
            <a:extLst>
              <a:ext uri="{FF2B5EF4-FFF2-40B4-BE49-F238E27FC236}">
                <a16:creationId xmlns:a16="http://schemas.microsoft.com/office/drawing/2014/main" xmlns="" id="{969B03C2-5A62-4425-8CA1-653F342C94C5}"/>
              </a:ext>
            </a:extLst>
          </p:cNvPr>
          <p:cNvSpPr txBox="1">
            <a:spLocks noChangeArrowheads="1"/>
          </p:cNvSpPr>
          <p:nvPr/>
        </p:nvSpPr>
        <p:spPr bwMode="auto">
          <a:xfrm>
            <a:off x="4652183" y="2694480"/>
            <a:ext cx="156083"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B</a:t>
            </a:r>
          </a:p>
        </p:txBody>
      </p:sp>
      <p:sp>
        <p:nvSpPr>
          <p:cNvPr id="281" name="Text Box 124">
            <a:extLst>
              <a:ext uri="{FF2B5EF4-FFF2-40B4-BE49-F238E27FC236}">
                <a16:creationId xmlns:a16="http://schemas.microsoft.com/office/drawing/2014/main" xmlns="" id="{F415E1FD-92E4-472E-AD35-AF8E79F3E3CB}"/>
              </a:ext>
            </a:extLst>
          </p:cNvPr>
          <p:cNvSpPr txBox="1">
            <a:spLocks noChangeArrowheads="1"/>
          </p:cNvSpPr>
          <p:nvPr/>
        </p:nvSpPr>
        <p:spPr bwMode="auto">
          <a:xfrm>
            <a:off x="6324947" y="3891505"/>
            <a:ext cx="264816"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B</a:t>
            </a:r>
          </a:p>
        </p:txBody>
      </p:sp>
      <p:sp>
        <p:nvSpPr>
          <p:cNvPr id="282" name="Text Box 125">
            <a:extLst>
              <a:ext uri="{FF2B5EF4-FFF2-40B4-BE49-F238E27FC236}">
                <a16:creationId xmlns:a16="http://schemas.microsoft.com/office/drawing/2014/main" xmlns="" id="{76AB0C99-60B9-47B0-8BBE-F6D5DAAB4CFB}"/>
              </a:ext>
            </a:extLst>
          </p:cNvPr>
          <p:cNvSpPr txBox="1">
            <a:spLocks noChangeArrowheads="1"/>
          </p:cNvSpPr>
          <p:nvPr/>
        </p:nvSpPr>
        <p:spPr bwMode="auto">
          <a:xfrm>
            <a:off x="5847571" y="2694545"/>
            <a:ext cx="167468"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D</a:t>
            </a:r>
          </a:p>
        </p:txBody>
      </p:sp>
      <p:sp>
        <p:nvSpPr>
          <p:cNvPr id="283" name="Text Box 127">
            <a:extLst>
              <a:ext uri="{FF2B5EF4-FFF2-40B4-BE49-F238E27FC236}">
                <a16:creationId xmlns:a16="http://schemas.microsoft.com/office/drawing/2014/main" xmlns="" id="{7E2CC882-1C2B-48E1-B3D6-28D0092AD0A8}"/>
              </a:ext>
            </a:extLst>
          </p:cNvPr>
          <p:cNvSpPr txBox="1">
            <a:spLocks noChangeArrowheads="1"/>
          </p:cNvSpPr>
          <p:nvPr/>
        </p:nvSpPr>
        <p:spPr bwMode="auto">
          <a:xfrm>
            <a:off x="7518665" y="3891505"/>
            <a:ext cx="240772"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J</a:t>
            </a:r>
          </a:p>
        </p:txBody>
      </p:sp>
      <p:sp>
        <p:nvSpPr>
          <p:cNvPr id="284" name="Text Box 128">
            <a:extLst>
              <a:ext uri="{FF2B5EF4-FFF2-40B4-BE49-F238E27FC236}">
                <a16:creationId xmlns:a16="http://schemas.microsoft.com/office/drawing/2014/main" xmlns="" id="{0C909C57-704F-4EEA-85B2-DB7DD49EA6C3}"/>
              </a:ext>
            </a:extLst>
          </p:cNvPr>
          <p:cNvSpPr txBox="1">
            <a:spLocks noChangeArrowheads="1"/>
          </p:cNvSpPr>
          <p:nvPr/>
        </p:nvSpPr>
        <p:spPr bwMode="auto">
          <a:xfrm>
            <a:off x="4610447" y="1028700"/>
            <a:ext cx="264816"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C</a:t>
            </a:r>
          </a:p>
        </p:txBody>
      </p:sp>
      <p:sp>
        <p:nvSpPr>
          <p:cNvPr id="285" name="Text Box 129">
            <a:extLst>
              <a:ext uri="{FF2B5EF4-FFF2-40B4-BE49-F238E27FC236}">
                <a16:creationId xmlns:a16="http://schemas.microsoft.com/office/drawing/2014/main" xmlns="" id="{F0ECF8B2-2755-4403-9F94-0E05F836F678}"/>
              </a:ext>
            </a:extLst>
          </p:cNvPr>
          <p:cNvSpPr txBox="1">
            <a:spLocks noChangeArrowheads="1"/>
          </p:cNvSpPr>
          <p:nvPr/>
        </p:nvSpPr>
        <p:spPr bwMode="auto">
          <a:xfrm>
            <a:off x="6324947" y="457200"/>
            <a:ext cx="264816"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C</a:t>
            </a:r>
          </a:p>
        </p:txBody>
      </p:sp>
      <p:sp>
        <p:nvSpPr>
          <p:cNvPr id="286" name="Text Box 130">
            <a:extLst>
              <a:ext uri="{FF2B5EF4-FFF2-40B4-BE49-F238E27FC236}">
                <a16:creationId xmlns:a16="http://schemas.microsoft.com/office/drawing/2014/main" xmlns="" id="{7DCBBE1D-14FD-4957-BCCB-4E2B525A7C5C}"/>
              </a:ext>
            </a:extLst>
          </p:cNvPr>
          <p:cNvSpPr txBox="1">
            <a:spLocks noChangeArrowheads="1"/>
          </p:cNvSpPr>
          <p:nvPr/>
        </p:nvSpPr>
        <p:spPr bwMode="auto">
          <a:xfrm>
            <a:off x="5808834" y="1028700"/>
            <a:ext cx="260008"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E</a:t>
            </a:r>
          </a:p>
        </p:txBody>
      </p:sp>
      <p:sp>
        <p:nvSpPr>
          <p:cNvPr id="287" name="Text Box 131">
            <a:extLst>
              <a:ext uri="{FF2B5EF4-FFF2-40B4-BE49-F238E27FC236}">
                <a16:creationId xmlns:a16="http://schemas.microsoft.com/office/drawing/2014/main" xmlns="" id="{8DBC375B-F324-4D74-BF62-5A4E7835DEE4}"/>
              </a:ext>
            </a:extLst>
          </p:cNvPr>
          <p:cNvSpPr txBox="1">
            <a:spLocks noChangeArrowheads="1"/>
          </p:cNvSpPr>
          <p:nvPr/>
        </p:nvSpPr>
        <p:spPr bwMode="auto">
          <a:xfrm>
            <a:off x="7522166" y="457200"/>
            <a:ext cx="255199"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F</a:t>
            </a:r>
          </a:p>
        </p:txBody>
      </p:sp>
      <p:sp>
        <p:nvSpPr>
          <p:cNvPr id="288" name="Text Box 132">
            <a:extLst>
              <a:ext uri="{FF2B5EF4-FFF2-40B4-BE49-F238E27FC236}">
                <a16:creationId xmlns:a16="http://schemas.microsoft.com/office/drawing/2014/main" xmlns="" id="{1E85EB5D-1F2A-4E74-BB13-744558DC2EAA}"/>
              </a:ext>
            </a:extLst>
          </p:cNvPr>
          <p:cNvSpPr txBox="1">
            <a:spLocks noChangeArrowheads="1"/>
          </p:cNvSpPr>
          <p:nvPr/>
        </p:nvSpPr>
        <p:spPr bwMode="auto">
          <a:xfrm>
            <a:off x="4608408" y="3891505"/>
            <a:ext cx="276038"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D</a:t>
            </a:r>
          </a:p>
        </p:txBody>
      </p:sp>
      <p:sp>
        <p:nvSpPr>
          <p:cNvPr id="289" name="Text Box 135">
            <a:extLst>
              <a:ext uri="{FF2B5EF4-FFF2-40B4-BE49-F238E27FC236}">
                <a16:creationId xmlns:a16="http://schemas.microsoft.com/office/drawing/2014/main" xmlns="" id="{17FDA55D-85D5-4343-B5F4-60DA13638412}"/>
              </a:ext>
            </a:extLst>
          </p:cNvPr>
          <p:cNvSpPr txBox="1">
            <a:spLocks noChangeArrowheads="1"/>
          </p:cNvSpPr>
          <p:nvPr/>
        </p:nvSpPr>
        <p:spPr bwMode="auto">
          <a:xfrm>
            <a:off x="5804165" y="3891505"/>
            <a:ext cx="240772"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J</a:t>
            </a:r>
          </a:p>
        </p:txBody>
      </p:sp>
      <p:sp>
        <p:nvSpPr>
          <p:cNvPr id="290" name="Text Box 136">
            <a:extLst>
              <a:ext uri="{FF2B5EF4-FFF2-40B4-BE49-F238E27FC236}">
                <a16:creationId xmlns:a16="http://schemas.microsoft.com/office/drawing/2014/main" xmlns="" id="{78DF2F10-E8DD-4E0E-931F-10379A7B96E3}"/>
              </a:ext>
            </a:extLst>
          </p:cNvPr>
          <p:cNvSpPr txBox="1">
            <a:spLocks noChangeArrowheads="1"/>
          </p:cNvSpPr>
          <p:nvPr/>
        </p:nvSpPr>
        <p:spPr bwMode="auto">
          <a:xfrm>
            <a:off x="6323184" y="1028700"/>
            <a:ext cx="260008"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E</a:t>
            </a:r>
          </a:p>
        </p:txBody>
      </p:sp>
      <p:sp>
        <p:nvSpPr>
          <p:cNvPr id="291" name="Text Box 137">
            <a:extLst>
              <a:ext uri="{FF2B5EF4-FFF2-40B4-BE49-F238E27FC236}">
                <a16:creationId xmlns:a16="http://schemas.microsoft.com/office/drawing/2014/main" xmlns="" id="{AC452726-B5BF-4E98-8122-25D6A302D16D}"/>
              </a:ext>
            </a:extLst>
          </p:cNvPr>
          <p:cNvSpPr txBox="1">
            <a:spLocks noChangeArrowheads="1"/>
          </p:cNvSpPr>
          <p:nvPr/>
        </p:nvSpPr>
        <p:spPr bwMode="auto">
          <a:xfrm>
            <a:off x="7523860" y="1028700"/>
            <a:ext cx="274435"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G</a:t>
            </a:r>
          </a:p>
        </p:txBody>
      </p:sp>
      <p:sp>
        <p:nvSpPr>
          <p:cNvPr id="292" name="Text Box 138">
            <a:extLst>
              <a:ext uri="{FF2B5EF4-FFF2-40B4-BE49-F238E27FC236}">
                <a16:creationId xmlns:a16="http://schemas.microsoft.com/office/drawing/2014/main" xmlns="" id="{107EE90D-5C28-4848-8BE5-665242A3A5AC}"/>
              </a:ext>
            </a:extLst>
          </p:cNvPr>
          <p:cNvSpPr txBox="1">
            <a:spLocks noChangeArrowheads="1"/>
          </p:cNvSpPr>
          <p:nvPr/>
        </p:nvSpPr>
        <p:spPr bwMode="auto">
          <a:xfrm>
            <a:off x="4603979" y="1600200"/>
            <a:ext cx="255199"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F</a:t>
            </a:r>
          </a:p>
        </p:txBody>
      </p:sp>
      <p:sp>
        <p:nvSpPr>
          <p:cNvPr id="293" name="Text Box 139">
            <a:extLst>
              <a:ext uri="{FF2B5EF4-FFF2-40B4-BE49-F238E27FC236}">
                <a16:creationId xmlns:a16="http://schemas.microsoft.com/office/drawing/2014/main" xmlns="" id="{8D569358-C992-4BD8-8477-CE0D079C33F5}"/>
              </a:ext>
            </a:extLst>
          </p:cNvPr>
          <p:cNvSpPr txBox="1">
            <a:spLocks noChangeArrowheads="1"/>
          </p:cNvSpPr>
          <p:nvPr/>
        </p:nvSpPr>
        <p:spPr bwMode="auto">
          <a:xfrm>
            <a:off x="6318444" y="3273119"/>
            <a:ext cx="255199"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F</a:t>
            </a:r>
          </a:p>
        </p:txBody>
      </p:sp>
      <p:sp>
        <p:nvSpPr>
          <p:cNvPr id="294" name="Text Box 140">
            <a:extLst>
              <a:ext uri="{FF2B5EF4-FFF2-40B4-BE49-F238E27FC236}">
                <a16:creationId xmlns:a16="http://schemas.microsoft.com/office/drawing/2014/main" xmlns="" id="{1BB3979F-8700-48C2-8438-73447D9C71C8}"/>
              </a:ext>
            </a:extLst>
          </p:cNvPr>
          <p:cNvSpPr txBox="1">
            <a:spLocks noChangeArrowheads="1"/>
          </p:cNvSpPr>
          <p:nvPr/>
        </p:nvSpPr>
        <p:spPr bwMode="auto">
          <a:xfrm>
            <a:off x="5805823" y="1600200"/>
            <a:ext cx="274435"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G</a:t>
            </a:r>
          </a:p>
        </p:txBody>
      </p:sp>
      <p:sp>
        <p:nvSpPr>
          <p:cNvPr id="295" name="Text Box 141">
            <a:extLst>
              <a:ext uri="{FF2B5EF4-FFF2-40B4-BE49-F238E27FC236}">
                <a16:creationId xmlns:a16="http://schemas.microsoft.com/office/drawing/2014/main" xmlns="" id="{1D567360-3F60-42D7-81B7-5DE0FB162C05}"/>
              </a:ext>
            </a:extLst>
          </p:cNvPr>
          <p:cNvSpPr txBox="1">
            <a:spLocks noChangeArrowheads="1"/>
          </p:cNvSpPr>
          <p:nvPr/>
        </p:nvSpPr>
        <p:spPr bwMode="auto">
          <a:xfrm>
            <a:off x="7514131" y="3273119"/>
            <a:ext cx="23436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I</a:t>
            </a:r>
          </a:p>
        </p:txBody>
      </p:sp>
      <p:sp>
        <p:nvSpPr>
          <p:cNvPr id="296" name="Text Box 142">
            <a:extLst>
              <a:ext uri="{FF2B5EF4-FFF2-40B4-BE49-F238E27FC236}">
                <a16:creationId xmlns:a16="http://schemas.microsoft.com/office/drawing/2014/main" xmlns="" id="{4E1CC196-59DD-4095-BC1E-8BECB62C4D16}"/>
              </a:ext>
            </a:extLst>
          </p:cNvPr>
          <p:cNvSpPr txBox="1">
            <a:spLocks noChangeArrowheads="1"/>
          </p:cNvSpPr>
          <p:nvPr/>
        </p:nvSpPr>
        <p:spPr bwMode="auto">
          <a:xfrm>
            <a:off x="6320138" y="1597819"/>
            <a:ext cx="274435"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G</a:t>
            </a:r>
          </a:p>
        </p:txBody>
      </p:sp>
      <p:sp>
        <p:nvSpPr>
          <p:cNvPr id="297" name="Text Box 143">
            <a:extLst>
              <a:ext uri="{FF2B5EF4-FFF2-40B4-BE49-F238E27FC236}">
                <a16:creationId xmlns:a16="http://schemas.microsoft.com/office/drawing/2014/main" xmlns="" id="{8CDB3E14-DC1F-40C2-A4A6-E35C9CF5C787}"/>
              </a:ext>
            </a:extLst>
          </p:cNvPr>
          <p:cNvSpPr txBox="1">
            <a:spLocks noChangeArrowheads="1"/>
          </p:cNvSpPr>
          <p:nvPr/>
        </p:nvSpPr>
        <p:spPr bwMode="auto">
          <a:xfrm>
            <a:off x="4617545" y="3244024"/>
            <a:ext cx="274435"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G</a:t>
            </a:r>
          </a:p>
        </p:txBody>
      </p:sp>
      <p:sp>
        <p:nvSpPr>
          <p:cNvPr id="298" name="Text Box 144">
            <a:extLst>
              <a:ext uri="{FF2B5EF4-FFF2-40B4-BE49-F238E27FC236}">
                <a16:creationId xmlns:a16="http://schemas.microsoft.com/office/drawing/2014/main" xmlns="" id="{4A7EA602-CC77-415B-9760-829172D5E212}"/>
              </a:ext>
            </a:extLst>
          </p:cNvPr>
          <p:cNvSpPr txBox="1">
            <a:spLocks noChangeArrowheads="1"/>
          </p:cNvSpPr>
          <p:nvPr/>
        </p:nvSpPr>
        <p:spPr bwMode="auto">
          <a:xfrm>
            <a:off x="7514132" y="1597819"/>
            <a:ext cx="23436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I</a:t>
            </a:r>
          </a:p>
        </p:txBody>
      </p:sp>
      <p:sp>
        <p:nvSpPr>
          <p:cNvPr id="299" name="Text Box 145">
            <a:extLst>
              <a:ext uri="{FF2B5EF4-FFF2-40B4-BE49-F238E27FC236}">
                <a16:creationId xmlns:a16="http://schemas.microsoft.com/office/drawing/2014/main" xmlns="" id="{143B65B7-6D28-4DF9-8F09-10E7B5F8EFDD}"/>
              </a:ext>
            </a:extLst>
          </p:cNvPr>
          <p:cNvSpPr txBox="1">
            <a:spLocks noChangeArrowheads="1"/>
          </p:cNvSpPr>
          <p:nvPr/>
        </p:nvSpPr>
        <p:spPr bwMode="auto">
          <a:xfrm>
            <a:off x="5812499" y="3244024"/>
            <a:ext cx="240772"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J</a:t>
            </a:r>
          </a:p>
        </p:txBody>
      </p:sp>
      <p:sp>
        <p:nvSpPr>
          <p:cNvPr id="300" name="Text Box 148">
            <a:extLst>
              <a:ext uri="{FF2B5EF4-FFF2-40B4-BE49-F238E27FC236}">
                <a16:creationId xmlns:a16="http://schemas.microsoft.com/office/drawing/2014/main" xmlns="" id="{7396A269-A137-492E-B84F-710F990F6563}"/>
              </a:ext>
            </a:extLst>
          </p:cNvPr>
          <p:cNvSpPr txBox="1">
            <a:spLocks noChangeArrowheads="1"/>
          </p:cNvSpPr>
          <p:nvPr/>
        </p:nvSpPr>
        <p:spPr bwMode="auto">
          <a:xfrm>
            <a:off x="5808927" y="2116931"/>
            <a:ext cx="240772"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J</a:t>
            </a:r>
          </a:p>
        </p:txBody>
      </p:sp>
      <p:sp>
        <p:nvSpPr>
          <p:cNvPr id="301" name="Text Box 149">
            <a:extLst>
              <a:ext uri="{FF2B5EF4-FFF2-40B4-BE49-F238E27FC236}">
                <a16:creationId xmlns:a16="http://schemas.microsoft.com/office/drawing/2014/main" xmlns="" id="{E1EBBF39-68A2-4E8D-9338-2186081661F1}"/>
              </a:ext>
            </a:extLst>
          </p:cNvPr>
          <p:cNvSpPr txBox="1">
            <a:spLocks noChangeArrowheads="1"/>
          </p:cNvSpPr>
          <p:nvPr/>
        </p:nvSpPr>
        <p:spPr bwMode="auto">
          <a:xfrm>
            <a:off x="4607816" y="2116931"/>
            <a:ext cx="23436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I</a:t>
            </a:r>
          </a:p>
        </p:txBody>
      </p:sp>
      <p:sp>
        <p:nvSpPr>
          <p:cNvPr id="302" name="Oval 157">
            <a:extLst>
              <a:ext uri="{FF2B5EF4-FFF2-40B4-BE49-F238E27FC236}">
                <a16:creationId xmlns:a16="http://schemas.microsoft.com/office/drawing/2014/main" xmlns="" id="{AF405A94-9574-4AC6-B56B-8BB0DC47A180}"/>
              </a:ext>
            </a:extLst>
          </p:cNvPr>
          <p:cNvSpPr>
            <a:spLocks noChangeAspect="1" noChangeArrowheads="1"/>
          </p:cNvSpPr>
          <p:nvPr/>
        </p:nvSpPr>
        <p:spPr bwMode="auto">
          <a:xfrm>
            <a:off x="4572000" y="400050"/>
            <a:ext cx="342900" cy="342900"/>
          </a:xfrm>
          <a:prstGeom prst="ellipse">
            <a:avLst/>
          </a:prstGeom>
          <a:solidFill>
            <a:schemeClr val="accent2"/>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sp>
        <p:nvSpPr>
          <p:cNvPr id="303" name="Oval 158">
            <a:extLst>
              <a:ext uri="{FF2B5EF4-FFF2-40B4-BE49-F238E27FC236}">
                <a16:creationId xmlns:a16="http://schemas.microsoft.com/office/drawing/2014/main" xmlns="" id="{45254F00-90A4-496C-A47F-F73228D4FBAD}"/>
              </a:ext>
            </a:extLst>
          </p:cNvPr>
          <p:cNvSpPr>
            <a:spLocks noChangeArrowheads="1"/>
          </p:cNvSpPr>
          <p:nvPr/>
        </p:nvSpPr>
        <p:spPr bwMode="auto">
          <a:xfrm>
            <a:off x="5772150" y="400050"/>
            <a:ext cx="342900" cy="342900"/>
          </a:xfrm>
          <a:prstGeom prst="ellipse">
            <a:avLst/>
          </a:prstGeom>
          <a:solidFill>
            <a:schemeClr val="accent2"/>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cxnSp>
        <p:nvCxnSpPr>
          <p:cNvPr id="304" name="AutoShape 159">
            <a:extLst>
              <a:ext uri="{FF2B5EF4-FFF2-40B4-BE49-F238E27FC236}">
                <a16:creationId xmlns:a16="http://schemas.microsoft.com/office/drawing/2014/main" xmlns="" id="{D8F56358-75ED-49CF-ACC8-DE08384CEE53}"/>
              </a:ext>
            </a:extLst>
          </p:cNvPr>
          <p:cNvCxnSpPr>
            <a:cxnSpLocks noChangeShapeType="1"/>
            <a:stCxn id="302" idx="6"/>
            <a:endCxn id="303" idx="2"/>
          </p:cNvCxnSpPr>
          <p:nvPr/>
        </p:nvCxnSpPr>
        <p:spPr bwMode="auto">
          <a:xfrm>
            <a:off x="4914900" y="571500"/>
            <a:ext cx="857250" cy="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305" name="Text Box 160">
            <a:extLst>
              <a:ext uri="{FF2B5EF4-FFF2-40B4-BE49-F238E27FC236}">
                <a16:creationId xmlns:a16="http://schemas.microsoft.com/office/drawing/2014/main" xmlns="" id="{9A692690-D2DC-4713-8E1D-8CF9C1A63D02}"/>
              </a:ext>
            </a:extLst>
          </p:cNvPr>
          <p:cNvSpPr txBox="1">
            <a:spLocks noChangeArrowheads="1"/>
          </p:cNvSpPr>
          <p:nvPr/>
        </p:nvSpPr>
        <p:spPr bwMode="auto">
          <a:xfrm>
            <a:off x="5230992" y="400050"/>
            <a:ext cx="258404" cy="253916"/>
          </a:xfrm>
          <a:prstGeom prst="rect">
            <a:avLst/>
          </a:prstGeom>
          <a:solidFill>
            <a:schemeClr val="accent2"/>
          </a:solidFill>
          <a:ln>
            <a:noFill/>
          </a:ln>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1</a:t>
            </a:r>
          </a:p>
        </p:txBody>
      </p:sp>
      <p:sp>
        <p:nvSpPr>
          <p:cNvPr id="306" name="Text Box 161">
            <a:extLst>
              <a:ext uri="{FF2B5EF4-FFF2-40B4-BE49-F238E27FC236}">
                <a16:creationId xmlns:a16="http://schemas.microsoft.com/office/drawing/2014/main" xmlns="" id="{A58F1C5F-8318-4784-B581-DDC232448090}"/>
              </a:ext>
            </a:extLst>
          </p:cNvPr>
          <p:cNvSpPr txBox="1">
            <a:spLocks noChangeArrowheads="1"/>
          </p:cNvSpPr>
          <p:nvPr/>
        </p:nvSpPr>
        <p:spPr bwMode="auto">
          <a:xfrm>
            <a:off x="4614019" y="457200"/>
            <a:ext cx="264816" cy="253916"/>
          </a:xfrm>
          <a:prstGeom prst="rect">
            <a:avLst/>
          </a:prstGeom>
          <a:solidFill>
            <a:schemeClr val="accent2"/>
          </a:solidFill>
          <a:ln>
            <a:noFill/>
          </a:ln>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A</a:t>
            </a:r>
          </a:p>
        </p:txBody>
      </p:sp>
      <p:sp>
        <p:nvSpPr>
          <p:cNvPr id="307" name="Text Box 162">
            <a:extLst>
              <a:ext uri="{FF2B5EF4-FFF2-40B4-BE49-F238E27FC236}">
                <a16:creationId xmlns:a16="http://schemas.microsoft.com/office/drawing/2014/main" xmlns="" id="{93212301-C3E3-4F8F-BB54-D448A9AB9406}"/>
              </a:ext>
            </a:extLst>
          </p:cNvPr>
          <p:cNvSpPr txBox="1">
            <a:spLocks noChangeArrowheads="1"/>
          </p:cNvSpPr>
          <p:nvPr/>
        </p:nvSpPr>
        <p:spPr bwMode="auto">
          <a:xfrm>
            <a:off x="5808558" y="457200"/>
            <a:ext cx="276038" cy="253916"/>
          </a:xfrm>
          <a:prstGeom prst="rect">
            <a:avLst/>
          </a:prstGeom>
          <a:solidFill>
            <a:schemeClr val="accent2"/>
          </a:solidFill>
          <a:ln>
            <a:noFill/>
          </a:ln>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D</a:t>
            </a:r>
          </a:p>
        </p:txBody>
      </p:sp>
      <p:sp>
        <p:nvSpPr>
          <p:cNvPr id="308" name="Oval 163">
            <a:extLst>
              <a:ext uri="{FF2B5EF4-FFF2-40B4-BE49-F238E27FC236}">
                <a16:creationId xmlns:a16="http://schemas.microsoft.com/office/drawing/2014/main" xmlns="" id="{919CA5C5-215B-4383-8BFB-5060116E1282}"/>
              </a:ext>
            </a:extLst>
          </p:cNvPr>
          <p:cNvSpPr>
            <a:spLocks noChangeAspect="1" noChangeArrowheads="1"/>
          </p:cNvSpPr>
          <p:nvPr/>
        </p:nvSpPr>
        <p:spPr bwMode="auto">
          <a:xfrm>
            <a:off x="6278165" y="2643319"/>
            <a:ext cx="342900" cy="342900"/>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sp>
        <p:nvSpPr>
          <p:cNvPr id="309" name="Oval 164">
            <a:extLst>
              <a:ext uri="{FF2B5EF4-FFF2-40B4-BE49-F238E27FC236}">
                <a16:creationId xmlns:a16="http://schemas.microsoft.com/office/drawing/2014/main" xmlns="" id="{354387CF-7C06-44C6-A060-74028A24AC3F}"/>
              </a:ext>
            </a:extLst>
          </p:cNvPr>
          <p:cNvSpPr>
            <a:spLocks noChangeArrowheads="1"/>
          </p:cNvSpPr>
          <p:nvPr/>
        </p:nvSpPr>
        <p:spPr bwMode="auto">
          <a:xfrm>
            <a:off x="7478315" y="2643319"/>
            <a:ext cx="342900" cy="342900"/>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cxnSp>
        <p:nvCxnSpPr>
          <p:cNvPr id="310" name="AutoShape 165">
            <a:extLst>
              <a:ext uri="{FF2B5EF4-FFF2-40B4-BE49-F238E27FC236}">
                <a16:creationId xmlns:a16="http://schemas.microsoft.com/office/drawing/2014/main" xmlns="" id="{2FFF2DAD-69D8-48FA-BA9A-C4600690E7E0}"/>
              </a:ext>
            </a:extLst>
          </p:cNvPr>
          <p:cNvCxnSpPr>
            <a:cxnSpLocks noChangeShapeType="1"/>
            <a:stCxn id="308" idx="6"/>
            <a:endCxn id="309" idx="2"/>
          </p:cNvCxnSpPr>
          <p:nvPr/>
        </p:nvCxnSpPr>
        <p:spPr bwMode="auto">
          <a:xfrm>
            <a:off x="6621065" y="2814769"/>
            <a:ext cx="857250" cy="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311" name="Text Box 166">
            <a:extLst>
              <a:ext uri="{FF2B5EF4-FFF2-40B4-BE49-F238E27FC236}">
                <a16:creationId xmlns:a16="http://schemas.microsoft.com/office/drawing/2014/main" xmlns="" id="{E0557B5F-3345-46D6-B669-49911B48E5BE}"/>
              </a:ext>
            </a:extLst>
          </p:cNvPr>
          <p:cNvSpPr txBox="1">
            <a:spLocks noChangeArrowheads="1"/>
          </p:cNvSpPr>
          <p:nvPr/>
        </p:nvSpPr>
        <p:spPr bwMode="auto">
          <a:xfrm>
            <a:off x="6937158" y="2643319"/>
            <a:ext cx="258404"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4</a:t>
            </a:r>
          </a:p>
        </p:txBody>
      </p:sp>
      <p:sp>
        <p:nvSpPr>
          <p:cNvPr id="312" name="Text Box 167">
            <a:extLst>
              <a:ext uri="{FF2B5EF4-FFF2-40B4-BE49-F238E27FC236}">
                <a16:creationId xmlns:a16="http://schemas.microsoft.com/office/drawing/2014/main" xmlns="" id="{A63B1878-C7F9-42B0-A450-E1ACEDD3240A}"/>
              </a:ext>
            </a:extLst>
          </p:cNvPr>
          <p:cNvSpPr txBox="1">
            <a:spLocks noChangeArrowheads="1"/>
          </p:cNvSpPr>
          <p:nvPr/>
        </p:nvSpPr>
        <p:spPr bwMode="auto">
          <a:xfrm>
            <a:off x="6316612" y="2700469"/>
            <a:ext cx="264816"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B</a:t>
            </a:r>
          </a:p>
        </p:txBody>
      </p:sp>
      <p:sp>
        <p:nvSpPr>
          <p:cNvPr id="313" name="Text Box 168">
            <a:extLst>
              <a:ext uri="{FF2B5EF4-FFF2-40B4-BE49-F238E27FC236}">
                <a16:creationId xmlns:a16="http://schemas.microsoft.com/office/drawing/2014/main" xmlns="" id="{0BB9761C-71C0-431D-884E-187EF0FE0F4B}"/>
              </a:ext>
            </a:extLst>
          </p:cNvPr>
          <p:cNvSpPr txBox="1">
            <a:spLocks noChangeArrowheads="1"/>
          </p:cNvSpPr>
          <p:nvPr/>
        </p:nvSpPr>
        <p:spPr bwMode="auto">
          <a:xfrm>
            <a:off x="7516762" y="2700469"/>
            <a:ext cx="264816"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C</a:t>
            </a:r>
          </a:p>
        </p:txBody>
      </p:sp>
      <p:sp>
        <p:nvSpPr>
          <p:cNvPr id="314" name="Oval 169">
            <a:extLst>
              <a:ext uri="{FF2B5EF4-FFF2-40B4-BE49-F238E27FC236}">
                <a16:creationId xmlns:a16="http://schemas.microsoft.com/office/drawing/2014/main" xmlns="" id="{789D1117-B0B7-461D-A4B7-90D9DFB9DA44}"/>
              </a:ext>
            </a:extLst>
          </p:cNvPr>
          <p:cNvSpPr>
            <a:spLocks noChangeAspect="1" noChangeArrowheads="1"/>
          </p:cNvSpPr>
          <p:nvPr/>
        </p:nvSpPr>
        <p:spPr bwMode="auto">
          <a:xfrm>
            <a:off x="6282928" y="2106215"/>
            <a:ext cx="342900" cy="342900"/>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sp>
        <p:nvSpPr>
          <p:cNvPr id="315" name="Oval 170">
            <a:extLst>
              <a:ext uri="{FF2B5EF4-FFF2-40B4-BE49-F238E27FC236}">
                <a16:creationId xmlns:a16="http://schemas.microsoft.com/office/drawing/2014/main" xmlns="" id="{2F4ABF1D-8742-44D1-B0FB-82282C91A5D1}"/>
              </a:ext>
            </a:extLst>
          </p:cNvPr>
          <p:cNvSpPr>
            <a:spLocks noChangeArrowheads="1"/>
          </p:cNvSpPr>
          <p:nvPr/>
        </p:nvSpPr>
        <p:spPr bwMode="auto">
          <a:xfrm>
            <a:off x="7483078" y="2106215"/>
            <a:ext cx="342900" cy="342900"/>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cxnSp>
        <p:nvCxnSpPr>
          <p:cNvPr id="316" name="AutoShape 171">
            <a:extLst>
              <a:ext uri="{FF2B5EF4-FFF2-40B4-BE49-F238E27FC236}">
                <a16:creationId xmlns:a16="http://schemas.microsoft.com/office/drawing/2014/main" xmlns="" id="{E7728C13-7434-404B-BCE0-CC8C57FAE4EA}"/>
              </a:ext>
            </a:extLst>
          </p:cNvPr>
          <p:cNvCxnSpPr>
            <a:cxnSpLocks noChangeShapeType="1"/>
            <a:stCxn id="314" idx="6"/>
            <a:endCxn id="315" idx="2"/>
          </p:cNvCxnSpPr>
          <p:nvPr/>
        </p:nvCxnSpPr>
        <p:spPr bwMode="auto">
          <a:xfrm>
            <a:off x="6625828" y="2277665"/>
            <a:ext cx="857250" cy="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317" name="Text Box 172">
            <a:extLst>
              <a:ext uri="{FF2B5EF4-FFF2-40B4-BE49-F238E27FC236}">
                <a16:creationId xmlns:a16="http://schemas.microsoft.com/office/drawing/2014/main" xmlns="" id="{711800AE-958F-4A99-8537-757DF6E1A344}"/>
              </a:ext>
            </a:extLst>
          </p:cNvPr>
          <p:cNvSpPr txBox="1">
            <a:spLocks noChangeArrowheads="1"/>
          </p:cNvSpPr>
          <p:nvPr/>
        </p:nvSpPr>
        <p:spPr bwMode="auto">
          <a:xfrm>
            <a:off x="6941920" y="2106215"/>
            <a:ext cx="258404"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4</a:t>
            </a:r>
          </a:p>
        </p:txBody>
      </p:sp>
      <p:sp>
        <p:nvSpPr>
          <p:cNvPr id="318" name="Text Box 173">
            <a:extLst>
              <a:ext uri="{FF2B5EF4-FFF2-40B4-BE49-F238E27FC236}">
                <a16:creationId xmlns:a16="http://schemas.microsoft.com/office/drawing/2014/main" xmlns="" id="{878CD053-E777-4E61-8FA7-D6AC5042A2D9}"/>
              </a:ext>
            </a:extLst>
          </p:cNvPr>
          <p:cNvSpPr txBox="1">
            <a:spLocks noChangeArrowheads="1"/>
          </p:cNvSpPr>
          <p:nvPr/>
        </p:nvSpPr>
        <p:spPr bwMode="auto">
          <a:xfrm>
            <a:off x="6324947" y="2163365"/>
            <a:ext cx="264816"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A</a:t>
            </a:r>
          </a:p>
        </p:txBody>
      </p:sp>
      <p:sp>
        <p:nvSpPr>
          <p:cNvPr id="319" name="Text Box 174">
            <a:extLst>
              <a:ext uri="{FF2B5EF4-FFF2-40B4-BE49-F238E27FC236}">
                <a16:creationId xmlns:a16="http://schemas.microsoft.com/office/drawing/2014/main" xmlns="" id="{85B8A289-D107-406D-93A3-A4F92E211214}"/>
              </a:ext>
            </a:extLst>
          </p:cNvPr>
          <p:cNvSpPr txBox="1">
            <a:spLocks noChangeArrowheads="1"/>
          </p:cNvSpPr>
          <p:nvPr/>
        </p:nvSpPr>
        <p:spPr bwMode="auto">
          <a:xfrm>
            <a:off x="7521524" y="2163365"/>
            <a:ext cx="264816"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B</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26" name="Oval 26">
            <a:extLst>
              <a:ext uri="{FF2B5EF4-FFF2-40B4-BE49-F238E27FC236}">
                <a16:creationId xmlns:a16="http://schemas.microsoft.com/office/drawing/2014/main" xmlns="" id="{33559AE6-8970-4D3F-AAED-77991A7ADB2C}"/>
              </a:ext>
            </a:extLst>
          </p:cNvPr>
          <p:cNvSpPr>
            <a:spLocks noChangeAspect="1" noChangeArrowheads="1"/>
          </p:cNvSpPr>
          <p:nvPr/>
        </p:nvSpPr>
        <p:spPr bwMode="auto">
          <a:xfrm>
            <a:off x="2457450" y="1543050"/>
            <a:ext cx="342900" cy="3429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sp>
        <p:nvSpPr>
          <p:cNvPr id="76827" name="Oval 27">
            <a:extLst>
              <a:ext uri="{FF2B5EF4-FFF2-40B4-BE49-F238E27FC236}">
                <a16:creationId xmlns:a16="http://schemas.microsoft.com/office/drawing/2014/main" xmlns="" id="{70203BE3-F0F1-4883-BE96-ADFE045C7CA3}"/>
              </a:ext>
            </a:extLst>
          </p:cNvPr>
          <p:cNvSpPr>
            <a:spLocks noChangeArrowheads="1"/>
          </p:cNvSpPr>
          <p:nvPr/>
        </p:nvSpPr>
        <p:spPr bwMode="auto">
          <a:xfrm>
            <a:off x="3657600" y="1543050"/>
            <a:ext cx="342900" cy="342900"/>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cxnSp>
        <p:nvCxnSpPr>
          <p:cNvPr id="76828" name="AutoShape 28">
            <a:extLst>
              <a:ext uri="{FF2B5EF4-FFF2-40B4-BE49-F238E27FC236}">
                <a16:creationId xmlns:a16="http://schemas.microsoft.com/office/drawing/2014/main" xmlns="" id="{72B8BE36-0966-487F-8483-96CE6FCAF565}"/>
              </a:ext>
            </a:extLst>
          </p:cNvPr>
          <p:cNvCxnSpPr>
            <a:cxnSpLocks noChangeShapeType="1"/>
            <a:stCxn id="76826" idx="6"/>
            <a:endCxn id="76827" idx="2"/>
          </p:cNvCxnSpPr>
          <p:nvPr/>
        </p:nvCxnSpPr>
        <p:spPr bwMode="auto">
          <a:xfrm>
            <a:off x="2800350" y="1714500"/>
            <a:ext cx="857250" cy="0"/>
          </a:xfrm>
          <a:prstGeom prst="straightConnector1">
            <a:avLst/>
          </a:prstGeom>
          <a:noFill/>
          <a:ln w="9525">
            <a:solidFill>
              <a:srgbClr val="FFFF00"/>
            </a:solidFill>
            <a:round/>
            <a:headEnd/>
            <a:tailEnd/>
          </a:ln>
          <a:extLst>
            <a:ext uri="{909E8E84-426E-40DD-AFC4-6F175D3DCCD1}">
              <a14:hiddenFill xmlns:a14="http://schemas.microsoft.com/office/drawing/2010/main">
                <a:noFill/>
              </a14:hiddenFill>
            </a:ext>
          </a:extLst>
        </p:spPr>
      </p:cxnSp>
      <p:sp>
        <p:nvSpPr>
          <p:cNvPr id="76829" name="Text Box 29">
            <a:extLst>
              <a:ext uri="{FF2B5EF4-FFF2-40B4-BE49-F238E27FC236}">
                <a16:creationId xmlns:a16="http://schemas.microsoft.com/office/drawing/2014/main" xmlns="" id="{E308A412-3925-45EF-9E18-42CC48D8F04F}"/>
              </a:ext>
            </a:extLst>
          </p:cNvPr>
          <p:cNvSpPr txBox="1">
            <a:spLocks noChangeArrowheads="1"/>
          </p:cNvSpPr>
          <p:nvPr/>
        </p:nvSpPr>
        <p:spPr bwMode="auto">
          <a:xfrm>
            <a:off x="3116442" y="1543050"/>
            <a:ext cx="258404"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4</a:t>
            </a:r>
          </a:p>
        </p:txBody>
      </p:sp>
      <p:sp>
        <p:nvSpPr>
          <p:cNvPr id="76830" name="Oval 30">
            <a:extLst>
              <a:ext uri="{FF2B5EF4-FFF2-40B4-BE49-F238E27FC236}">
                <a16:creationId xmlns:a16="http://schemas.microsoft.com/office/drawing/2014/main" xmlns="" id="{72B9A298-9637-42CC-859F-CD1ABCEE49C3}"/>
              </a:ext>
            </a:extLst>
          </p:cNvPr>
          <p:cNvSpPr>
            <a:spLocks noChangeArrowheads="1"/>
          </p:cNvSpPr>
          <p:nvPr/>
        </p:nvSpPr>
        <p:spPr bwMode="auto">
          <a:xfrm>
            <a:off x="3028950" y="2228850"/>
            <a:ext cx="342900" cy="3429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sp>
        <p:nvSpPr>
          <p:cNvPr id="76831" name="Oval 31">
            <a:extLst>
              <a:ext uri="{FF2B5EF4-FFF2-40B4-BE49-F238E27FC236}">
                <a16:creationId xmlns:a16="http://schemas.microsoft.com/office/drawing/2014/main" xmlns="" id="{1E8E35D9-34D2-45A2-82FA-F898720EA464}"/>
              </a:ext>
            </a:extLst>
          </p:cNvPr>
          <p:cNvSpPr>
            <a:spLocks noChangeArrowheads="1"/>
          </p:cNvSpPr>
          <p:nvPr/>
        </p:nvSpPr>
        <p:spPr bwMode="auto">
          <a:xfrm>
            <a:off x="1714500" y="2686050"/>
            <a:ext cx="342900" cy="342900"/>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sp>
        <p:nvSpPr>
          <p:cNvPr id="76832" name="Oval 32">
            <a:extLst>
              <a:ext uri="{FF2B5EF4-FFF2-40B4-BE49-F238E27FC236}">
                <a16:creationId xmlns:a16="http://schemas.microsoft.com/office/drawing/2014/main" xmlns="" id="{B6DC3A69-29AA-4385-B1EB-92FE6BA5542C}"/>
              </a:ext>
            </a:extLst>
          </p:cNvPr>
          <p:cNvSpPr>
            <a:spLocks noChangeArrowheads="1"/>
          </p:cNvSpPr>
          <p:nvPr/>
        </p:nvSpPr>
        <p:spPr bwMode="auto">
          <a:xfrm>
            <a:off x="2571750" y="4286250"/>
            <a:ext cx="342900" cy="3429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sp>
        <p:nvSpPr>
          <p:cNvPr id="76833" name="Oval 33">
            <a:extLst>
              <a:ext uri="{FF2B5EF4-FFF2-40B4-BE49-F238E27FC236}">
                <a16:creationId xmlns:a16="http://schemas.microsoft.com/office/drawing/2014/main" xmlns="" id="{B6275881-AEDC-4D44-9129-A2EB0F6BCA6C}"/>
              </a:ext>
            </a:extLst>
          </p:cNvPr>
          <p:cNvSpPr>
            <a:spLocks noChangeArrowheads="1"/>
          </p:cNvSpPr>
          <p:nvPr/>
        </p:nvSpPr>
        <p:spPr bwMode="auto">
          <a:xfrm>
            <a:off x="3600450" y="2286000"/>
            <a:ext cx="342900" cy="342900"/>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sp>
        <p:nvSpPr>
          <p:cNvPr id="76834" name="Oval 34">
            <a:extLst>
              <a:ext uri="{FF2B5EF4-FFF2-40B4-BE49-F238E27FC236}">
                <a16:creationId xmlns:a16="http://schemas.microsoft.com/office/drawing/2014/main" xmlns="" id="{F0D313E9-CF24-4A71-8BD0-39ABEEF47F6B}"/>
              </a:ext>
            </a:extLst>
          </p:cNvPr>
          <p:cNvSpPr>
            <a:spLocks noChangeArrowheads="1"/>
          </p:cNvSpPr>
          <p:nvPr/>
        </p:nvSpPr>
        <p:spPr bwMode="auto">
          <a:xfrm>
            <a:off x="3028950" y="3028950"/>
            <a:ext cx="342900" cy="3429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cxnSp>
        <p:nvCxnSpPr>
          <p:cNvPr id="76835" name="AutoShape 35">
            <a:extLst>
              <a:ext uri="{FF2B5EF4-FFF2-40B4-BE49-F238E27FC236}">
                <a16:creationId xmlns:a16="http://schemas.microsoft.com/office/drawing/2014/main" xmlns="" id="{C5A45AA5-E0F3-4F21-9D9D-B8A84A5CA0BF}"/>
              </a:ext>
            </a:extLst>
          </p:cNvPr>
          <p:cNvCxnSpPr>
            <a:cxnSpLocks noChangeShapeType="1"/>
            <a:stCxn id="76826" idx="3"/>
            <a:endCxn id="76831" idx="7"/>
          </p:cNvCxnSpPr>
          <p:nvPr/>
        </p:nvCxnSpPr>
        <p:spPr bwMode="auto">
          <a:xfrm flipH="1">
            <a:off x="2007394" y="1835944"/>
            <a:ext cx="500063" cy="900113"/>
          </a:xfrm>
          <a:prstGeom prst="straightConnector1">
            <a:avLst/>
          </a:prstGeom>
          <a:noFill/>
          <a:ln w="9525">
            <a:solidFill>
              <a:srgbClr val="FFFF00"/>
            </a:solidFill>
            <a:round/>
            <a:headEnd/>
            <a:tailEnd/>
          </a:ln>
          <a:extLst>
            <a:ext uri="{909E8E84-426E-40DD-AFC4-6F175D3DCCD1}">
              <a14:hiddenFill xmlns:a14="http://schemas.microsoft.com/office/drawing/2010/main">
                <a:noFill/>
              </a14:hiddenFill>
            </a:ext>
          </a:extLst>
        </p:spPr>
      </p:cxnSp>
      <p:cxnSp>
        <p:nvCxnSpPr>
          <p:cNvPr id="76836" name="AutoShape 36">
            <a:extLst>
              <a:ext uri="{FF2B5EF4-FFF2-40B4-BE49-F238E27FC236}">
                <a16:creationId xmlns:a16="http://schemas.microsoft.com/office/drawing/2014/main" xmlns="" id="{77EF6A39-6ACA-4A52-9689-8B7EDA5239C2}"/>
              </a:ext>
            </a:extLst>
          </p:cNvPr>
          <p:cNvCxnSpPr>
            <a:cxnSpLocks noChangeShapeType="1"/>
            <a:stCxn id="76831" idx="5"/>
            <a:endCxn id="76832" idx="1"/>
          </p:cNvCxnSpPr>
          <p:nvPr/>
        </p:nvCxnSpPr>
        <p:spPr bwMode="auto">
          <a:xfrm>
            <a:off x="2007394" y="2978944"/>
            <a:ext cx="614363" cy="1357313"/>
          </a:xfrm>
          <a:prstGeom prst="straightConnector1">
            <a:avLst/>
          </a:prstGeom>
          <a:noFill/>
          <a:ln w="9525">
            <a:solidFill>
              <a:srgbClr val="FFFF00"/>
            </a:solidFill>
            <a:round/>
            <a:headEnd/>
            <a:tailEnd/>
          </a:ln>
          <a:extLst>
            <a:ext uri="{909E8E84-426E-40DD-AFC4-6F175D3DCCD1}">
              <a14:hiddenFill xmlns:a14="http://schemas.microsoft.com/office/drawing/2010/main">
                <a:noFill/>
              </a14:hiddenFill>
            </a:ext>
          </a:extLst>
        </p:spPr>
      </p:cxnSp>
      <p:cxnSp>
        <p:nvCxnSpPr>
          <p:cNvPr id="76837" name="AutoShape 37">
            <a:extLst>
              <a:ext uri="{FF2B5EF4-FFF2-40B4-BE49-F238E27FC236}">
                <a16:creationId xmlns:a16="http://schemas.microsoft.com/office/drawing/2014/main" xmlns="" id="{D0EBD91B-F4DC-4846-898B-972E471D2BCD}"/>
              </a:ext>
            </a:extLst>
          </p:cNvPr>
          <p:cNvCxnSpPr>
            <a:cxnSpLocks noChangeShapeType="1"/>
            <a:stCxn id="76832" idx="7"/>
            <a:endCxn id="76834" idx="4"/>
          </p:cNvCxnSpPr>
          <p:nvPr/>
        </p:nvCxnSpPr>
        <p:spPr bwMode="auto">
          <a:xfrm flipV="1">
            <a:off x="2864644" y="3371851"/>
            <a:ext cx="335756" cy="964406"/>
          </a:xfrm>
          <a:prstGeom prst="straightConnector1">
            <a:avLst/>
          </a:prstGeom>
          <a:noFill/>
          <a:ln w="9525">
            <a:solidFill>
              <a:srgbClr val="FFFF00"/>
            </a:solidFill>
            <a:round/>
            <a:headEnd/>
            <a:tailEnd/>
          </a:ln>
          <a:extLst>
            <a:ext uri="{909E8E84-426E-40DD-AFC4-6F175D3DCCD1}">
              <a14:hiddenFill xmlns:a14="http://schemas.microsoft.com/office/drawing/2010/main">
                <a:noFill/>
              </a14:hiddenFill>
            </a:ext>
          </a:extLst>
        </p:spPr>
      </p:cxnSp>
      <p:cxnSp>
        <p:nvCxnSpPr>
          <p:cNvPr id="76838" name="AutoShape 38">
            <a:extLst>
              <a:ext uri="{FF2B5EF4-FFF2-40B4-BE49-F238E27FC236}">
                <a16:creationId xmlns:a16="http://schemas.microsoft.com/office/drawing/2014/main" xmlns="" id="{3A829A38-867A-4460-B2D0-8A04DEBD7008}"/>
              </a:ext>
            </a:extLst>
          </p:cNvPr>
          <p:cNvCxnSpPr>
            <a:cxnSpLocks noChangeShapeType="1"/>
            <a:stCxn id="76833" idx="3"/>
            <a:endCxn id="76834" idx="7"/>
          </p:cNvCxnSpPr>
          <p:nvPr/>
        </p:nvCxnSpPr>
        <p:spPr bwMode="auto">
          <a:xfrm flipH="1">
            <a:off x="3321844" y="2578894"/>
            <a:ext cx="328613" cy="500063"/>
          </a:xfrm>
          <a:prstGeom prst="straightConnector1">
            <a:avLst/>
          </a:prstGeom>
          <a:noFill/>
          <a:ln w="9525">
            <a:solidFill>
              <a:srgbClr val="FFFF00"/>
            </a:solidFill>
            <a:round/>
            <a:headEnd/>
            <a:tailEnd/>
          </a:ln>
          <a:extLst>
            <a:ext uri="{909E8E84-426E-40DD-AFC4-6F175D3DCCD1}">
              <a14:hiddenFill xmlns:a14="http://schemas.microsoft.com/office/drawing/2010/main">
                <a:noFill/>
              </a14:hiddenFill>
            </a:ext>
          </a:extLst>
        </p:spPr>
      </p:cxnSp>
      <p:cxnSp>
        <p:nvCxnSpPr>
          <p:cNvPr id="76839" name="AutoShape 39">
            <a:extLst>
              <a:ext uri="{FF2B5EF4-FFF2-40B4-BE49-F238E27FC236}">
                <a16:creationId xmlns:a16="http://schemas.microsoft.com/office/drawing/2014/main" xmlns="" id="{67C2DFA9-6E84-409C-9681-DD76DBFC7E01}"/>
              </a:ext>
            </a:extLst>
          </p:cNvPr>
          <p:cNvCxnSpPr>
            <a:cxnSpLocks noChangeShapeType="1"/>
            <a:stCxn id="76830" idx="4"/>
            <a:endCxn id="76834" idx="0"/>
          </p:cNvCxnSpPr>
          <p:nvPr/>
        </p:nvCxnSpPr>
        <p:spPr bwMode="auto">
          <a:xfrm>
            <a:off x="3200400" y="2571750"/>
            <a:ext cx="0" cy="457200"/>
          </a:xfrm>
          <a:prstGeom prst="straightConnector1">
            <a:avLst/>
          </a:prstGeom>
          <a:noFill/>
          <a:ln w="9525">
            <a:solidFill>
              <a:srgbClr val="FFFF00"/>
            </a:solidFill>
            <a:round/>
            <a:headEnd/>
            <a:tailEnd/>
          </a:ln>
          <a:extLst>
            <a:ext uri="{909E8E84-426E-40DD-AFC4-6F175D3DCCD1}">
              <a14:hiddenFill xmlns:a14="http://schemas.microsoft.com/office/drawing/2010/main">
                <a:noFill/>
              </a14:hiddenFill>
            </a:ext>
          </a:extLst>
        </p:spPr>
      </p:cxnSp>
      <p:cxnSp>
        <p:nvCxnSpPr>
          <p:cNvPr id="76840" name="AutoShape 40">
            <a:extLst>
              <a:ext uri="{FF2B5EF4-FFF2-40B4-BE49-F238E27FC236}">
                <a16:creationId xmlns:a16="http://schemas.microsoft.com/office/drawing/2014/main" xmlns="" id="{0DE7A189-D792-4F99-AF89-0FF751BA5350}"/>
              </a:ext>
            </a:extLst>
          </p:cNvPr>
          <p:cNvCxnSpPr>
            <a:cxnSpLocks noChangeShapeType="1"/>
            <a:stCxn id="76826" idx="4"/>
            <a:endCxn id="76832" idx="0"/>
          </p:cNvCxnSpPr>
          <p:nvPr/>
        </p:nvCxnSpPr>
        <p:spPr bwMode="auto">
          <a:xfrm>
            <a:off x="2628900" y="1885950"/>
            <a:ext cx="114300" cy="2400300"/>
          </a:xfrm>
          <a:prstGeom prst="straightConnector1">
            <a:avLst/>
          </a:prstGeom>
          <a:noFill/>
          <a:ln w="9525">
            <a:solidFill>
              <a:srgbClr val="FFFF00"/>
            </a:solidFill>
            <a:round/>
            <a:headEnd/>
            <a:tailEnd/>
          </a:ln>
          <a:extLst>
            <a:ext uri="{909E8E84-426E-40DD-AFC4-6F175D3DCCD1}">
              <a14:hiddenFill xmlns:a14="http://schemas.microsoft.com/office/drawing/2010/main">
                <a:noFill/>
              </a14:hiddenFill>
            </a:ext>
          </a:extLst>
        </p:spPr>
      </p:cxnSp>
      <p:cxnSp>
        <p:nvCxnSpPr>
          <p:cNvPr id="76841" name="AutoShape 41">
            <a:extLst>
              <a:ext uri="{FF2B5EF4-FFF2-40B4-BE49-F238E27FC236}">
                <a16:creationId xmlns:a16="http://schemas.microsoft.com/office/drawing/2014/main" xmlns="" id="{E59476D6-D5F6-4940-B404-98046DECB05A}"/>
              </a:ext>
            </a:extLst>
          </p:cNvPr>
          <p:cNvCxnSpPr>
            <a:cxnSpLocks noChangeShapeType="1"/>
            <a:stCxn id="76827" idx="3"/>
            <a:endCxn id="76830" idx="7"/>
          </p:cNvCxnSpPr>
          <p:nvPr/>
        </p:nvCxnSpPr>
        <p:spPr bwMode="auto">
          <a:xfrm flipH="1">
            <a:off x="3321844" y="1835944"/>
            <a:ext cx="385763" cy="442913"/>
          </a:xfrm>
          <a:prstGeom prst="straightConnector1">
            <a:avLst/>
          </a:prstGeom>
          <a:noFill/>
          <a:ln w="9525">
            <a:solidFill>
              <a:srgbClr val="FFFF00"/>
            </a:solidFill>
            <a:round/>
            <a:headEnd/>
            <a:tailEnd/>
          </a:ln>
          <a:extLst>
            <a:ext uri="{909E8E84-426E-40DD-AFC4-6F175D3DCCD1}">
              <a14:hiddenFill xmlns:a14="http://schemas.microsoft.com/office/drawing/2010/main">
                <a:noFill/>
              </a14:hiddenFill>
            </a:ext>
          </a:extLst>
        </p:spPr>
      </p:cxnSp>
      <p:cxnSp>
        <p:nvCxnSpPr>
          <p:cNvPr id="76842" name="AutoShape 42">
            <a:extLst>
              <a:ext uri="{FF2B5EF4-FFF2-40B4-BE49-F238E27FC236}">
                <a16:creationId xmlns:a16="http://schemas.microsoft.com/office/drawing/2014/main" xmlns="" id="{F0EAEC20-75FC-4518-B177-C83DF740C9B3}"/>
              </a:ext>
            </a:extLst>
          </p:cNvPr>
          <p:cNvCxnSpPr>
            <a:cxnSpLocks noChangeShapeType="1"/>
            <a:stCxn id="76827" idx="4"/>
            <a:endCxn id="76833" idx="0"/>
          </p:cNvCxnSpPr>
          <p:nvPr/>
        </p:nvCxnSpPr>
        <p:spPr bwMode="auto">
          <a:xfrm flipH="1">
            <a:off x="3771900" y="1885950"/>
            <a:ext cx="57150" cy="40005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76871" name="Rectangle 71">
            <a:extLst>
              <a:ext uri="{FF2B5EF4-FFF2-40B4-BE49-F238E27FC236}">
                <a16:creationId xmlns:a16="http://schemas.microsoft.com/office/drawing/2014/main" xmlns="" id="{6D6F88A9-3B66-442B-B89D-BC4E378C3DD9}"/>
              </a:ext>
            </a:extLst>
          </p:cNvPr>
          <p:cNvSpPr>
            <a:spLocks noChangeArrowheads="1"/>
          </p:cNvSpPr>
          <p:nvPr/>
        </p:nvSpPr>
        <p:spPr bwMode="auto">
          <a:xfrm>
            <a:off x="4286250" y="0"/>
            <a:ext cx="57150" cy="5143500"/>
          </a:xfrm>
          <a:prstGeom prst="rect">
            <a:avLst/>
          </a:prstGeom>
          <a:solidFill>
            <a:schemeClr val="tx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sp>
        <p:nvSpPr>
          <p:cNvPr id="76872" name="Oval 72">
            <a:extLst>
              <a:ext uri="{FF2B5EF4-FFF2-40B4-BE49-F238E27FC236}">
                <a16:creationId xmlns:a16="http://schemas.microsoft.com/office/drawing/2014/main" xmlns="" id="{2E71190D-54B7-41D4-980F-AB86EFE77DB6}"/>
              </a:ext>
            </a:extLst>
          </p:cNvPr>
          <p:cNvSpPr>
            <a:spLocks noChangeArrowheads="1"/>
          </p:cNvSpPr>
          <p:nvPr/>
        </p:nvSpPr>
        <p:spPr bwMode="auto">
          <a:xfrm>
            <a:off x="3600450" y="3771900"/>
            <a:ext cx="342900" cy="3429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sp>
        <p:nvSpPr>
          <p:cNvPr id="76874" name="Oval 74">
            <a:extLst>
              <a:ext uri="{FF2B5EF4-FFF2-40B4-BE49-F238E27FC236}">
                <a16:creationId xmlns:a16="http://schemas.microsoft.com/office/drawing/2014/main" xmlns="" id="{79DA55FA-870C-4626-A0D1-B1EFC88AD72E}"/>
              </a:ext>
            </a:extLst>
          </p:cNvPr>
          <p:cNvSpPr>
            <a:spLocks noChangeArrowheads="1"/>
          </p:cNvSpPr>
          <p:nvPr/>
        </p:nvSpPr>
        <p:spPr bwMode="auto">
          <a:xfrm>
            <a:off x="1257300" y="2171700"/>
            <a:ext cx="342900" cy="342900"/>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cxnSp>
        <p:nvCxnSpPr>
          <p:cNvPr id="76875" name="AutoShape 75">
            <a:extLst>
              <a:ext uri="{FF2B5EF4-FFF2-40B4-BE49-F238E27FC236}">
                <a16:creationId xmlns:a16="http://schemas.microsoft.com/office/drawing/2014/main" xmlns="" id="{ECA1B2E9-1B41-4FF1-BFCD-583847D9D121}"/>
              </a:ext>
            </a:extLst>
          </p:cNvPr>
          <p:cNvCxnSpPr>
            <a:cxnSpLocks noChangeShapeType="1"/>
            <a:stCxn id="76832" idx="6"/>
            <a:endCxn id="76872" idx="3"/>
          </p:cNvCxnSpPr>
          <p:nvPr/>
        </p:nvCxnSpPr>
        <p:spPr bwMode="auto">
          <a:xfrm flipV="1">
            <a:off x="2914651" y="4064794"/>
            <a:ext cx="735806" cy="392906"/>
          </a:xfrm>
          <a:prstGeom prst="straightConnector1">
            <a:avLst/>
          </a:prstGeom>
          <a:noFill/>
          <a:ln w="9525">
            <a:solidFill>
              <a:srgbClr val="FFFF00"/>
            </a:solidFill>
            <a:round/>
            <a:headEnd/>
            <a:tailEnd/>
          </a:ln>
          <a:extLst>
            <a:ext uri="{909E8E84-426E-40DD-AFC4-6F175D3DCCD1}">
              <a14:hiddenFill xmlns:a14="http://schemas.microsoft.com/office/drawing/2010/main">
                <a:noFill/>
              </a14:hiddenFill>
            </a:ext>
          </a:extLst>
        </p:spPr>
      </p:cxnSp>
      <p:cxnSp>
        <p:nvCxnSpPr>
          <p:cNvPr id="76877" name="AutoShape 77">
            <a:extLst>
              <a:ext uri="{FF2B5EF4-FFF2-40B4-BE49-F238E27FC236}">
                <a16:creationId xmlns:a16="http://schemas.microsoft.com/office/drawing/2014/main" xmlns="" id="{638DC678-87F2-4149-83DF-43C4A4A23073}"/>
              </a:ext>
            </a:extLst>
          </p:cNvPr>
          <p:cNvCxnSpPr>
            <a:cxnSpLocks noChangeShapeType="1"/>
            <a:stCxn id="76831" idx="1"/>
            <a:endCxn id="76874" idx="5"/>
          </p:cNvCxnSpPr>
          <p:nvPr/>
        </p:nvCxnSpPr>
        <p:spPr bwMode="auto">
          <a:xfrm flipH="1" flipV="1">
            <a:off x="1550194" y="2464594"/>
            <a:ext cx="214313" cy="271463"/>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78" name="AutoShape 78">
            <a:extLst>
              <a:ext uri="{FF2B5EF4-FFF2-40B4-BE49-F238E27FC236}">
                <a16:creationId xmlns:a16="http://schemas.microsoft.com/office/drawing/2014/main" xmlns="" id="{BE451117-ED5B-401D-8723-DF801E6CE694}"/>
              </a:ext>
            </a:extLst>
          </p:cNvPr>
          <p:cNvCxnSpPr>
            <a:cxnSpLocks noChangeShapeType="1"/>
            <a:stCxn id="76872" idx="1"/>
            <a:endCxn id="76834" idx="5"/>
          </p:cNvCxnSpPr>
          <p:nvPr/>
        </p:nvCxnSpPr>
        <p:spPr bwMode="auto">
          <a:xfrm flipH="1" flipV="1">
            <a:off x="3321844" y="3321844"/>
            <a:ext cx="328613" cy="500063"/>
          </a:xfrm>
          <a:prstGeom prst="straightConnector1">
            <a:avLst/>
          </a:prstGeom>
          <a:noFill/>
          <a:ln w="9525">
            <a:solidFill>
              <a:srgbClr val="FFFF00"/>
            </a:solidFill>
            <a:round/>
            <a:headEnd/>
            <a:tailEnd/>
          </a:ln>
          <a:extLst>
            <a:ext uri="{909E8E84-426E-40DD-AFC4-6F175D3DCCD1}">
              <a14:hiddenFill xmlns:a14="http://schemas.microsoft.com/office/drawing/2010/main">
                <a:noFill/>
              </a14:hiddenFill>
            </a:ext>
          </a:extLst>
        </p:spPr>
      </p:cxnSp>
      <p:cxnSp>
        <p:nvCxnSpPr>
          <p:cNvPr id="76879" name="AutoShape 79">
            <a:extLst>
              <a:ext uri="{FF2B5EF4-FFF2-40B4-BE49-F238E27FC236}">
                <a16:creationId xmlns:a16="http://schemas.microsoft.com/office/drawing/2014/main" xmlns="" id="{D3C69EDC-B088-4468-A78A-9D14C462A3B1}"/>
              </a:ext>
            </a:extLst>
          </p:cNvPr>
          <p:cNvCxnSpPr>
            <a:cxnSpLocks noChangeShapeType="1"/>
            <a:stCxn id="76833" idx="4"/>
            <a:endCxn id="76872" idx="0"/>
          </p:cNvCxnSpPr>
          <p:nvPr/>
        </p:nvCxnSpPr>
        <p:spPr bwMode="auto">
          <a:xfrm>
            <a:off x="3771900" y="2628900"/>
            <a:ext cx="0" cy="1143000"/>
          </a:xfrm>
          <a:prstGeom prst="straightConnector1">
            <a:avLst/>
          </a:prstGeom>
          <a:noFill/>
          <a:ln w="9525">
            <a:solidFill>
              <a:srgbClr val="FFFF00"/>
            </a:solidFill>
            <a:round/>
            <a:headEnd/>
            <a:tailEnd/>
          </a:ln>
          <a:extLst>
            <a:ext uri="{909E8E84-426E-40DD-AFC4-6F175D3DCCD1}">
              <a14:hiddenFill xmlns:a14="http://schemas.microsoft.com/office/drawing/2010/main">
                <a:noFill/>
              </a14:hiddenFill>
            </a:ext>
          </a:extLst>
        </p:spPr>
      </p:cxnSp>
      <p:cxnSp>
        <p:nvCxnSpPr>
          <p:cNvPr id="76880" name="AutoShape 80">
            <a:extLst>
              <a:ext uri="{FF2B5EF4-FFF2-40B4-BE49-F238E27FC236}">
                <a16:creationId xmlns:a16="http://schemas.microsoft.com/office/drawing/2014/main" xmlns="" id="{2BA6FABB-8F6A-4161-ACA8-02F46D4301D9}"/>
              </a:ext>
            </a:extLst>
          </p:cNvPr>
          <p:cNvCxnSpPr>
            <a:cxnSpLocks noChangeShapeType="1"/>
            <a:stCxn id="76874" idx="7"/>
            <a:endCxn id="76826" idx="2"/>
          </p:cNvCxnSpPr>
          <p:nvPr/>
        </p:nvCxnSpPr>
        <p:spPr bwMode="auto">
          <a:xfrm flipV="1">
            <a:off x="1550194" y="1714501"/>
            <a:ext cx="907256" cy="507206"/>
          </a:xfrm>
          <a:prstGeom prst="straightConnector1">
            <a:avLst/>
          </a:prstGeom>
          <a:noFill/>
          <a:ln w="9525">
            <a:solidFill>
              <a:srgbClr val="FFFF00"/>
            </a:solidFill>
            <a:round/>
            <a:headEnd/>
            <a:tailEnd/>
          </a:ln>
          <a:extLst>
            <a:ext uri="{909E8E84-426E-40DD-AFC4-6F175D3DCCD1}">
              <a14:hiddenFill xmlns:a14="http://schemas.microsoft.com/office/drawing/2010/main">
                <a:noFill/>
              </a14:hiddenFill>
            </a:ext>
          </a:extLst>
        </p:spPr>
      </p:cxnSp>
      <p:sp>
        <p:nvSpPr>
          <p:cNvPr id="76881" name="Text Box 81">
            <a:extLst>
              <a:ext uri="{FF2B5EF4-FFF2-40B4-BE49-F238E27FC236}">
                <a16:creationId xmlns:a16="http://schemas.microsoft.com/office/drawing/2014/main" xmlns="" id="{E070A78C-5910-4B07-8A80-E8865E8A3096}"/>
              </a:ext>
            </a:extLst>
          </p:cNvPr>
          <p:cNvSpPr txBox="1">
            <a:spLocks noChangeArrowheads="1"/>
          </p:cNvSpPr>
          <p:nvPr/>
        </p:nvSpPr>
        <p:spPr bwMode="auto">
          <a:xfrm>
            <a:off x="1573392" y="2400300"/>
            <a:ext cx="258404"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1</a:t>
            </a:r>
          </a:p>
        </p:txBody>
      </p:sp>
      <p:sp>
        <p:nvSpPr>
          <p:cNvPr id="76882" name="Text Box 82">
            <a:extLst>
              <a:ext uri="{FF2B5EF4-FFF2-40B4-BE49-F238E27FC236}">
                <a16:creationId xmlns:a16="http://schemas.microsoft.com/office/drawing/2014/main" xmlns="" id="{AD776A12-D9C4-42FE-8854-3C02B0A66177}"/>
              </a:ext>
            </a:extLst>
          </p:cNvPr>
          <p:cNvSpPr txBox="1">
            <a:spLocks noChangeArrowheads="1"/>
          </p:cNvSpPr>
          <p:nvPr/>
        </p:nvSpPr>
        <p:spPr bwMode="auto">
          <a:xfrm>
            <a:off x="2944992" y="2686050"/>
            <a:ext cx="258404"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2</a:t>
            </a:r>
          </a:p>
        </p:txBody>
      </p:sp>
      <p:sp>
        <p:nvSpPr>
          <p:cNvPr id="76883" name="Text Box 83">
            <a:extLst>
              <a:ext uri="{FF2B5EF4-FFF2-40B4-BE49-F238E27FC236}">
                <a16:creationId xmlns:a16="http://schemas.microsoft.com/office/drawing/2014/main" xmlns="" id="{CD32F8DB-B893-467D-814B-6561130F3EA0}"/>
              </a:ext>
            </a:extLst>
          </p:cNvPr>
          <p:cNvSpPr txBox="1">
            <a:spLocks noChangeArrowheads="1"/>
          </p:cNvSpPr>
          <p:nvPr/>
        </p:nvSpPr>
        <p:spPr bwMode="auto">
          <a:xfrm>
            <a:off x="3402192" y="2743200"/>
            <a:ext cx="258404"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3</a:t>
            </a:r>
          </a:p>
        </p:txBody>
      </p:sp>
      <p:sp>
        <p:nvSpPr>
          <p:cNvPr id="76884" name="Text Box 84">
            <a:extLst>
              <a:ext uri="{FF2B5EF4-FFF2-40B4-BE49-F238E27FC236}">
                <a16:creationId xmlns:a16="http://schemas.microsoft.com/office/drawing/2014/main" xmlns="" id="{69F87481-E618-44A3-9F6A-EB8CE661FE7C}"/>
              </a:ext>
            </a:extLst>
          </p:cNvPr>
          <p:cNvSpPr txBox="1">
            <a:spLocks noChangeArrowheads="1"/>
          </p:cNvSpPr>
          <p:nvPr/>
        </p:nvSpPr>
        <p:spPr bwMode="auto">
          <a:xfrm>
            <a:off x="3345042" y="1885950"/>
            <a:ext cx="258404"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2</a:t>
            </a:r>
          </a:p>
        </p:txBody>
      </p:sp>
      <p:sp>
        <p:nvSpPr>
          <p:cNvPr id="76885" name="Text Box 85">
            <a:extLst>
              <a:ext uri="{FF2B5EF4-FFF2-40B4-BE49-F238E27FC236}">
                <a16:creationId xmlns:a16="http://schemas.microsoft.com/office/drawing/2014/main" xmlns="" id="{631359C0-313F-4C5F-879F-B9B0CCCA5754}"/>
              </a:ext>
            </a:extLst>
          </p:cNvPr>
          <p:cNvSpPr txBox="1">
            <a:spLocks noChangeArrowheads="1"/>
          </p:cNvSpPr>
          <p:nvPr/>
        </p:nvSpPr>
        <p:spPr bwMode="auto">
          <a:xfrm>
            <a:off x="3802242" y="1943100"/>
            <a:ext cx="258404"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1</a:t>
            </a:r>
          </a:p>
        </p:txBody>
      </p:sp>
      <p:sp>
        <p:nvSpPr>
          <p:cNvPr id="76886" name="Text Box 86">
            <a:extLst>
              <a:ext uri="{FF2B5EF4-FFF2-40B4-BE49-F238E27FC236}">
                <a16:creationId xmlns:a16="http://schemas.microsoft.com/office/drawing/2014/main" xmlns="" id="{6590BE08-30B6-4CD5-93AA-5FC9478DFC0B}"/>
              </a:ext>
            </a:extLst>
          </p:cNvPr>
          <p:cNvSpPr txBox="1">
            <a:spLocks noChangeArrowheads="1"/>
          </p:cNvSpPr>
          <p:nvPr/>
        </p:nvSpPr>
        <p:spPr bwMode="auto">
          <a:xfrm>
            <a:off x="3402192" y="3371850"/>
            <a:ext cx="258404"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3</a:t>
            </a:r>
          </a:p>
        </p:txBody>
      </p:sp>
      <p:sp>
        <p:nvSpPr>
          <p:cNvPr id="76887" name="Text Box 87">
            <a:extLst>
              <a:ext uri="{FF2B5EF4-FFF2-40B4-BE49-F238E27FC236}">
                <a16:creationId xmlns:a16="http://schemas.microsoft.com/office/drawing/2014/main" xmlns="" id="{1EE08E77-87D9-4752-BB02-988C73DA26F3}"/>
              </a:ext>
            </a:extLst>
          </p:cNvPr>
          <p:cNvSpPr txBox="1">
            <a:spLocks noChangeArrowheads="1"/>
          </p:cNvSpPr>
          <p:nvPr/>
        </p:nvSpPr>
        <p:spPr bwMode="auto">
          <a:xfrm>
            <a:off x="3745092" y="3028950"/>
            <a:ext cx="258404"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5</a:t>
            </a:r>
          </a:p>
        </p:txBody>
      </p:sp>
      <p:sp>
        <p:nvSpPr>
          <p:cNvPr id="76888" name="Text Box 88">
            <a:extLst>
              <a:ext uri="{FF2B5EF4-FFF2-40B4-BE49-F238E27FC236}">
                <a16:creationId xmlns:a16="http://schemas.microsoft.com/office/drawing/2014/main" xmlns="" id="{16A379D6-61B5-4BA6-BE1B-0B79555C536D}"/>
              </a:ext>
            </a:extLst>
          </p:cNvPr>
          <p:cNvSpPr txBox="1">
            <a:spLocks noChangeArrowheads="1"/>
          </p:cNvSpPr>
          <p:nvPr/>
        </p:nvSpPr>
        <p:spPr bwMode="auto">
          <a:xfrm>
            <a:off x="3287892" y="4229100"/>
            <a:ext cx="258404"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3</a:t>
            </a:r>
          </a:p>
        </p:txBody>
      </p:sp>
      <p:sp>
        <p:nvSpPr>
          <p:cNvPr id="76889" name="Text Box 89">
            <a:extLst>
              <a:ext uri="{FF2B5EF4-FFF2-40B4-BE49-F238E27FC236}">
                <a16:creationId xmlns:a16="http://schemas.microsoft.com/office/drawing/2014/main" xmlns="" id="{31562230-5085-4ABF-A633-33ED5F44C7B4}"/>
              </a:ext>
            </a:extLst>
          </p:cNvPr>
          <p:cNvSpPr txBox="1">
            <a:spLocks noChangeArrowheads="1"/>
          </p:cNvSpPr>
          <p:nvPr/>
        </p:nvSpPr>
        <p:spPr bwMode="auto">
          <a:xfrm>
            <a:off x="3002142" y="3657600"/>
            <a:ext cx="258404"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4</a:t>
            </a:r>
          </a:p>
        </p:txBody>
      </p:sp>
      <p:sp>
        <p:nvSpPr>
          <p:cNvPr id="76892" name="Text Box 92">
            <a:extLst>
              <a:ext uri="{FF2B5EF4-FFF2-40B4-BE49-F238E27FC236}">
                <a16:creationId xmlns:a16="http://schemas.microsoft.com/office/drawing/2014/main" xmlns="" id="{3C46E3CB-4F18-42A5-9ED8-8AD3DDA12A5D}"/>
              </a:ext>
            </a:extLst>
          </p:cNvPr>
          <p:cNvSpPr txBox="1">
            <a:spLocks noChangeArrowheads="1"/>
          </p:cNvSpPr>
          <p:nvPr/>
        </p:nvSpPr>
        <p:spPr bwMode="auto">
          <a:xfrm>
            <a:off x="2202042" y="3371850"/>
            <a:ext cx="258404"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6</a:t>
            </a:r>
          </a:p>
        </p:txBody>
      </p:sp>
      <p:sp>
        <p:nvSpPr>
          <p:cNvPr id="76893" name="Text Box 93">
            <a:extLst>
              <a:ext uri="{FF2B5EF4-FFF2-40B4-BE49-F238E27FC236}">
                <a16:creationId xmlns:a16="http://schemas.microsoft.com/office/drawing/2014/main" xmlns="" id="{B76D5AE4-060A-4A68-B928-222AE4153BD0}"/>
              </a:ext>
            </a:extLst>
          </p:cNvPr>
          <p:cNvSpPr txBox="1">
            <a:spLocks noChangeArrowheads="1"/>
          </p:cNvSpPr>
          <p:nvPr/>
        </p:nvSpPr>
        <p:spPr bwMode="auto">
          <a:xfrm>
            <a:off x="1801992" y="1771650"/>
            <a:ext cx="258404"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4</a:t>
            </a:r>
          </a:p>
        </p:txBody>
      </p:sp>
      <p:sp>
        <p:nvSpPr>
          <p:cNvPr id="76894" name="Text Box 94">
            <a:extLst>
              <a:ext uri="{FF2B5EF4-FFF2-40B4-BE49-F238E27FC236}">
                <a16:creationId xmlns:a16="http://schemas.microsoft.com/office/drawing/2014/main" xmlns="" id="{88EC2F00-F72C-4411-9703-9E4CF78584C0}"/>
              </a:ext>
            </a:extLst>
          </p:cNvPr>
          <p:cNvSpPr txBox="1">
            <a:spLocks noChangeArrowheads="1"/>
          </p:cNvSpPr>
          <p:nvPr/>
        </p:nvSpPr>
        <p:spPr bwMode="auto">
          <a:xfrm>
            <a:off x="2202042" y="2228850"/>
            <a:ext cx="258404"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4</a:t>
            </a:r>
          </a:p>
        </p:txBody>
      </p:sp>
      <p:sp>
        <p:nvSpPr>
          <p:cNvPr id="76895" name="Text Box 95">
            <a:extLst>
              <a:ext uri="{FF2B5EF4-FFF2-40B4-BE49-F238E27FC236}">
                <a16:creationId xmlns:a16="http://schemas.microsoft.com/office/drawing/2014/main" xmlns="" id="{D8245B8E-404F-44BF-8992-8E4003803254}"/>
              </a:ext>
            </a:extLst>
          </p:cNvPr>
          <p:cNvSpPr txBox="1">
            <a:spLocks noChangeArrowheads="1"/>
          </p:cNvSpPr>
          <p:nvPr/>
        </p:nvSpPr>
        <p:spPr bwMode="auto">
          <a:xfrm>
            <a:off x="2655710" y="2914650"/>
            <a:ext cx="332143"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10</a:t>
            </a:r>
          </a:p>
        </p:txBody>
      </p:sp>
      <p:sp>
        <p:nvSpPr>
          <p:cNvPr id="76896" name="Text Box 96">
            <a:extLst>
              <a:ext uri="{FF2B5EF4-FFF2-40B4-BE49-F238E27FC236}">
                <a16:creationId xmlns:a16="http://schemas.microsoft.com/office/drawing/2014/main" xmlns="" id="{4568C834-8D2A-484B-A28D-00A18D24C693}"/>
              </a:ext>
            </a:extLst>
          </p:cNvPr>
          <p:cNvSpPr txBox="1">
            <a:spLocks noChangeArrowheads="1"/>
          </p:cNvSpPr>
          <p:nvPr/>
        </p:nvSpPr>
        <p:spPr bwMode="auto">
          <a:xfrm>
            <a:off x="1299319" y="2228850"/>
            <a:ext cx="264816"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A</a:t>
            </a:r>
          </a:p>
        </p:txBody>
      </p:sp>
      <p:sp>
        <p:nvSpPr>
          <p:cNvPr id="76897" name="Text Box 97">
            <a:extLst>
              <a:ext uri="{FF2B5EF4-FFF2-40B4-BE49-F238E27FC236}">
                <a16:creationId xmlns:a16="http://schemas.microsoft.com/office/drawing/2014/main" xmlns="" id="{06FC293B-2DD5-4BB0-B228-7A7FBD462A3A}"/>
              </a:ext>
            </a:extLst>
          </p:cNvPr>
          <p:cNvSpPr txBox="1">
            <a:spLocks noChangeArrowheads="1"/>
          </p:cNvSpPr>
          <p:nvPr/>
        </p:nvSpPr>
        <p:spPr bwMode="auto">
          <a:xfrm>
            <a:off x="2495897" y="1600200"/>
            <a:ext cx="264816"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B</a:t>
            </a:r>
          </a:p>
        </p:txBody>
      </p:sp>
      <p:sp>
        <p:nvSpPr>
          <p:cNvPr id="76898" name="Text Box 98">
            <a:extLst>
              <a:ext uri="{FF2B5EF4-FFF2-40B4-BE49-F238E27FC236}">
                <a16:creationId xmlns:a16="http://schemas.microsoft.com/office/drawing/2014/main" xmlns="" id="{8BA0EF11-C883-4084-9624-EA92677B3EAC}"/>
              </a:ext>
            </a:extLst>
          </p:cNvPr>
          <p:cNvSpPr txBox="1">
            <a:spLocks noChangeArrowheads="1"/>
          </p:cNvSpPr>
          <p:nvPr/>
        </p:nvSpPr>
        <p:spPr bwMode="auto">
          <a:xfrm>
            <a:off x="3696047" y="1600200"/>
            <a:ext cx="264816"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C</a:t>
            </a:r>
          </a:p>
        </p:txBody>
      </p:sp>
      <p:sp>
        <p:nvSpPr>
          <p:cNvPr id="76899" name="Text Box 99">
            <a:extLst>
              <a:ext uri="{FF2B5EF4-FFF2-40B4-BE49-F238E27FC236}">
                <a16:creationId xmlns:a16="http://schemas.microsoft.com/office/drawing/2014/main" xmlns="" id="{B5B9B967-643A-48FE-A4B4-AFAF8BEBA4F0}"/>
              </a:ext>
            </a:extLst>
          </p:cNvPr>
          <p:cNvSpPr txBox="1">
            <a:spLocks noChangeArrowheads="1"/>
          </p:cNvSpPr>
          <p:nvPr/>
        </p:nvSpPr>
        <p:spPr bwMode="auto">
          <a:xfrm>
            <a:off x="1750908" y="2743200"/>
            <a:ext cx="276038"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D</a:t>
            </a:r>
          </a:p>
        </p:txBody>
      </p:sp>
      <p:sp>
        <p:nvSpPr>
          <p:cNvPr id="76900" name="Text Box 100">
            <a:extLst>
              <a:ext uri="{FF2B5EF4-FFF2-40B4-BE49-F238E27FC236}">
                <a16:creationId xmlns:a16="http://schemas.microsoft.com/office/drawing/2014/main" xmlns="" id="{A498E880-BAB9-4A8E-8DE2-23567702FCC4}"/>
              </a:ext>
            </a:extLst>
          </p:cNvPr>
          <p:cNvSpPr txBox="1">
            <a:spLocks noChangeArrowheads="1"/>
          </p:cNvSpPr>
          <p:nvPr/>
        </p:nvSpPr>
        <p:spPr bwMode="auto">
          <a:xfrm>
            <a:off x="3065634" y="2286000"/>
            <a:ext cx="260008"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E</a:t>
            </a:r>
          </a:p>
        </p:txBody>
      </p:sp>
      <p:sp>
        <p:nvSpPr>
          <p:cNvPr id="76901" name="Text Box 101">
            <a:extLst>
              <a:ext uri="{FF2B5EF4-FFF2-40B4-BE49-F238E27FC236}">
                <a16:creationId xmlns:a16="http://schemas.microsoft.com/office/drawing/2014/main" xmlns="" id="{FF1A67E9-0E05-4147-BC7F-32847AA2671A}"/>
              </a:ext>
            </a:extLst>
          </p:cNvPr>
          <p:cNvSpPr txBox="1">
            <a:spLocks noChangeArrowheads="1"/>
          </p:cNvSpPr>
          <p:nvPr/>
        </p:nvSpPr>
        <p:spPr bwMode="auto">
          <a:xfrm>
            <a:off x="3635966" y="2343150"/>
            <a:ext cx="255199"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F</a:t>
            </a:r>
          </a:p>
        </p:txBody>
      </p:sp>
      <p:sp>
        <p:nvSpPr>
          <p:cNvPr id="76902" name="Text Box 102">
            <a:extLst>
              <a:ext uri="{FF2B5EF4-FFF2-40B4-BE49-F238E27FC236}">
                <a16:creationId xmlns:a16="http://schemas.microsoft.com/office/drawing/2014/main" xmlns="" id="{9DDA7CAC-E91A-4629-80EB-316831B07FFD}"/>
              </a:ext>
            </a:extLst>
          </p:cNvPr>
          <p:cNvSpPr txBox="1">
            <a:spLocks noChangeArrowheads="1"/>
          </p:cNvSpPr>
          <p:nvPr/>
        </p:nvSpPr>
        <p:spPr bwMode="auto">
          <a:xfrm>
            <a:off x="3066160" y="3086100"/>
            <a:ext cx="274435"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G</a:t>
            </a:r>
          </a:p>
        </p:txBody>
      </p:sp>
      <p:sp>
        <p:nvSpPr>
          <p:cNvPr id="76904" name="Text Box 104">
            <a:extLst>
              <a:ext uri="{FF2B5EF4-FFF2-40B4-BE49-F238E27FC236}">
                <a16:creationId xmlns:a16="http://schemas.microsoft.com/office/drawing/2014/main" xmlns="" id="{99589DB8-628C-4804-BD19-DA06F12CFA92}"/>
              </a:ext>
            </a:extLst>
          </p:cNvPr>
          <p:cNvSpPr txBox="1">
            <a:spLocks noChangeArrowheads="1"/>
          </p:cNvSpPr>
          <p:nvPr/>
        </p:nvSpPr>
        <p:spPr bwMode="auto">
          <a:xfrm>
            <a:off x="3631503" y="3829050"/>
            <a:ext cx="23436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I</a:t>
            </a:r>
          </a:p>
        </p:txBody>
      </p:sp>
      <p:sp>
        <p:nvSpPr>
          <p:cNvPr id="76905" name="Text Box 105">
            <a:extLst>
              <a:ext uri="{FF2B5EF4-FFF2-40B4-BE49-F238E27FC236}">
                <a16:creationId xmlns:a16="http://schemas.microsoft.com/office/drawing/2014/main" xmlns="" id="{3393CA33-DD09-4A16-91B3-2D4D20C005B6}"/>
              </a:ext>
            </a:extLst>
          </p:cNvPr>
          <p:cNvSpPr txBox="1">
            <a:spLocks noChangeArrowheads="1"/>
          </p:cNvSpPr>
          <p:nvPr/>
        </p:nvSpPr>
        <p:spPr bwMode="auto">
          <a:xfrm>
            <a:off x="2603765" y="4343400"/>
            <a:ext cx="240772"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J</a:t>
            </a:r>
          </a:p>
        </p:txBody>
      </p:sp>
      <p:sp>
        <p:nvSpPr>
          <p:cNvPr id="76951" name="Text Box 151">
            <a:extLst>
              <a:ext uri="{FF2B5EF4-FFF2-40B4-BE49-F238E27FC236}">
                <a16:creationId xmlns:a16="http://schemas.microsoft.com/office/drawing/2014/main" xmlns="" id="{A672E94F-0997-4620-BDF8-94BFA9E2D8DB}"/>
              </a:ext>
            </a:extLst>
          </p:cNvPr>
          <p:cNvSpPr txBox="1">
            <a:spLocks noChangeArrowheads="1"/>
          </p:cNvSpPr>
          <p:nvPr/>
        </p:nvSpPr>
        <p:spPr bwMode="auto">
          <a:xfrm>
            <a:off x="1771650" y="342900"/>
            <a:ext cx="2000250"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50000"/>
              </a:spcBef>
              <a:buClrTx/>
              <a:buSzTx/>
              <a:buFontTx/>
              <a:buNone/>
            </a:pPr>
            <a:r>
              <a:rPr lang="en-US" altLang="el-GR" sz="1350" dirty="0">
                <a:latin typeface="Arial Black" panose="020B0A04020102020204" pitchFamily="34" charset="0"/>
              </a:rPr>
              <a:t>Add Edge</a:t>
            </a:r>
          </a:p>
        </p:txBody>
      </p:sp>
      <p:sp>
        <p:nvSpPr>
          <p:cNvPr id="152" name="Oval 10">
            <a:extLst>
              <a:ext uri="{FF2B5EF4-FFF2-40B4-BE49-F238E27FC236}">
                <a16:creationId xmlns:a16="http://schemas.microsoft.com/office/drawing/2014/main" xmlns="" id="{D1F9960C-F77A-49D9-AC0F-DA70BED033E1}"/>
              </a:ext>
            </a:extLst>
          </p:cNvPr>
          <p:cNvSpPr>
            <a:spLocks noChangeAspect="1" noChangeArrowheads="1"/>
          </p:cNvSpPr>
          <p:nvPr/>
        </p:nvSpPr>
        <p:spPr bwMode="auto">
          <a:xfrm>
            <a:off x="4572000" y="971550"/>
            <a:ext cx="342900" cy="342900"/>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sp>
        <p:nvSpPr>
          <p:cNvPr id="153" name="Oval 11">
            <a:extLst>
              <a:ext uri="{FF2B5EF4-FFF2-40B4-BE49-F238E27FC236}">
                <a16:creationId xmlns:a16="http://schemas.microsoft.com/office/drawing/2014/main" xmlns="" id="{E292EC14-D12E-4120-9207-AE5C544BD3A4}"/>
              </a:ext>
            </a:extLst>
          </p:cNvPr>
          <p:cNvSpPr>
            <a:spLocks noChangeArrowheads="1"/>
          </p:cNvSpPr>
          <p:nvPr/>
        </p:nvSpPr>
        <p:spPr bwMode="auto">
          <a:xfrm>
            <a:off x="5772150" y="971550"/>
            <a:ext cx="342900" cy="342900"/>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cxnSp>
        <p:nvCxnSpPr>
          <p:cNvPr id="154" name="AutoShape 12">
            <a:extLst>
              <a:ext uri="{FF2B5EF4-FFF2-40B4-BE49-F238E27FC236}">
                <a16:creationId xmlns:a16="http://schemas.microsoft.com/office/drawing/2014/main" xmlns="" id="{2B92D363-638D-44B9-B2B3-C114B098F7BC}"/>
              </a:ext>
            </a:extLst>
          </p:cNvPr>
          <p:cNvCxnSpPr>
            <a:cxnSpLocks noChangeShapeType="1"/>
            <a:stCxn id="152" idx="6"/>
            <a:endCxn id="153" idx="2"/>
          </p:cNvCxnSpPr>
          <p:nvPr/>
        </p:nvCxnSpPr>
        <p:spPr bwMode="auto">
          <a:xfrm>
            <a:off x="4914900" y="1143000"/>
            <a:ext cx="857250" cy="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155" name="Text Box 13">
            <a:extLst>
              <a:ext uri="{FF2B5EF4-FFF2-40B4-BE49-F238E27FC236}">
                <a16:creationId xmlns:a16="http://schemas.microsoft.com/office/drawing/2014/main" xmlns="" id="{65674FE5-3B0C-4C40-AAA1-3399BD33F50D}"/>
              </a:ext>
            </a:extLst>
          </p:cNvPr>
          <p:cNvSpPr txBox="1">
            <a:spLocks noChangeArrowheads="1"/>
          </p:cNvSpPr>
          <p:nvPr/>
        </p:nvSpPr>
        <p:spPr bwMode="auto">
          <a:xfrm>
            <a:off x="5230992" y="971550"/>
            <a:ext cx="258404"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2</a:t>
            </a:r>
          </a:p>
        </p:txBody>
      </p:sp>
      <p:sp>
        <p:nvSpPr>
          <p:cNvPr id="156" name="Oval 18">
            <a:extLst>
              <a:ext uri="{FF2B5EF4-FFF2-40B4-BE49-F238E27FC236}">
                <a16:creationId xmlns:a16="http://schemas.microsoft.com/office/drawing/2014/main" xmlns="" id="{FF029C0F-12CE-44A0-B62E-DFDC90FCB09C}"/>
              </a:ext>
            </a:extLst>
          </p:cNvPr>
          <p:cNvSpPr>
            <a:spLocks noChangeAspect="1" noChangeArrowheads="1"/>
          </p:cNvSpPr>
          <p:nvPr/>
        </p:nvSpPr>
        <p:spPr bwMode="auto">
          <a:xfrm>
            <a:off x="6286500" y="971550"/>
            <a:ext cx="342900" cy="342900"/>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sp>
        <p:nvSpPr>
          <p:cNvPr id="157" name="Oval 19">
            <a:extLst>
              <a:ext uri="{FF2B5EF4-FFF2-40B4-BE49-F238E27FC236}">
                <a16:creationId xmlns:a16="http://schemas.microsoft.com/office/drawing/2014/main" xmlns="" id="{D2DBE3AF-9EBE-4390-B736-1F238B7E67A4}"/>
              </a:ext>
            </a:extLst>
          </p:cNvPr>
          <p:cNvSpPr>
            <a:spLocks noChangeArrowheads="1"/>
          </p:cNvSpPr>
          <p:nvPr/>
        </p:nvSpPr>
        <p:spPr bwMode="auto">
          <a:xfrm>
            <a:off x="7486650" y="971550"/>
            <a:ext cx="342900" cy="342900"/>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cxnSp>
        <p:nvCxnSpPr>
          <p:cNvPr id="158" name="AutoShape 20">
            <a:extLst>
              <a:ext uri="{FF2B5EF4-FFF2-40B4-BE49-F238E27FC236}">
                <a16:creationId xmlns:a16="http://schemas.microsoft.com/office/drawing/2014/main" xmlns="" id="{266B22FD-0473-48E9-9A7D-FFF4EF9A525F}"/>
              </a:ext>
            </a:extLst>
          </p:cNvPr>
          <p:cNvCxnSpPr>
            <a:cxnSpLocks noChangeShapeType="1"/>
            <a:stCxn id="156" idx="6"/>
            <a:endCxn id="157" idx="2"/>
          </p:cNvCxnSpPr>
          <p:nvPr/>
        </p:nvCxnSpPr>
        <p:spPr bwMode="auto">
          <a:xfrm>
            <a:off x="6629400" y="1143000"/>
            <a:ext cx="857250" cy="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159" name="Text Box 21">
            <a:extLst>
              <a:ext uri="{FF2B5EF4-FFF2-40B4-BE49-F238E27FC236}">
                <a16:creationId xmlns:a16="http://schemas.microsoft.com/office/drawing/2014/main" xmlns="" id="{5088C307-C506-40B4-AFF1-B50FC2701D0A}"/>
              </a:ext>
            </a:extLst>
          </p:cNvPr>
          <p:cNvSpPr txBox="1">
            <a:spLocks noChangeArrowheads="1"/>
          </p:cNvSpPr>
          <p:nvPr/>
        </p:nvSpPr>
        <p:spPr bwMode="auto">
          <a:xfrm>
            <a:off x="6945492" y="971550"/>
            <a:ext cx="258404"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2</a:t>
            </a:r>
          </a:p>
        </p:txBody>
      </p:sp>
      <p:sp>
        <p:nvSpPr>
          <p:cNvPr id="160" name="Oval 22">
            <a:extLst>
              <a:ext uri="{FF2B5EF4-FFF2-40B4-BE49-F238E27FC236}">
                <a16:creationId xmlns:a16="http://schemas.microsoft.com/office/drawing/2014/main" xmlns="" id="{BEBB2BE8-1E03-4868-9A55-00FAB70035FF}"/>
              </a:ext>
            </a:extLst>
          </p:cNvPr>
          <p:cNvSpPr>
            <a:spLocks noChangeAspect="1" noChangeArrowheads="1"/>
          </p:cNvSpPr>
          <p:nvPr/>
        </p:nvSpPr>
        <p:spPr bwMode="auto">
          <a:xfrm>
            <a:off x="6282928" y="3215969"/>
            <a:ext cx="342900" cy="342900"/>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sp>
        <p:nvSpPr>
          <p:cNvPr id="161" name="Oval 23">
            <a:extLst>
              <a:ext uri="{FF2B5EF4-FFF2-40B4-BE49-F238E27FC236}">
                <a16:creationId xmlns:a16="http://schemas.microsoft.com/office/drawing/2014/main" xmlns="" id="{6079A73B-7ED5-4054-8AEC-0B7FC17F0600}"/>
              </a:ext>
            </a:extLst>
          </p:cNvPr>
          <p:cNvSpPr>
            <a:spLocks noChangeArrowheads="1"/>
          </p:cNvSpPr>
          <p:nvPr/>
        </p:nvSpPr>
        <p:spPr bwMode="auto">
          <a:xfrm>
            <a:off x="7483078" y="3215969"/>
            <a:ext cx="342900" cy="342900"/>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cxnSp>
        <p:nvCxnSpPr>
          <p:cNvPr id="162" name="AutoShape 24">
            <a:extLst>
              <a:ext uri="{FF2B5EF4-FFF2-40B4-BE49-F238E27FC236}">
                <a16:creationId xmlns:a16="http://schemas.microsoft.com/office/drawing/2014/main" xmlns="" id="{47351C67-C393-421B-9B93-DB30A176111C}"/>
              </a:ext>
            </a:extLst>
          </p:cNvPr>
          <p:cNvCxnSpPr>
            <a:cxnSpLocks noChangeShapeType="1"/>
            <a:stCxn id="160" idx="6"/>
            <a:endCxn id="161" idx="2"/>
          </p:cNvCxnSpPr>
          <p:nvPr/>
        </p:nvCxnSpPr>
        <p:spPr bwMode="auto">
          <a:xfrm>
            <a:off x="6625828" y="3387419"/>
            <a:ext cx="857250" cy="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163" name="Text Box 25">
            <a:extLst>
              <a:ext uri="{FF2B5EF4-FFF2-40B4-BE49-F238E27FC236}">
                <a16:creationId xmlns:a16="http://schemas.microsoft.com/office/drawing/2014/main" xmlns="" id="{640EA498-F984-4E14-98CC-16E056D37AC5}"/>
              </a:ext>
            </a:extLst>
          </p:cNvPr>
          <p:cNvSpPr txBox="1">
            <a:spLocks noChangeArrowheads="1"/>
          </p:cNvSpPr>
          <p:nvPr/>
        </p:nvSpPr>
        <p:spPr bwMode="auto">
          <a:xfrm>
            <a:off x="6941920" y="3215969"/>
            <a:ext cx="258404"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5</a:t>
            </a:r>
          </a:p>
        </p:txBody>
      </p:sp>
      <p:sp>
        <p:nvSpPr>
          <p:cNvPr id="164" name="Oval 26">
            <a:extLst>
              <a:ext uri="{FF2B5EF4-FFF2-40B4-BE49-F238E27FC236}">
                <a16:creationId xmlns:a16="http://schemas.microsoft.com/office/drawing/2014/main" xmlns="" id="{100E8A9A-6BBF-4E88-8AF5-DE7D96DCCF56}"/>
              </a:ext>
            </a:extLst>
          </p:cNvPr>
          <p:cNvSpPr>
            <a:spLocks noChangeAspect="1" noChangeArrowheads="1"/>
          </p:cNvSpPr>
          <p:nvPr/>
        </p:nvSpPr>
        <p:spPr bwMode="auto">
          <a:xfrm>
            <a:off x="4580335" y="3186874"/>
            <a:ext cx="342900" cy="342900"/>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sp>
        <p:nvSpPr>
          <p:cNvPr id="165" name="Oval 27">
            <a:extLst>
              <a:ext uri="{FF2B5EF4-FFF2-40B4-BE49-F238E27FC236}">
                <a16:creationId xmlns:a16="http://schemas.microsoft.com/office/drawing/2014/main" xmlns="" id="{D2C2CC94-10D7-461A-BA0F-64EFBF68D71B}"/>
              </a:ext>
            </a:extLst>
          </p:cNvPr>
          <p:cNvSpPr>
            <a:spLocks noChangeArrowheads="1"/>
          </p:cNvSpPr>
          <p:nvPr/>
        </p:nvSpPr>
        <p:spPr bwMode="auto">
          <a:xfrm>
            <a:off x="5780485" y="3186874"/>
            <a:ext cx="342900" cy="342900"/>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cxnSp>
        <p:nvCxnSpPr>
          <p:cNvPr id="166" name="AutoShape 28">
            <a:extLst>
              <a:ext uri="{FF2B5EF4-FFF2-40B4-BE49-F238E27FC236}">
                <a16:creationId xmlns:a16="http://schemas.microsoft.com/office/drawing/2014/main" xmlns="" id="{91CF1732-7064-4D16-BEEE-A23A36D9E45B}"/>
              </a:ext>
            </a:extLst>
          </p:cNvPr>
          <p:cNvCxnSpPr>
            <a:cxnSpLocks noChangeShapeType="1"/>
            <a:stCxn id="164" idx="6"/>
            <a:endCxn id="165" idx="2"/>
          </p:cNvCxnSpPr>
          <p:nvPr/>
        </p:nvCxnSpPr>
        <p:spPr bwMode="auto">
          <a:xfrm>
            <a:off x="4923235" y="3358324"/>
            <a:ext cx="857250" cy="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167" name="Text Box 29">
            <a:extLst>
              <a:ext uri="{FF2B5EF4-FFF2-40B4-BE49-F238E27FC236}">
                <a16:creationId xmlns:a16="http://schemas.microsoft.com/office/drawing/2014/main" xmlns="" id="{4C175CA3-D2CA-4E4A-9A8C-10A1BE88DD71}"/>
              </a:ext>
            </a:extLst>
          </p:cNvPr>
          <p:cNvSpPr txBox="1">
            <a:spLocks noChangeArrowheads="1"/>
          </p:cNvSpPr>
          <p:nvPr/>
        </p:nvSpPr>
        <p:spPr bwMode="auto">
          <a:xfrm>
            <a:off x="5239327" y="3186874"/>
            <a:ext cx="258404"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4</a:t>
            </a:r>
          </a:p>
        </p:txBody>
      </p:sp>
      <p:sp>
        <p:nvSpPr>
          <p:cNvPr id="168" name="Oval 30">
            <a:extLst>
              <a:ext uri="{FF2B5EF4-FFF2-40B4-BE49-F238E27FC236}">
                <a16:creationId xmlns:a16="http://schemas.microsoft.com/office/drawing/2014/main" xmlns="" id="{BDCE4133-A644-4255-A216-0E06600348BB}"/>
              </a:ext>
            </a:extLst>
          </p:cNvPr>
          <p:cNvSpPr>
            <a:spLocks noChangeAspect="1" noChangeArrowheads="1"/>
          </p:cNvSpPr>
          <p:nvPr/>
        </p:nvSpPr>
        <p:spPr bwMode="auto">
          <a:xfrm>
            <a:off x="4576763" y="2059781"/>
            <a:ext cx="342900" cy="342900"/>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sp>
        <p:nvSpPr>
          <p:cNvPr id="169" name="Oval 31">
            <a:extLst>
              <a:ext uri="{FF2B5EF4-FFF2-40B4-BE49-F238E27FC236}">
                <a16:creationId xmlns:a16="http://schemas.microsoft.com/office/drawing/2014/main" xmlns="" id="{5BB2B848-F026-44D5-A7CC-B9AC8673E2C4}"/>
              </a:ext>
            </a:extLst>
          </p:cNvPr>
          <p:cNvSpPr>
            <a:spLocks noChangeArrowheads="1"/>
          </p:cNvSpPr>
          <p:nvPr/>
        </p:nvSpPr>
        <p:spPr bwMode="auto">
          <a:xfrm>
            <a:off x="5776913" y="2059781"/>
            <a:ext cx="342900" cy="342900"/>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cxnSp>
        <p:nvCxnSpPr>
          <p:cNvPr id="170" name="AutoShape 32">
            <a:extLst>
              <a:ext uri="{FF2B5EF4-FFF2-40B4-BE49-F238E27FC236}">
                <a16:creationId xmlns:a16="http://schemas.microsoft.com/office/drawing/2014/main" xmlns="" id="{74E4A08E-33EB-4F5D-BBFA-A75A5D3C113B}"/>
              </a:ext>
            </a:extLst>
          </p:cNvPr>
          <p:cNvCxnSpPr>
            <a:cxnSpLocks noChangeShapeType="1"/>
            <a:stCxn id="168" idx="6"/>
            <a:endCxn id="169" idx="2"/>
          </p:cNvCxnSpPr>
          <p:nvPr/>
        </p:nvCxnSpPr>
        <p:spPr bwMode="auto">
          <a:xfrm>
            <a:off x="4919663" y="2231231"/>
            <a:ext cx="857250" cy="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171" name="Text Box 33">
            <a:extLst>
              <a:ext uri="{FF2B5EF4-FFF2-40B4-BE49-F238E27FC236}">
                <a16:creationId xmlns:a16="http://schemas.microsoft.com/office/drawing/2014/main" xmlns="" id="{DC05C017-E738-4A87-AE8F-BA2A5D7D0FD2}"/>
              </a:ext>
            </a:extLst>
          </p:cNvPr>
          <p:cNvSpPr txBox="1">
            <a:spLocks noChangeArrowheads="1"/>
          </p:cNvSpPr>
          <p:nvPr/>
        </p:nvSpPr>
        <p:spPr bwMode="auto">
          <a:xfrm>
            <a:off x="5235755" y="2059781"/>
            <a:ext cx="258404"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3</a:t>
            </a:r>
          </a:p>
        </p:txBody>
      </p:sp>
      <p:sp>
        <p:nvSpPr>
          <p:cNvPr id="172" name="Oval 55">
            <a:extLst>
              <a:ext uri="{FF2B5EF4-FFF2-40B4-BE49-F238E27FC236}">
                <a16:creationId xmlns:a16="http://schemas.microsoft.com/office/drawing/2014/main" xmlns="" id="{FE44A676-FB4C-476E-B08C-A6E56DBCB40E}"/>
              </a:ext>
            </a:extLst>
          </p:cNvPr>
          <p:cNvSpPr>
            <a:spLocks noChangeAspect="1" noChangeArrowheads="1"/>
          </p:cNvSpPr>
          <p:nvPr/>
        </p:nvSpPr>
        <p:spPr bwMode="auto">
          <a:xfrm>
            <a:off x="4590270" y="2634189"/>
            <a:ext cx="352521" cy="352521"/>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sp>
        <p:nvSpPr>
          <p:cNvPr id="173" name="Oval 56">
            <a:extLst>
              <a:ext uri="{FF2B5EF4-FFF2-40B4-BE49-F238E27FC236}">
                <a16:creationId xmlns:a16="http://schemas.microsoft.com/office/drawing/2014/main" xmlns="" id="{88AB1969-F6B0-4B40-94DA-187001FAD651}"/>
              </a:ext>
            </a:extLst>
          </p:cNvPr>
          <p:cNvSpPr>
            <a:spLocks noChangeArrowheads="1"/>
          </p:cNvSpPr>
          <p:nvPr/>
        </p:nvSpPr>
        <p:spPr bwMode="auto">
          <a:xfrm>
            <a:off x="5790420" y="2634189"/>
            <a:ext cx="329393" cy="352521"/>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cxnSp>
        <p:nvCxnSpPr>
          <p:cNvPr id="174" name="AutoShape 57">
            <a:extLst>
              <a:ext uri="{FF2B5EF4-FFF2-40B4-BE49-F238E27FC236}">
                <a16:creationId xmlns:a16="http://schemas.microsoft.com/office/drawing/2014/main" xmlns="" id="{4DD49946-1D02-4941-93F8-66F19709262A}"/>
              </a:ext>
            </a:extLst>
          </p:cNvPr>
          <p:cNvCxnSpPr>
            <a:cxnSpLocks noChangeShapeType="1"/>
            <a:stCxn id="172" idx="6"/>
            <a:endCxn id="173" idx="2"/>
          </p:cNvCxnSpPr>
          <p:nvPr/>
        </p:nvCxnSpPr>
        <p:spPr bwMode="auto">
          <a:xfrm>
            <a:off x="4942791" y="2810450"/>
            <a:ext cx="847629" cy="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175" name="Text Box 58">
            <a:extLst>
              <a:ext uri="{FF2B5EF4-FFF2-40B4-BE49-F238E27FC236}">
                <a16:creationId xmlns:a16="http://schemas.microsoft.com/office/drawing/2014/main" xmlns="" id="{8BA92719-F69C-46D5-B675-119A86616B74}"/>
              </a:ext>
            </a:extLst>
          </p:cNvPr>
          <p:cNvSpPr txBox="1">
            <a:spLocks noChangeArrowheads="1"/>
          </p:cNvSpPr>
          <p:nvPr/>
        </p:nvSpPr>
        <p:spPr bwMode="auto">
          <a:xfrm>
            <a:off x="5272499" y="2637330"/>
            <a:ext cx="151818"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4</a:t>
            </a:r>
          </a:p>
        </p:txBody>
      </p:sp>
      <p:sp>
        <p:nvSpPr>
          <p:cNvPr id="176" name="Oval 59">
            <a:extLst>
              <a:ext uri="{FF2B5EF4-FFF2-40B4-BE49-F238E27FC236}">
                <a16:creationId xmlns:a16="http://schemas.microsoft.com/office/drawing/2014/main" xmlns="" id="{3CADB84D-F74C-4107-92B6-4028ADE04394}"/>
              </a:ext>
            </a:extLst>
          </p:cNvPr>
          <p:cNvSpPr>
            <a:spLocks noChangeAspect="1" noChangeArrowheads="1"/>
          </p:cNvSpPr>
          <p:nvPr/>
        </p:nvSpPr>
        <p:spPr bwMode="auto">
          <a:xfrm>
            <a:off x="6286500" y="3834355"/>
            <a:ext cx="342900" cy="342900"/>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sp>
        <p:nvSpPr>
          <p:cNvPr id="177" name="Oval 60">
            <a:extLst>
              <a:ext uri="{FF2B5EF4-FFF2-40B4-BE49-F238E27FC236}">
                <a16:creationId xmlns:a16="http://schemas.microsoft.com/office/drawing/2014/main" xmlns="" id="{575E64A5-9DFB-4D47-89C5-3A30A8A7B95E}"/>
              </a:ext>
            </a:extLst>
          </p:cNvPr>
          <p:cNvSpPr>
            <a:spLocks noChangeArrowheads="1"/>
          </p:cNvSpPr>
          <p:nvPr/>
        </p:nvSpPr>
        <p:spPr bwMode="auto">
          <a:xfrm>
            <a:off x="7486650" y="3834355"/>
            <a:ext cx="342900" cy="342900"/>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cxnSp>
        <p:nvCxnSpPr>
          <p:cNvPr id="178" name="AutoShape 61">
            <a:extLst>
              <a:ext uri="{FF2B5EF4-FFF2-40B4-BE49-F238E27FC236}">
                <a16:creationId xmlns:a16="http://schemas.microsoft.com/office/drawing/2014/main" xmlns="" id="{F76851F4-70D2-429D-9C98-C163EB3EDD86}"/>
              </a:ext>
            </a:extLst>
          </p:cNvPr>
          <p:cNvCxnSpPr>
            <a:cxnSpLocks noChangeShapeType="1"/>
            <a:stCxn id="176" idx="6"/>
            <a:endCxn id="177" idx="2"/>
          </p:cNvCxnSpPr>
          <p:nvPr/>
        </p:nvCxnSpPr>
        <p:spPr bwMode="auto">
          <a:xfrm>
            <a:off x="6629400" y="4005805"/>
            <a:ext cx="857250" cy="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179" name="Text Box 62">
            <a:extLst>
              <a:ext uri="{FF2B5EF4-FFF2-40B4-BE49-F238E27FC236}">
                <a16:creationId xmlns:a16="http://schemas.microsoft.com/office/drawing/2014/main" xmlns="" id="{499C019E-BC7B-4533-9F72-EF7B1C5E03CD}"/>
              </a:ext>
            </a:extLst>
          </p:cNvPr>
          <p:cNvSpPr txBox="1">
            <a:spLocks noChangeArrowheads="1"/>
          </p:cNvSpPr>
          <p:nvPr/>
        </p:nvSpPr>
        <p:spPr bwMode="auto">
          <a:xfrm>
            <a:off x="6941960" y="3834355"/>
            <a:ext cx="332143"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10</a:t>
            </a:r>
          </a:p>
        </p:txBody>
      </p:sp>
      <p:sp>
        <p:nvSpPr>
          <p:cNvPr id="180" name="Oval 63">
            <a:extLst>
              <a:ext uri="{FF2B5EF4-FFF2-40B4-BE49-F238E27FC236}">
                <a16:creationId xmlns:a16="http://schemas.microsoft.com/office/drawing/2014/main" xmlns="" id="{075AD983-3CB7-4804-BDF3-0830183F8D7A}"/>
              </a:ext>
            </a:extLst>
          </p:cNvPr>
          <p:cNvSpPr>
            <a:spLocks noChangeAspect="1" noChangeArrowheads="1"/>
          </p:cNvSpPr>
          <p:nvPr/>
        </p:nvSpPr>
        <p:spPr bwMode="auto">
          <a:xfrm>
            <a:off x="6286500" y="400050"/>
            <a:ext cx="342900" cy="342900"/>
          </a:xfrm>
          <a:prstGeom prst="ellipse">
            <a:avLst/>
          </a:prstGeom>
          <a:solidFill>
            <a:schemeClr val="accent2"/>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sp>
        <p:nvSpPr>
          <p:cNvPr id="181" name="Oval 64">
            <a:extLst>
              <a:ext uri="{FF2B5EF4-FFF2-40B4-BE49-F238E27FC236}">
                <a16:creationId xmlns:a16="http://schemas.microsoft.com/office/drawing/2014/main" xmlns="" id="{A31006AD-C8DB-4475-8C29-9AAF9D608BD4}"/>
              </a:ext>
            </a:extLst>
          </p:cNvPr>
          <p:cNvSpPr>
            <a:spLocks noChangeArrowheads="1"/>
          </p:cNvSpPr>
          <p:nvPr/>
        </p:nvSpPr>
        <p:spPr bwMode="auto">
          <a:xfrm>
            <a:off x="7486650" y="400050"/>
            <a:ext cx="342900" cy="342900"/>
          </a:xfrm>
          <a:prstGeom prst="ellipse">
            <a:avLst/>
          </a:prstGeom>
          <a:solidFill>
            <a:schemeClr val="accent2"/>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cxnSp>
        <p:nvCxnSpPr>
          <p:cNvPr id="182" name="AutoShape 65">
            <a:extLst>
              <a:ext uri="{FF2B5EF4-FFF2-40B4-BE49-F238E27FC236}">
                <a16:creationId xmlns:a16="http://schemas.microsoft.com/office/drawing/2014/main" xmlns="" id="{D8576C18-B09E-4BC4-9349-37F1881C6E40}"/>
              </a:ext>
            </a:extLst>
          </p:cNvPr>
          <p:cNvCxnSpPr>
            <a:cxnSpLocks noChangeShapeType="1"/>
            <a:stCxn id="180" idx="6"/>
            <a:endCxn id="181" idx="2"/>
          </p:cNvCxnSpPr>
          <p:nvPr/>
        </p:nvCxnSpPr>
        <p:spPr bwMode="auto">
          <a:xfrm>
            <a:off x="6629400" y="571500"/>
            <a:ext cx="857250" cy="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183" name="Text Box 66">
            <a:extLst>
              <a:ext uri="{FF2B5EF4-FFF2-40B4-BE49-F238E27FC236}">
                <a16:creationId xmlns:a16="http://schemas.microsoft.com/office/drawing/2014/main" xmlns="" id="{9D5A7A3B-4744-4B27-BC40-04D9F6115BE9}"/>
              </a:ext>
            </a:extLst>
          </p:cNvPr>
          <p:cNvSpPr txBox="1">
            <a:spLocks noChangeArrowheads="1"/>
          </p:cNvSpPr>
          <p:nvPr/>
        </p:nvSpPr>
        <p:spPr bwMode="auto">
          <a:xfrm>
            <a:off x="6945492" y="400050"/>
            <a:ext cx="258404" cy="253916"/>
          </a:xfrm>
          <a:prstGeom prst="rect">
            <a:avLst/>
          </a:prstGeom>
          <a:solidFill>
            <a:schemeClr val="accent2"/>
          </a:solidFill>
          <a:ln>
            <a:noFill/>
          </a:ln>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1</a:t>
            </a:r>
          </a:p>
        </p:txBody>
      </p:sp>
      <p:sp>
        <p:nvSpPr>
          <p:cNvPr id="184" name="Oval 67">
            <a:extLst>
              <a:ext uri="{FF2B5EF4-FFF2-40B4-BE49-F238E27FC236}">
                <a16:creationId xmlns:a16="http://schemas.microsoft.com/office/drawing/2014/main" xmlns="" id="{BE47551E-C8A9-41DC-AA90-4B0EB4448638}"/>
              </a:ext>
            </a:extLst>
          </p:cNvPr>
          <p:cNvSpPr>
            <a:spLocks noChangeAspect="1" noChangeArrowheads="1"/>
          </p:cNvSpPr>
          <p:nvPr/>
        </p:nvSpPr>
        <p:spPr bwMode="auto">
          <a:xfrm>
            <a:off x="4572000" y="3834355"/>
            <a:ext cx="342900" cy="342900"/>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sp>
        <p:nvSpPr>
          <p:cNvPr id="185" name="Oval 68">
            <a:extLst>
              <a:ext uri="{FF2B5EF4-FFF2-40B4-BE49-F238E27FC236}">
                <a16:creationId xmlns:a16="http://schemas.microsoft.com/office/drawing/2014/main" xmlns="" id="{17319E71-7D8F-4A91-8534-0B7A88320E20}"/>
              </a:ext>
            </a:extLst>
          </p:cNvPr>
          <p:cNvSpPr>
            <a:spLocks noChangeArrowheads="1"/>
          </p:cNvSpPr>
          <p:nvPr/>
        </p:nvSpPr>
        <p:spPr bwMode="auto">
          <a:xfrm>
            <a:off x="5772150" y="3834355"/>
            <a:ext cx="342900" cy="342900"/>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cxnSp>
        <p:nvCxnSpPr>
          <p:cNvPr id="186" name="AutoShape 69">
            <a:extLst>
              <a:ext uri="{FF2B5EF4-FFF2-40B4-BE49-F238E27FC236}">
                <a16:creationId xmlns:a16="http://schemas.microsoft.com/office/drawing/2014/main" xmlns="" id="{A4E0873E-826B-4B2D-9013-E5262FFACF5A}"/>
              </a:ext>
            </a:extLst>
          </p:cNvPr>
          <p:cNvCxnSpPr>
            <a:cxnSpLocks noChangeShapeType="1"/>
            <a:stCxn id="184" idx="6"/>
            <a:endCxn id="185" idx="2"/>
          </p:cNvCxnSpPr>
          <p:nvPr/>
        </p:nvCxnSpPr>
        <p:spPr bwMode="auto">
          <a:xfrm>
            <a:off x="4914900" y="4005805"/>
            <a:ext cx="857250" cy="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187" name="Text Box 70">
            <a:extLst>
              <a:ext uri="{FF2B5EF4-FFF2-40B4-BE49-F238E27FC236}">
                <a16:creationId xmlns:a16="http://schemas.microsoft.com/office/drawing/2014/main" xmlns="" id="{AA97FD15-7DE9-4321-A81B-435B5BE407FB}"/>
              </a:ext>
            </a:extLst>
          </p:cNvPr>
          <p:cNvSpPr txBox="1">
            <a:spLocks noChangeArrowheads="1"/>
          </p:cNvSpPr>
          <p:nvPr/>
        </p:nvSpPr>
        <p:spPr bwMode="auto">
          <a:xfrm>
            <a:off x="5230992" y="3834355"/>
            <a:ext cx="258404"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6</a:t>
            </a:r>
          </a:p>
        </p:txBody>
      </p:sp>
      <p:sp>
        <p:nvSpPr>
          <p:cNvPr id="188" name="Oval 71">
            <a:extLst>
              <a:ext uri="{FF2B5EF4-FFF2-40B4-BE49-F238E27FC236}">
                <a16:creationId xmlns:a16="http://schemas.microsoft.com/office/drawing/2014/main" xmlns="" id="{B02B316C-CF7E-4780-AC84-739B19D65746}"/>
              </a:ext>
            </a:extLst>
          </p:cNvPr>
          <p:cNvSpPr>
            <a:spLocks noChangeAspect="1" noChangeArrowheads="1"/>
          </p:cNvSpPr>
          <p:nvPr/>
        </p:nvSpPr>
        <p:spPr bwMode="auto">
          <a:xfrm>
            <a:off x="4568463" y="1543050"/>
            <a:ext cx="342900" cy="342900"/>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sp>
        <p:nvSpPr>
          <p:cNvPr id="189" name="Oval 72">
            <a:extLst>
              <a:ext uri="{FF2B5EF4-FFF2-40B4-BE49-F238E27FC236}">
                <a16:creationId xmlns:a16="http://schemas.microsoft.com/office/drawing/2014/main" xmlns="" id="{2D52F0DD-9134-4379-A043-CCF868249496}"/>
              </a:ext>
            </a:extLst>
          </p:cNvPr>
          <p:cNvSpPr>
            <a:spLocks noChangeArrowheads="1"/>
          </p:cNvSpPr>
          <p:nvPr/>
        </p:nvSpPr>
        <p:spPr bwMode="auto">
          <a:xfrm>
            <a:off x="5768613" y="1543050"/>
            <a:ext cx="342900" cy="342900"/>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cxnSp>
        <p:nvCxnSpPr>
          <p:cNvPr id="190" name="AutoShape 73">
            <a:extLst>
              <a:ext uri="{FF2B5EF4-FFF2-40B4-BE49-F238E27FC236}">
                <a16:creationId xmlns:a16="http://schemas.microsoft.com/office/drawing/2014/main" xmlns="" id="{A8A7ED26-8271-495B-B952-8BBE4A4EF0C2}"/>
              </a:ext>
            </a:extLst>
          </p:cNvPr>
          <p:cNvCxnSpPr>
            <a:cxnSpLocks noChangeShapeType="1"/>
            <a:stCxn id="188" idx="6"/>
            <a:endCxn id="189" idx="2"/>
          </p:cNvCxnSpPr>
          <p:nvPr/>
        </p:nvCxnSpPr>
        <p:spPr bwMode="auto">
          <a:xfrm>
            <a:off x="4911363" y="1714500"/>
            <a:ext cx="857250" cy="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191" name="Text Box 74">
            <a:extLst>
              <a:ext uri="{FF2B5EF4-FFF2-40B4-BE49-F238E27FC236}">
                <a16:creationId xmlns:a16="http://schemas.microsoft.com/office/drawing/2014/main" xmlns="" id="{F4D5B9FB-278E-4E18-A1FA-73745871AE17}"/>
              </a:ext>
            </a:extLst>
          </p:cNvPr>
          <p:cNvSpPr txBox="1">
            <a:spLocks noChangeArrowheads="1"/>
          </p:cNvSpPr>
          <p:nvPr/>
        </p:nvSpPr>
        <p:spPr bwMode="auto">
          <a:xfrm>
            <a:off x="5227455" y="1543050"/>
            <a:ext cx="258404"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3</a:t>
            </a:r>
          </a:p>
        </p:txBody>
      </p:sp>
      <p:sp>
        <p:nvSpPr>
          <p:cNvPr id="192" name="Oval 75">
            <a:extLst>
              <a:ext uri="{FF2B5EF4-FFF2-40B4-BE49-F238E27FC236}">
                <a16:creationId xmlns:a16="http://schemas.microsoft.com/office/drawing/2014/main" xmlns="" id="{156B0881-F43E-4E83-9761-0A5ABDAFCBF5}"/>
              </a:ext>
            </a:extLst>
          </p:cNvPr>
          <p:cNvSpPr>
            <a:spLocks noChangeAspect="1" noChangeArrowheads="1"/>
          </p:cNvSpPr>
          <p:nvPr/>
        </p:nvSpPr>
        <p:spPr bwMode="auto">
          <a:xfrm>
            <a:off x="6282929" y="1540669"/>
            <a:ext cx="342900" cy="342900"/>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sp>
        <p:nvSpPr>
          <p:cNvPr id="193" name="Oval 76">
            <a:extLst>
              <a:ext uri="{FF2B5EF4-FFF2-40B4-BE49-F238E27FC236}">
                <a16:creationId xmlns:a16="http://schemas.microsoft.com/office/drawing/2014/main" xmlns="" id="{E73C716B-11D6-4C10-9A62-292B68441618}"/>
              </a:ext>
            </a:extLst>
          </p:cNvPr>
          <p:cNvSpPr>
            <a:spLocks noChangeArrowheads="1"/>
          </p:cNvSpPr>
          <p:nvPr/>
        </p:nvSpPr>
        <p:spPr bwMode="auto">
          <a:xfrm>
            <a:off x="7483079" y="1540669"/>
            <a:ext cx="342900" cy="342900"/>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cxnSp>
        <p:nvCxnSpPr>
          <p:cNvPr id="194" name="AutoShape 77">
            <a:extLst>
              <a:ext uri="{FF2B5EF4-FFF2-40B4-BE49-F238E27FC236}">
                <a16:creationId xmlns:a16="http://schemas.microsoft.com/office/drawing/2014/main" xmlns="" id="{8771636F-E890-428D-8D67-CB3218186653}"/>
              </a:ext>
            </a:extLst>
          </p:cNvPr>
          <p:cNvCxnSpPr>
            <a:cxnSpLocks noChangeShapeType="1"/>
            <a:stCxn id="192" idx="6"/>
            <a:endCxn id="193" idx="2"/>
          </p:cNvCxnSpPr>
          <p:nvPr/>
        </p:nvCxnSpPr>
        <p:spPr bwMode="auto">
          <a:xfrm>
            <a:off x="6625829" y="1712119"/>
            <a:ext cx="857250" cy="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195" name="Text Box 78">
            <a:extLst>
              <a:ext uri="{FF2B5EF4-FFF2-40B4-BE49-F238E27FC236}">
                <a16:creationId xmlns:a16="http://schemas.microsoft.com/office/drawing/2014/main" xmlns="" id="{9747F059-3B17-4654-99FC-4A99BDB9AA98}"/>
              </a:ext>
            </a:extLst>
          </p:cNvPr>
          <p:cNvSpPr txBox="1">
            <a:spLocks noChangeArrowheads="1"/>
          </p:cNvSpPr>
          <p:nvPr/>
        </p:nvSpPr>
        <p:spPr bwMode="auto">
          <a:xfrm>
            <a:off x="6941921" y="1540669"/>
            <a:ext cx="258404"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3</a:t>
            </a:r>
          </a:p>
        </p:txBody>
      </p:sp>
      <p:sp>
        <p:nvSpPr>
          <p:cNvPr id="196" name="Text Box 122">
            <a:extLst>
              <a:ext uri="{FF2B5EF4-FFF2-40B4-BE49-F238E27FC236}">
                <a16:creationId xmlns:a16="http://schemas.microsoft.com/office/drawing/2014/main" xmlns="" id="{AFCB62E8-4B65-4F67-9CE0-D3C89C0C90E7}"/>
              </a:ext>
            </a:extLst>
          </p:cNvPr>
          <p:cNvSpPr txBox="1">
            <a:spLocks noChangeArrowheads="1"/>
          </p:cNvSpPr>
          <p:nvPr/>
        </p:nvSpPr>
        <p:spPr bwMode="auto">
          <a:xfrm>
            <a:off x="4652183" y="2694480"/>
            <a:ext cx="156083"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B</a:t>
            </a:r>
          </a:p>
        </p:txBody>
      </p:sp>
      <p:sp>
        <p:nvSpPr>
          <p:cNvPr id="197" name="Text Box 124">
            <a:extLst>
              <a:ext uri="{FF2B5EF4-FFF2-40B4-BE49-F238E27FC236}">
                <a16:creationId xmlns:a16="http://schemas.microsoft.com/office/drawing/2014/main" xmlns="" id="{0A1C62E4-A6F4-43AF-BC60-B8D8D03F2ABC}"/>
              </a:ext>
            </a:extLst>
          </p:cNvPr>
          <p:cNvSpPr txBox="1">
            <a:spLocks noChangeArrowheads="1"/>
          </p:cNvSpPr>
          <p:nvPr/>
        </p:nvSpPr>
        <p:spPr bwMode="auto">
          <a:xfrm>
            <a:off x="6324947" y="3891505"/>
            <a:ext cx="264816"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B</a:t>
            </a:r>
          </a:p>
        </p:txBody>
      </p:sp>
      <p:sp>
        <p:nvSpPr>
          <p:cNvPr id="198" name="Text Box 125">
            <a:extLst>
              <a:ext uri="{FF2B5EF4-FFF2-40B4-BE49-F238E27FC236}">
                <a16:creationId xmlns:a16="http://schemas.microsoft.com/office/drawing/2014/main" xmlns="" id="{F1DAB5FA-AE9A-4B2E-AAD6-65E458DB1862}"/>
              </a:ext>
            </a:extLst>
          </p:cNvPr>
          <p:cNvSpPr txBox="1">
            <a:spLocks noChangeArrowheads="1"/>
          </p:cNvSpPr>
          <p:nvPr/>
        </p:nvSpPr>
        <p:spPr bwMode="auto">
          <a:xfrm>
            <a:off x="5847571" y="2694545"/>
            <a:ext cx="167468"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D</a:t>
            </a:r>
          </a:p>
        </p:txBody>
      </p:sp>
      <p:sp>
        <p:nvSpPr>
          <p:cNvPr id="199" name="Text Box 127">
            <a:extLst>
              <a:ext uri="{FF2B5EF4-FFF2-40B4-BE49-F238E27FC236}">
                <a16:creationId xmlns:a16="http://schemas.microsoft.com/office/drawing/2014/main" xmlns="" id="{AE4B8BAB-5762-4291-83F3-CDCFCB62B27F}"/>
              </a:ext>
            </a:extLst>
          </p:cNvPr>
          <p:cNvSpPr txBox="1">
            <a:spLocks noChangeArrowheads="1"/>
          </p:cNvSpPr>
          <p:nvPr/>
        </p:nvSpPr>
        <p:spPr bwMode="auto">
          <a:xfrm>
            <a:off x="7518665" y="3891505"/>
            <a:ext cx="240772"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J</a:t>
            </a:r>
          </a:p>
        </p:txBody>
      </p:sp>
      <p:sp>
        <p:nvSpPr>
          <p:cNvPr id="200" name="Text Box 128">
            <a:extLst>
              <a:ext uri="{FF2B5EF4-FFF2-40B4-BE49-F238E27FC236}">
                <a16:creationId xmlns:a16="http://schemas.microsoft.com/office/drawing/2014/main" xmlns="" id="{4C25459C-B2F8-49AF-AAD0-8D7C3C9D7219}"/>
              </a:ext>
            </a:extLst>
          </p:cNvPr>
          <p:cNvSpPr txBox="1">
            <a:spLocks noChangeArrowheads="1"/>
          </p:cNvSpPr>
          <p:nvPr/>
        </p:nvSpPr>
        <p:spPr bwMode="auto">
          <a:xfrm>
            <a:off x="4610447" y="1028700"/>
            <a:ext cx="264816"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C</a:t>
            </a:r>
          </a:p>
        </p:txBody>
      </p:sp>
      <p:sp>
        <p:nvSpPr>
          <p:cNvPr id="201" name="Text Box 129">
            <a:extLst>
              <a:ext uri="{FF2B5EF4-FFF2-40B4-BE49-F238E27FC236}">
                <a16:creationId xmlns:a16="http://schemas.microsoft.com/office/drawing/2014/main" xmlns="" id="{95A3ED1A-D6B4-4ED0-A6FA-20F019740677}"/>
              </a:ext>
            </a:extLst>
          </p:cNvPr>
          <p:cNvSpPr txBox="1">
            <a:spLocks noChangeArrowheads="1"/>
          </p:cNvSpPr>
          <p:nvPr/>
        </p:nvSpPr>
        <p:spPr bwMode="auto">
          <a:xfrm>
            <a:off x="6324947" y="457200"/>
            <a:ext cx="264816" cy="253916"/>
          </a:xfrm>
          <a:prstGeom prst="rect">
            <a:avLst/>
          </a:prstGeom>
          <a:solidFill>
            <a:schemeClr val="accent2"/>
          </a:solidFill>
          <a:ln>
            <a:noFill/>
          </a:ln>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C</a:t>
            </a:r>
          </a:p>
        </p:txBody>
      </p:sp>
      <p:sp>
        <p:nvSpPr>
          <p:cNvPr id="202" name="Text Box 130">
            <a:extLst>
              <a:ext uri="{FF2B5EF4-FFF2-40B4-BE49-F238E27FC236}">
                <a16:creationId xmlns:a16="http://schemas.microsoft.com/office/drawing/2014/main" xmlns="" id="{380C4340-D228-4E45-951F-CDC9046AAFC4}"/>
              </a:ext>
            </a:extLst>
          </p:cNvPr>
          <p:cNvSpPr txBox="1">
            <a:spLocks noChangeArrowheads="1"/>
          </p:cNvSpPr>
          <p:nvPr/>
        </p:nvSpPr>
        <p:spPr bwMode="auto">
          <a:xfrm>
            <a:off x="5808834" y="1028700"/>
            <a:ext cx="260008"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E</a:t>
            </a:r>
          </a:p>
        </p:txBody>
      </p:sp>
      <p:sp>
        <p:nvSpPr>
          <p:cNvPr id="203" name="Text Box 131">
            <a:extLst>
              <a:ext uri="{FF2B5EF4-FFF2-40B4-BE49-F238E27FC236}">
                <a16:creationId xmlns:a16="http://schemas.microsoft.com/office/drawing/2014/main" xmlns="" id="{DDCECFC0-2E3B-4769-83AB-E313B51FDA73}"/>
              </a:ext>
            </a:extLst>
          </p:cNvPr>
          <p:cNvSpPr txBox="1">
            <a:spLocks noChangeArrowheads="1"/>
          </p:cNvSpPr>
          <p:nvPr/>
        </p:nvSpPr>
        <p:spPr bwMode="auto">
          <a:xfrm>
            <a:off x="7522166" y="457200"/>
            <a:ext cx="255199" cy="253916"/>
          </a:xfrm>
          <a:prstGeom prst="rect">
            <a:avLst/>
          </a:prstGeom>
          <a:solidFill>
            <a:schemeClr val="accent2"/>
          </a:solidFill>
          <a:ln>
            <a:noFill/>
          </a:ln>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F</a:t>
            </a:r>
          </a:p>
        </p:txBody>
      </p:sp>
      <p:sp>
        <p:nvSpPr>
          <p:cNvPr id="204" name="Text Box 132">
            <a:extLst>
              <a:ext uri="{FF2B5EF4-FFF2-40B4-BE49-F238E27FC236}">
                <a16:creationId xmlns:a16="http://schemas.microsoft.com/office/drawing/2014/main" xmlns="" id="{841ACE41-A5F5-426A-B581-75A60B55BFF4}"/>
              </a:ext>
            </a:extLst>
          </p:cNvPr>
          <p:cNvSpPr txBox="1">
            <a:spLocks noChangeArrowheads="1"/>
          </p:cNvSpPr>
          <p:nvPr/>
        </p:nvSpPr>
        <p:spPr bwMode="auto">
          <a:xfrm>
            <a:off x="4608408" y="3891505"/>
            <a:ext cx="276038"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D</a:t>
            </a:r>
          </a:p>
        </p:txBody>
      </p:sp>
      <p:sp>
        <p:nvSpPr>
          <p:cNvPr id="205" name="Text Box 135">
            <a:extLst>
              <a:ext uri="{FF2B5EF4-FFF2-40B4-BE49-F238E27FC236}">
                <a16:creationId xmlns:a16="http://schemas.microsoft.com/office/drawing/2014/main" xmlns="" id="{BE1EA288-3B50-4765-B410-22F28BEEBC99}"/>
              </a:ext>
            </a:extLst>
          </p:cNvPr>
          <p:cNvSpPr txBox="1">
            <a:spLocks noChangeArrowheads="1"/>
          </p:cNvSpPr>
          <p:nvPr/>
        </p:nvSpPr>
        <p:spPr bwMode="auto">
          <a:xfrm>
            <a:off x="5804165" y="3891505"/>
            <a:ext cx="240772"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J</a:t>
            </a:r>
          </a:p>
        </p:txBody>
      </p:sp>
      <p:sp>
        <p:nvSpPr>
          <p:cNvPr id="206" name="Text Box 136">
            <a:extLst>
              <a:ext uri="{FF2B5EF4-FFF2-40B4-BE49-F238E27FC236}">
                <a16:creationId xmlns:a16="http://schemas.microsoft.com/office/drawing/2014/main" xmlns="" id="{270DA339-76D3-4079-BB92-AE5871FD6C30}"/>
              </a:ext>
            </a:extLst>
          </p:cNvPr>
          <p:cNvSpPr txBox="1">
            <a:spLocks noChangeArrowheads="1"/>
          </p:cNvSpPr>
          <p:nvPr/>
        </p:nvSpPr>
        <p:spPr bwMode="auto">
          <a:xfrm>
            <a:off x="6323184" y="1028700"/>
            <a:ext cx="260008"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E</a:t>
            </a:r>
          </a:p>
        </p:txBody>
      </p:sp>
      <p:sp>
        <p:nvSpPr>
          <p:cNvPr id="207" name="Text Box 137">
            <a:extLst>
              <a:ext uri="{FF2B5EF4-FFF2-40B4-BE49-F238E27FC236}">
                <a16:creationId xmlns:a16="http://schemas.microsoft.com/office/drawing/2014/main" xmlns="" id="{47AA7D8E-9CF0-49F8-A41A-872D3FF1AF7A}"/>
              </a:ext>
            </a:extLst>
          </p:cNvPr>
          <p:cNvSpPr txBox="1">
            <a:spLocks noChangeArrowheads="1"/>
          </p:cNvSpPr>
          <p:nvPr/>
        </p:nvSpPr>
        <p:spPr bwMode="auto">
          <a:xfrm>
            <a:off x="7523860" y="1028700"/>
            <a:ext cx="274435"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G</a:t>
            </a:r>
          </a:p>
        </p:txBody>
      </p:sp>
      <p:sp>
        <p:nvSpPr>
          <p:cNvPr id="208" name="Text Box 138">
            <a:extLst>
              <a:ext uri="{FF2B5EF4-FFF2-40B4-BE49-F238E27FC236}">
                <a16:creationId xmlns:a16="http://schemas.microsoft.com/office/drawing/2014/main" xmlns="" id="{F8A43A47-D848-4634-A44A-1CFDA68D9CCF}"/>
              </a:ext>
            </a:extLst>
          </p:cNvPr>
          <p:cNvSpPr txBox="1">
            <a:spLocks noChangeArrowheads="1"/>
          </p:cNvSpPr>
          <p:nvPr/>
        </p:nvSpPr>
        <p:spPr bwMode="auto">
          <a:xfrm>
            <a:off x="4603979" y="1600200"/>
            <a:ext cx="255199"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F</a:t>
            </a:r>
          </a:p>
        </p:txBody>
      </p:sp>
      <p:sp>
        <p:nvSpPr>
          <p:cNvPr id="209" name="Text Box 139">
            <a:extLst>
              <a:ext uri="{FF2B5EF4-FFF2-40B4-BE49-F238E27FC236}">
                <a16:creationId xmlns:a16="http://schemas.microsoft.com/office/drawing/2014/main" xmlns="" id="{13A17F94-6767-484D-A1B1-D400776B8432}"/>
              </a:ext>
            </a:extLst>
          </p:cNvPr>
          <p:cNvSpPr txBox="1">
            <a:spLocks noChangeArrowheads="1"/>
          </p:cNvSpPr>
          <p:nvPr/>
        </p:nvSpPr>
        <p:spPr bwMode="auto">
          <a:xfrm>
            <a:off x="6318444" y="3273119"/>
            <a:ext cx="255199"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F</a:t>
            </a:r>
          </a:p>
        </p:txBody>
      </p:sp>
      <p:sp>
        <p:nvSpPr>
          <p:cNvPr id="210" name="Text Box 140">
            <a:extLst>
              <a:ext uri="{FF2B5EF4-FFF2-40B4-BE49-F238E27FC236}">
                <a16:creationId xmlns:a16="http://schemas.microsoft.com/office/drawing/2014/main" xmlns="" id="{A9BFC7B0-D8E6-4F6A-8637-6C3759712B0E}"/>
              </a:ext>
            </a:extLst>
          </p:cNvPr>
          <p:cNvSpPr txBox="1">
            <a:spLocks noChangeArrowheads="1"/>
          </p:cNvSpPr>
          <p:nvPr/>
        </p:nvSpPr>
        <p:spPr bwMode="auto">
          <a:xfrm>
            <a:off x="5805823" y="1600200"/>
            <a:ext cx="274435"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G</a:t>
            </a:r>
          </a:p>
        </p:txBody>
      </p:sp>
      <p:sp>
        <p:nvSpPr>
          <p:cNvPr id="211" name="Text Box 141">
            <a:extLst>
              <a:ext uri="{FF2B5EF4-FFF2-40B4-BE49-F238E27FC236}">
                <a16:creationId xmlns:a16="http://schemas.microsoft.com/office/drawing/2014/main" xmlns="" id="{BC9B3F2C-2A4E-47D1-AEF1-620FF5D7410D}"/>
              </a:ext>
            </a:extLst>
          </p:cNvPr>
          <p:cNvSpPr txBox="1">
            <a:spLocks noChangeArrowheads="1"/>
          </p:cNvSpPr>
          <p:nvPr/>
        </p:nvSpPr>
        <p:spPr bwMode="auto">
          <a:xfrm>
            <a:off x="7514131" y="3273119"/>
            <a:ext cx="23436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I</a:t>
            </a:r>
          </a:p>
        </p:txBody>
      </p:sp>
      <p:sp>
        <p:nvSpPr>
          <p:cNvPr id="212" name="Text Box 142">
            <a:extLst>
              <a:ext uri="{FF2B5EF4-FFF2-40B4-BE49-F238E27FC236}">
                <a16:creationId xmlns:a16="http://schemas.microsoft.com/office/drawing/2014/main" xmlns="" id="{95F1F4D6-F5B7-498C-A87E-5775034AA381}"/>
              </a:ext>
            </a:extLst>
          </p:cNvPr>
          <p:cNvSpPr txBox="1">
            <a:spLocks noChangeArrowheads="1"/>
          </p:cNvSpPr>
          <p:nvPr/>
        </p:nvSpPr>
        <p:spPr bwMode="auto">
          <a:xfrm>
            <a:off x="6320138" y="1597819"/>
            <a:ext cx="274435"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G</a:t>
            </a:r>
          </a:p>
        </p:txBody>
      </p:sp>
      <p:sp>
        <p:nvSpPr>
          <p:cNvPr id="213" name="Text Box 143">
            <a:extLst>
              <a:ext uri="{FF2B5EF4-FFF2-40B4-BE49-F238E27FC236}">
                <a16:creationId xmlns:a16="http://schemas.microsoft.com/office/drawing/2014/main" xmlns="" id="{595E0F43-61FA-4F81-9332-4C1441FD5676}"/>
              </a:ext>
            </a:extLst>
          </p:cNvPr>
          <p:cNvSpPr txBox="1">
            <a:spLocks noChangeArrowheads="1"/>
          </p:cNvSpPr>
          <p:nvPr/>
        </p:nvSpPr>
        <p:spPr bwMode="auto">
          <a:xfrm>
            <a:off x="4617545" y="3244024"/>
            <a:ext cx="274435"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G</a:t>
            </a:r>
          </a:p>
        </p:txBody>
      </p:sp>
      <p:sp>
        <p:nvSpPr>
          <p:cNvPr id="214" name="Text Box 144">
            <a:extLst>
              <a:ext uri="{FF2B5EF4-FFF2-40B4-BE49-F238E27FC236}">
                <a16:creationId xmlns:a16="http://schemas.microsoft.com/office/drawing/2014/main" xmlns="" id="{C2059C94-448B-4A6C-AA56-AC9931AE7141}"/>
              </a:ext>
            </a:extLst>
          </p:cNvPr>
          <p:cNvSpPr txBox="1">
            <a:spLocks noChangeArrowheads="1"/>
          </p:cNvSpPr>
          <p:nvPr/>
        </p:nvSpPr>
        <p:spPr bwMode="auto">
          <a:xfrm>
            <a:off x="7514132" y="1597819"/>
            <a:ext cx="23436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I</a:t>
            </a:r>
          </a:p>
        </p:txBody>
      </p:sp>
      <p:sp>
        <p:nvSpPr>
          <p:cNvPr id="215" name="Text Box 145">
            <a:extLst>
              <a:ext uri="{FF2B5EF4-FFF2-40B4-BE49-F238E27FC236}">
                <a16:creationId xmlns:a16="http://schemas.microsoft.com/office/drawing/2014/main" xmlns="" id="{E03104CA-9C74-4A5F-993B-3DA99BF9A110}"/>
              </a:ext>
            </a:extLst>
          </p:cNvPr>
          <p:cNvSpPr txBox="1">
            <a:spLocks noChangeArrowheads="1"/>
          </p:cNvSpPr>
          <p:nvPr/>
        </p:nvSpPr>
        <p:spPr bwMode="auto">
          <a:xfrm>
            <a:off x="5812499" y="3244024"/>
            <a:ext cx="240772"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J</a:t>
            </a:r>
          </a:p>
        </p:txBody>
      </p:sp>
      <p:sp>
        <p:nvSpPr>
          <p:cNvPr id="216" name="Text Box 148">
            <a:extLst>
              <a:ext uri="{FF2B5EF4-FFF2-40B4-BE49-F238E27FC236}">
                <a16:creationId xmlns:a16="http://schemas.microsoft.com/office/drawing/2014/main" xmlns="" id="{29C3B4F8-34C4-4D4E-A0B5-D704DCE3557C}"/>
              </a:ext>
            </a:extLst>
          </p:cNvPr>
          <p:cNvSpPr txBox="1">
            <a:spLocks noChangeArrowheads="1"/>
          </p:cNvSpPr>
          <p:nvPr/>
        </p:nvSpPr>
        <p:spPr bwMode="auto">
          <a:xfrm>
            <a:off x="5808927" y="2116931"/>
            <a:ext cx="240772"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J</a:t>
            </a:r>
          </a:p>
        </p:txBody>
      </p:sp>
      <p:sp>
        <p:nvSpPr>
          <p:cNvPr id="217" name="Text Box 149">
            <a:extLst>
              <a:ext uri="{FF2B5EF4-FFF2-40B4-BE49-F238E27FC236}">
                <a16:creationId xmlns:a16="http://schemas.microsoft.com/office/drawing/2014/main" xmlns="" id="{AC357EA5-900F-45CF-85F7-9E0427806061}"/>
              </a:ext>
            </a:extLst>
          </p:cNvPr>
          <p:cNvSpPr txBox="1">
            <a:spLocks noChangeArrowheads="1"/>
          </p:cNvSpPr>
          <p:nvPr/>
        </p:nvSpPr>
        <p:spPr bwMode="auto">
          <a:xfrm>
            <a:off x="4607816" y="2116931"/>
            <a:ext cx="23436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I</a:t>
            </a:r>
          </a:p>
        </p:txBody>
      </p:sp>
      <p:sp>
        <p:nvSpPr>
          <p:cNvPr id="218" name="Oval 157">
            <a:extLst>
              <a:ext uri="{FF2B5EF4-FFF2-40B4-BE49-F238E27FC236}">
                <a16:creationId xmlns:a16="http://schemas.microsoft.com/office/drawing/2014/main" xmlns="" id="{15D0E2FE-8AFB-43B2-98A1-738BA4C0E102}"/>
              </a:ext>
            </a:extLst>
          </p:cNvPr>
          <p:cNvSpPr>
            <a:spLocks noChangeAspect="1" noChangeArrowheads="1"/>
          </p:cNvSpPr>
          <p:nvPr/>
        </p:nvSpPr>
        <p:spPr bwMode="auto">
          <a:xfrm>
            <a:off x="4572000" y="400050"/>
            <a:ext cx="342900" cy="342900"/>
          </a:xfrm>
          <a:prstGeom prst="ellipse">
            <a:avLst/>
          </a:prstGeom>
          <a:solidFill>
            <a:schemeClr val="accent2"/>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sp>
        <p:nvSpPr>
          <p:cNvPr id="219" name="Oval 158">
            <a:extLst>
              <a:ext uri="{FF2B5EF4-FFF2-40B4-BE49-F238E27FC236}">
                <a16:creationId xmlns:a16="http://schemas.microsoft.com/office/drawing/2014/main" xmlns="" id="{0F54F06D-16DD-41DE-8EE6-A19D7EF05711}"/>
              </a:ext>
            </a:extLst>
          </p:cNvPr>
          <p:cNvSpPr>
            <a:spLocks noChangeArrowheads="1"/>
          </p:cNvSpPr>
          <p:nvPr/>
        </p:nvSpPr>
        <p:spPr bwMode="auto">
          <a:xfrm>
            <a:off x="5772150" y="400050"/>
            <a:ext cx="342900" cy="342900"/>
          </a:xfrm>
          <a:prstGeom prst="ellipse">
            <a:avLst/>
          </a:prstGeom>
          <a:solidFill>
            <a:schemeClr val="accent2"/>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cxnSp>
        <p:nvCxnSpPr>
          <p:cNvPr id="220" name="AutoShape 159">
            <a:extLst>
              <a:ext uri="{FF2B5EF4-FFF2-40B4-BE49-F238E27FC236}">
                <a16:creationId xmlns:a16="http://schemas.microsoft.com/office/drawing/2014/main" xmlns="" id="{1EE5E4EA-2B04-466E-8784-21BBFEBFFBFD}"/>
              </a:ext>
            </a:extLst>
          </p:cNvPr>
          <p:cNvCxnSpPr>
            <a:cxnSpLocks noChangeShapeType="1"/>
            <a:stCxn id="218" idx="6"/>
            <a:endCxn id="219" idx="2"/>
          </p:cNvCxnSpPr>
          <p:nvPr/>
        </p:nvCxnSpPr>
        <p:spPr bwMode="auto">
          <a:xfrm>
            <a:off x="4914900" y="571500"/>
            <a:ext cx="857250" cy="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221" name="Text Box 160">
            <a:extLst>
              <a:ext uri="{FF2B5EF4-FFF2-40B4-BE49-F238E27FC236}">
                <a16:creationId xmlns:a16="http://schemas.microsoft.com/office/drawing/2014/main" xmlns="" id="{853D43FE-2C02-440A-A8F1-8BEFC16CEB11}"/>
              </a:ext>
            </a:extLst>
          </p:cNvPr>
          <p:cNvSpPr txBox="1">
            <a:spLocks noChangeArrowheads="1"/>
          </p:cNvSpPr>
          <p:nvPr/>
        </p:nvSpPr>
        <p:spPr bwMode="auto">
          <a:xfrm>
            <a:off x="5230992" y="400050"/>
            <a:ext cx="258404" cy="253916"/>
          </a:xfrm>
          <a:prstGeom prst="rect">
            <a:avLst/>
          </a:prstGeom>
          <a:solidFill>
            <a:schemeClr val="accent2"/>
          </a:solidFill>
          <a:ln>
            <a:noFill/>
          </a:ln>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1</a:t>
            </a:r>
          </a:p>
        </p:txBody>
      </p:sp>
      <p:sp>
        <p:nvSpPr>
          <p:cNvPr id="222" name="Text Box 161">
            <a:extLst>
              <a:ext uri="{FF2B5EF4-FFF2-40B4-BE49-F238E27FC236}">
                <a16:creationId xmlns:a16="http://schemas.microsoft.com/office/drawing/2014/main" xmlns="" id="{B39E194A-A5D9-4F46-ACE4-A74EC48E2A3D}"/>
              </a:ext>
            </a:extLst>
          </p:cNvPr>
          <p:cNvSpPr txBox="1">
            <a:spLocks noChangeArrowheads="1"/>
          </p:cNvSpPr>
          <p:nvPr/>
        </p:nvSpPr>
        <p:spPr bwMode="auto">
          <a:xfrm>
            <a:off x="4614019" y="457200"/>
            <a:ext cx="264816" cy="253916"/>
          </a:xfrm>
          <a:prstGeom prst="rect">
            <a:avLst/>
          </a:prstGeom>
          <a:solidFill>
            <a:schemeClr val="accent2"/>
          </a:solidFill>
          <a:ln>
            <a:noFill/>
          </a:ln>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A</a:t>
            </a:r>
          </a:p>
        </p:txBody>
      </p:sp>
      <p:sp>
        <p:nvSpPr>
          <p:cNvPr id="223" name="Text Box 162">
            <a:extLst>
              <a:ext uri="{FF2B5EF4-FFF2-40B4-BE49-F238E27FC236}">
                <a16:creationId xmlns:a16="http://schemas.microsoft.com/office/drawing/2014/main" xmlns="" id="{412BE7E2-67B4-4A87-B262-B0DC5FFD7CDA}"/>
              </a:ext>
            </a:extLst>
          </p:cNvPr>
          <p:cNvSpPr txBox="1">
            <a:spLocks noChangeArrowheads="1"/>
          </p:cNvSpPr>
          <p:nvPr/>
        </p:nvSpPr>
        <p:spPr bwMode="auto">
          <a:xfrm>
            <a:off x="5808558" y="457200"/>
            <a:ext cx="276038" cy="253916"/>
          </a:xfrm>
          <a:prstGeom prst="rect">
            <a:avLst/>
          </a:prstGeom>
          <a:solidFill>
            <a:schemeClr val="accent2"/>
          </a:solidFill>
          <a:ln>
            <a:noFill/>
          </a:ln>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D</a:t>
            </a:r>
          </a:p>
        </p:txBody>
      </p:sp>
      <p:sp>
        <p:nvSpPr>
          <p:cNvPr id="224" name="Oval 163">
            <a:extLst>
              <a:ext uri="{FF2B5EF4-FFF2-40B4-BE49-F238E27FC236}">
                <a16:creationId xmlns:a16="http://schemas.microsoft.com/office/drawing/2014/main" xmlns="" id="{455C1967-DD24-44E5-90E8-9121C6A70D8C}"/>
              </a:ext>
            </a:extLst>
          </p:cNvPr>
          <p:cNvSpPr>
            <a:spLocks noChangeAspect="1" noChangeArrowheads="1"/>
          </p:cNvSpPr>
          <p:nvPr/>
        </p:nvSpPr>
        <p:spPr bwMode="auto">
          <a:xfrm>
            <a:off x="6278165" y="2643319"/>
            <a:ext cx="342900" cy="342900"/>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sp>
        <p:nvSpPr>
          <p:cNvPr id="225" name="Oval 164">
            <a:extLst>
              <a:ext uri="{FF2B5EF4-FFF2-40B4-BE49-F238E27FC236}">
                <a16:creationId xmlns:a16="http://schemas.microsoft.com/office/drawing/2014/main" xmlns="" id="{B69AB207-7CDE-4102-8302-E5CDA5EB035B}"/>
              </a:ext>
            </a:extLst>
          </p:cNvPr>
          <p:cNvSpPr>
            <a:spLocks noChangeArrowheads="1"/>
          </p:cNvSpPr>
          <p:nvPr/>
        </p:nvSpPr>
        <p:spPr bwMode="auto">
          <a:xfrm>
            <a:off x="7478315" y="2643319"/>
            <a:ext cx="342900" cy="342900"/>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cxnSp>
        <p:nvCxnSpPr>
          <p:cNvPr id="226" name="AutoShape 165">
            <a:extLst>
              <a:ext uri="{FF2B5EF4-FFF2-40B4-BE49-F238E27FC236}">
                <a16:creationId xmlns:a16="http://schemas.microsoft.com/office/drawing/2014/main" xmlns="" id="{44982440-B316-4C2F-AF94-4516D3C6F680}"/>
              </a:ext>
            </a:extLst>
          </p:cNvPr>
          <p:cNvCxnSpPr>
            <a:cxnSpLocks noChangeShapeType="1"/>
            <a:stCxn id="224" idx="6"/>
            <a:endCxn id="225" idx="2"/>
          </p:cNvCxnSpPr>
          <p:nvPr/>
        </p:nvCxnSpPr>
        <p:spPr bwMode="auto">
          <a:xfrm>
            <a:off x="6621065" y="2814769"/>
            <a:ext cx="857250" cy="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227" name="Text Box 166">
            <a:extLst>
              <a:ext uri="{FF2B5EF4-FFF2-40B4-BE49-F238E27FC236}">
                <a16:creationId xmlns:a16="http://schemas.microsoft.com/office/drawing/2014/main" xmlns="" id="{3C705542-E24E-4909-829A-11F9A10F1966}"/>
              </a:ext>
            </a:extLst>
          </p:cNvPr>
          <p:cNvSpPr txBox="1">
            <a:spLocks noChangeArrowheads="1"/>
          </p:cNvSpPr>
          <p:nvPr/>
        </p:nvSpPr>
        <p:spPr bwMode="auto">
          <a:xfrm>
            <a:off x="6937158" y="2643319"/>
            <a:ext cx="258404"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4</a:t>
            </a:r>
          </a:p>
        </p:txBody>
      </p:sp>
      <p:sp>
        <p:nvSpPr>
          <p:cNvPr id="228" name="Text Box 167">
            <a:extLst>
              <a:ext uri="{FF2B5EF4-FFF2-40B4-BE49-F238E27FC236}">
                <a16:creationId xmlns:a16="http://schemas.microsoft.com/office/drawing/2014/main" xmlns="" id="{E6A0E165-4C7E-44DF-8557-8BB5AD962FE2}"/>
              </a:ext>
            </a:extLst>
          </p:cNvPr>
          <p:cNvSpPr txBox="1">
            <a:spLocks noChangeArrowheads="1"/>
          </p:cNvSpPr>
          <p:nvPr/>
        </p:nvSpPr>
        <p:spPr bwMode="auto">
          <a:xfrm>
            <a:off x="6316612" y="2700469"/>
            <a:ext cx="264816"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B</a:t>
            </a:r>
          </a:p>
        </p:txBody>
      </p:sp>
      <p:sp>
        <p:nvSpPr>
          <p:cNvPr id="229" name="Text Box 168">
            <a:extLst>
              <a:ext uri="{FF2B5EF4-FFF2-40B4-BE49-F238E27FC236}">
                <a16:creationId xmlns:a16="http://schemas.microsoft.com/office/drawing/2014/main" xmlns="" id="{4F829CA4-16B7-4C3C-916A-4F4ACD356085}"/>
              </a:ext>
            </a:extLst>
          </p:cNvPr>
          <p:cNvSpPr txBox="1">
            <a:spLocks noChangeArrowheads="1"/>
          </p:cNvSpPr>
          <p:nvPr/>
        </p:nvSpPr>
        <p:spPr bwMode="auto">
          <a:xfrm>
            <a:off x="7516762" y="2700469"/>
            <a:ext cx="264816"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C</a:t>
            </a:r>
          </a:p>
        </p:txBody>
      </p:sp>
      <p:sp>
        <p:nvSpPr>
          <p:cNvPr id="230" name="Oval 169">
            <a:extLst>
              <a:ext uri="{FF2B5EF4-FFF2-40B4-BE49-F238E27FC236}">
                <a16:creationId xmlns:a16="http://schemas.microsoft.com/office/drawing/2014/main" xmlns="" id="{A0E98FEC-F3D4-4CDF-8BAB-E5F4439D912E}"/>
              </a:ext>
            </a:extLst>
          </p:cNvPr>
          <p:cNvSpPr>
            <a:spLocks noChangeAspect="1" noChangeArrowheads="1"/>
          </p:cNvSpPr>
          <p:nvPr/>
        </p:nvSpPr>
        <p:spPr bwMode="auto">
          <a:xfrm>
            <a:off x="6282928" y="2106215"/>
            <a:ext cx="342900" cy="342900"/>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sp>
        <p:nvSpPr>
          <p:cNvPr id="231" name="Oval 170">
            <a:extLst>
              <a:ext uri="{FF2B5EF4-FFF2-40B4-BE49-F238E27FC236}">
                <a16:creationId xmlns:a16="http://schemas.microsoft.com/office/drawing/2014/main" xmlns="" id="{865A10FC-1AFB-494F-8F6A-5C96ECD9C09D}"/>
              </a:ext>
            </a:extLst>
          </p:cNvPr>
          <p:cNvSpPr>
            <a:spLocks noChangeArrowheads="1"/>
          </p:cNvSpPr>
          <p:nvPr/>
        </p:nvSpPr>
        <p:spPr bwMode="auto">
          <a:xfrm>
            <a:off x="7483078" y="2106215"/>
            <a:ext cx="342900" cy="342900"/>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cxnSp>
        <p:nvCxnSpPr>
          <p:cNvPr id="232" name="AutoShape 171">
            <a:extLst>
              <a:ext uri="{FF2B5EF4-FFF2-40B4-BE49-F238E27FC236}">
                <a16:creationId xmlns:a16="http://schemas.microsoft.com/office/drawing/2014/main" xmlns="" id="{3BD9AFBE-BEFE-49D8-82C5-92CF68AD9F32}"/>
              </a:ext>
            </a:extLst>
          </p:cNvPr>
          <p:cNvCxnSpPr>
            <a:cxnSpLocks noChangeShapeType="1"/>
            <a:stCxn id="230" idx="6"/>
            <a:endCxn id="231" idx="2"/>
          </p:cNvCxnSpPr>
          <p:nvPr/>
        </p:nvCxnSpPr>
        <p:spPr bwMode="auto">
          <a:xfrm>
            <a:off x="6625828" y="2277665"/>
            <a:ext cx="857250" cy="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233" name="Text Box 172">
            <a:extLst>
              <a:ext uri="{FF2B5EF4-FFF2-40B4-BE49-F238E27FC236}">
                <a16:creationId xmlns:a16="http://schemas.microsoft.com/office/drawing/2014/main" xmlns="" id="{90DEDD32-C98D-499E-B0FE-0CE348EF53CC}"/>
              </a:ext>
            </a:extLst>
          </p:cNvPr>
          <p:cNvSpPr txBox="1">
            <a:spLocks noChangeArrowheads="1"/>
          </p:cNvSpPr>
          <p:nvPr/>
        </p:nvSpPr>
        <p:spPr bwMode="auto">
          <a:xfrm>
            <a:off x="6941920" y="2106215"/>
            <a:ext cx="258404"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4</a:t>
            </a:r>
          </a:p>
        </p:txBody>
      </p:sp>
      <p:sp>
        <p:nvSpPr>
          <p:cNvPr id="234" name="Text Box 173">
            <a:extLst>
              <a:ext uri="{FF2B5EF4-FFF2-40B4-BE49-F238E27FC236}">
                <a16:creationId xmlns:a16="http://schemas.microsoft.com/office/drawing/2014/main" xmlns="" id="{E53B5509-95A4-467E-8B45-016BB37B920C}"/>
              </a:ext>
            </a:extLst>
          </p:cNvPr>
          <p:cNvSpPr txBox="1">
            <a:spLocks noChangeArrowheads="1"/>
          </p:cNvSpPr>
          <p:nvPr/>
        </p:nvSpPr>
        <p:spPr bwMode="auto">
          <a:xfrm>
            <a:off x="6324947" y="2163365"/>
            <a:ext cx="264816"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A</a:t>
            </a:r>
          </a:p>
        </p:txBody>
      </p:sp>
      <p:sp>
        <p:nvSpPr>
          <p:cNvPr id="235" name="Text Box 174">
            <a:extLst>
              <a:ext uri="{FF2B5EF4-FFF2-40B4-BE49-F238E27FC236}">
                <a16:creationId xmlns:a16="http://schemas.microsoft.com/office/drawing/2014/main" xmlns="" id="{E27972CB-664F-4AB6-9A51-DFB25E2B0D88}"/>
              </a:ext>
            </a:extLst>
          </p:cNvPr>
          <p:cNvSpPr txBox="1">
            <a:spLocks noChangeArrowheads="1"/>
          </p:cNvSpPr>
          <p:nvPr/>
        </p:nvSpPr>
        <p:spPr bwMode="auto">
          <a:xfrm>
            <a:off x="7521524" y="2163365"/>
            <a:ext cx="264816"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B</a:t>
            </a: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74" name="Oval 26">
            <a:extLst>
              <a:ext uri="{FF2B5EF4-FFF2-40B4-BE49-F238E27FC236}">
                <a16:creationId xmlns:a16="http://schemas.microsoft.com/office/drawing/2014/main" xmlns="" id="{B75FD589-5605-468B-9729-FC9E0E503FE0}"/>
              </a:ext>
            </a:extLst>
          </p:cNvPr>
          <p:cNvSpPr>
            <a:spLocks noChangeAspect="1" noChangeArrowheads="1"/>
          </p:cNvSpPr>
          <p:nvPr/>
        </p:nvSpPr>
        <p:spPr bwMode="auto">
          <a:xfrm>
            <a:off x="2457450" y="1543050"/>
            <a:ext cx="342900" cy="3429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sp>
        <p:nvSpPr>
          <p:cNvPr id="78875" name="Oval 27">
            <a:extLst>
              <a:ext uri="{FF2B5EF4-FFF2-40B4-BE49-F238E27FC236}">
                <a16:creationId xmlns:a16="http://schemas.microsoft.com/office/drawing/2014/main" xmlns="" id="{C5813390-A4AA-4590-9938-2AF06460A444}"/>
              </a:ext>
            </a:extLst>
          </p:cNvPr>
          <p:cNvSpPr>
            <a:spLocks noChangeArrowheads="1"/>
          </p:cNvSpPr>
          <p:nvPr/>
        </p:nvSpPr>
        <p:spPr bwMode="auto">
          <a:xfrm>
            <a:off x="3657600" y="1543050"/>
            <a:ext cx="342900" cy="342900"/>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cxnSp>
        <p:nvCxnSpPr>
          <p:cNvPr id="78876" name="AutoShape 28">
            <a:extLst>
              <a:ext uri="{FF2B5EF4-FFF2-40B4-BE49-F238E27FC236}">
                <a16:creationId xmlns:a16="http://schemas.microsoft.com/office/drawing/2014/main" xmlns="" id="{26860D69-5468-4316-9304-7D739F66B506}"/>
              </a:ext>
            </a:extLst>
          </p:cNvPr>
          <p:cNvCxnSpPr>
            <a:cxnSpLocks noChangeShapeType="1"/>
            <a:stCxn id="78874" idx="6"/>
            <a:endCxn id="78875" idx="2"/>
          </p:cNvCxnSpPr>
          <p:nvPr/>
        </p:nvCxnSpPr>
        <p:spPr bwMode="auto">
          <a:xfrm>
            <a:off x="2800350" y="1714500"/>
            <a:ext cx="857250" cy="0"/>
          </a:xfrm>
          <a:prstGeom prst="straightConnector1">
            <a:avLst/>
          </a:prstGeom>
          <a:noFill/>
          <a:ln w="9525">
            <a:solidFill>
              <a:srgbClr val="FFFF00"/>
            </a:solidFill>
            <a:round/>
            <a:headEnd/>
            <a:tailEnd/>
          </a:ln>
          <a:extLst>
            <a:ext uri="{909E8E84-426E-40DD-AFC4-6F175D3DCCD1}">
              <a14:hiddenFill xmlns:a14="http://schemas.microsoft.com/office/drawing/2010/main">
                <a:noFill/>
              </a14:hiddenFill>
            </a:ext>
          </a:extLst>
        </p:spPr>
      </p:cxnSp>
      <p:sp>
        <p:nvSpPr>
          <p:cNvPr id="78877" name="Text Box 29">
            <a:extLst>
              <a:ext uri="{FF2B5EF4-FFF2-40B4-BE49-F238E27FC236}">
                <a16:creationId xmlns:a16="http://schemas.microsoft.com/office/drawing/2014/main" xmlns="" id="{EBF1BA4D-2941-4943-9447-E2EF8945D856}"/>
              </a:ext>
            </a:extLst>
          </p:cNvPr>
          <p:cNvSpPr txBox="1">
            <a:spLocks noChangeArrowheads="1"/>
          </p:cNvSpPr>
          <p:nvPr/>
        </p:nvSpPr>
        <p:spPr bwMode="auto">
          <a:xfrm>
            <a:off x="3116442" y="1543050"/>
            <a:ext cx="258404"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4</a:t>
            </a:r>
          </a:p>
        </p:txBody>
      </p:sp>
      <p:sp>
        <p:nvSpPr>
          <p:cNvPr id="78878" name="Oval 30">
            <a:extLst>
              <a:ext uri="{FF2B5EF4-FFF2-40B4-BE49-F238E27FC236}">
                <a16:creationId xmlns:a16="http://schemas.microsoft.com/office/drawing/2014/main" xmlns="" id="{F1DBCF8A-9656-4C51-8CB1-CAB78A123D7B}"/>
              </a:ext>
            </a:extLst>
          </p:cNvPr>
          <p:cNvSpPr>
            <a:spLocks noChangeArrowheads="1"/>
          </p:cNvSpPr>
          <p:nvPr/>
        </p:nvSpPr>
        <p:spPr bwMode="auto">
          <a:xfrm>
            <a:off x="3028950" y="2228850"/>
            <a:ext cx="342900" cy="342900"/>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sp>
        <p:nvSpPr>
          <p:cNvPr id="78879" name="Oval 31">
            <a:extLst>
              <a:ext uri="{FF2B5EF4-FFF2-40B4-BE49-F238E27FC236}">
                <a16:creationId xmlns:a16="http://schemas.microsoft.com/office/drawing/2014/main" xmlns="" id="{C548999A-300D-4086-8F5C-2F8264B23021}"/>
              </a:ext>
            </a:extLst>
          </p:cNvPr>
          <p:cNvSpPr>
            <a:spLocks noChangeArrowheads="1"/>
          </p:cNvSpPr>
          <p:nvPr/>
        </p:nvSpPr>
        <p:spPr bwMode="auto">
          <a:xfrm>
            <a:off x="1714500" y="2686050"/>
            <a:ext cx="342900" cy="342900"/>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sp>
        <p:nvSpPr>
          <p:cNvPr id="78880" name="Oval 32">
            <a:extLst>
              <a:ext uri="{FF2B5EF4-FFF2-40B4-BE49-F238E27FC236}">
                <a16:creationId xmlns:a16="http://schemas.microsoft.com/office/drawing/2014/main" xmlns="" id="{D28734C4-7BA5-4203-8732-C6F26E5A3313}"/>
              </a:ext>
            </a:extLst>
          </p:cNvPr>
          <p:cNvSpPr>
            <a:spLocks noChangeArrowheads="1"/>
          </p:cNvSpPr>
          <p:nvPr/>
        </p:nvSpPr>
        <p:spPr bwMode="auto">
          <a:xfrm>
            <a:off x="2571750" y="4286250"/>
            <a:ext cx="342900" cy="3429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sp>
        <p:nvSpPr>
          <p:cNvPr id="78881" name="Oval 33">
            <a:extLst>
              <a:ext uri="{FF2B5EF4-FFF2-40B4-BE49-F238E27FC236}">
                <a16:creationId xmlns:a16="http://schemas.microsoft.com/office/drawing/2014/main" xmlns="" id="{153A4301-282D-4846-94F6-17F3C6B040D1}"/>
              </a:ext>
            </a:extLst>
          </p:cNvPr>
          <p:cNvSpPr>
            <a:spLocks noChangeArrowheads="1"/>
          </p:cNvSpPr>
          <p:nvPr/>
        </p:nvSpPr>
        <p:spPr bwMode="auto">
          <a:xfrm>
            <a:off x="3600450" y="2286000"/>
            <a:ext cx="342900" cy="342900"/>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sp>
        <p:nvSpPr>
          <p:cNvPr id="78882" name="Oval 34">
            <a:extLst>
              <a:ext uri="{FF2B5EF4-FFF2-40B4-BE49-F238E27FC236}">
                <a16:creationId xmlns:a16="http://schemas.microsoft.com/office/drawing/2014/main" xmlns="" id="{E4E917C2-3449-4978-B9B4-522492AF434A}"/>
              </a:ext>
            </a:extLst>
          </p:cNvPr>
          <p:cNvSpPr>
            <a:spLocks noChangeArrowheads="1"/>
          </p:cNvSpPr>
          <p:nvPr/>
        </p:nvSpPr>
        <p:spPr bwMode="auto">
          <a:xfrm>
            <a:off x="3028950" y="3028950"/>
            <a:ext cx="342900" cy="342900"/>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cxnSp>
        <p:nvCxnSpPr>
          <p:cNvPr id="78883" name="AutoShape 35">
            <a:extLst>
              <a:ext uri="{FF2B5EF4-FFF2-40B4-BE49-F238E27FC236}">
                <a16:creationId xmlns:a16="http://schemas.microsoft.com/office/drawing/2014/main" xmlns="" id="{34E40544-56A3-4FFA-82EB-06FC1A25E276}"/>
              </a:ext>
            </a:extLst>
          </p:cNvPr>
          <p:cNvCxnSpPr>
            <a:cxnSpLocks noChangeShapeType="1"/>
            <a:stCxn id="78874" idx="3"/>
            <a:endCxn id="78879" idx="7"/>
          </p:cNvCxnSpPr>
          <p:nvPr/>
        </p:nvCxnSpPr>
        <p:spPr bwMode="auto">
          <a:xfrm flipH="1">
            <a:off x="2007394" y="1835944"/>
            <a:ext cx="500063" cy="900113"/>
          </a:xfrm>
          <a:prstGeom prst="straightConnector1">
            <a:avLst/>
          </a:prstGeom>
          <a:noFill/>
          <a:ln w="9525">
            <a:solidFill>
              <a:srgbClr val="FFFF00"/>
            </a:solidFill>
            <a:round/>
            <a:headEnd/>
            <a:tailEnd/>
          </a:ln>
          <a:extLst>
            <a:ext uri="{909E8E84-426E-40DD-AFC4-6F175D3DCCD1}">
              <a14:hiddenFill xmlns:a14="http://schemas.microsoft.com/office/drawing/2010/main">
                <a:noFill/>
              </a14:hiddenFill>
            </a:ext>
          </a:extLst>
        </p:spPr>
      </p:cxnSp>
      <p:cxnSp>
        <p:nvCxnSpPr>
          <p:cNvPr id="78884" name="AutoShape 36">
            <a:extLst>
              <a:ext uri="{FF2B5EF4-FFF2-40B4-BE49-F238E27FC236}">
                <a16:creationId xmlns:a16="http://schemas.microsoft.com/office/drawing/2014/main" xmlns="" id="{3960A216-79BC-4950-8720-90464BC97829}"/>
              </a:ext>
            </a:extLst>
          </p:cNvPr>
          <p:cNvCxnSpPr>
            <a:cxnSpLocks noChangeShapeType="1"/>
            <a:stCxn id="78879" idx="5"/>
            <a:endCxn id="78880" idx="1"/>
          </p:cNvCxnSpPr>
          <p:nvPr/>
        </p:nvCxnSpPr>
        <p:spPr bwMode="auto">
          <a:xfrm>
            <a:off x="2007394" y="2978944"/>
            <a:ext cx="614363" cy="1357313"/>
          </a:xfrm>
          <a:prstGeom prst="straightConnector1">
            <a:avLst/>
          </a:prstGeom>
          <a:noFill/>
          <a:ln w="9525">
            <a:solidFill>
              <a:srgbClr val="FFFF00"/>
            </a:solidFill>
            <a:round/>
            <a:headEnd/>
            <a:tailEnd/>
          </a:ln>
          <a:extLst>
            <a:ext uri="{909E8E84-426E-40DD-AFC4-6F175D3DCCD1}">
              <a14:hiddenFill xmlns:a14="http://schemas.microsoft.com/office/drawing/2010/main">
                <a:noFill/>
              </a14:hiddenFill>
            </a:ext>
          </a:extLst>
        </p:spPr>
      </p:cxnSp>
      <p:cxnSp>
        <p:nvCxnSpPr>
          <p:cNvPr id="78885" name="AutoShape 37">
            <a:extLst>
              <a:ext uri="{FF2B5EF4-FFF2-40B4-BE49-F238E27FC236}">
                <a16:creationId xmlns:a16="http://schemas.microsoft.com/office/drawing/2014/main" xmlns="" id="{1DB76048-2B1D-46BE-AADF-F2F129AA13A6}"/>
              </a:ext>
            </a:extLst>
          </p:cNvPr>
          <p:cNvCxnSpPr>
            <a:cxnSpLocks noChangeShapeType="1"/>
            <a:stCxn id="78880" idx="7"/>
            <a:endCxn id="78882" idx="4"/>
          </p:cNvCxnSpPr>
          <p:nvPr/>
        </p:nvCxnSpPr>
        <p:spPr bwMode="auto">
          <a:xfrm flipV="1">
            <a:off x="2864644" y="3371851"/>
            <a:ext cx="335756" cy="964406"/>
          </a:xfrm>
          <a:prstGeom prst="straightConnector1">
            <a:avLst/>
          </a:prstGeom>
          <a:noFill/>
          <a:ln w="9525">
            <a:solidFill>
              <a:srgbClr val="FFFF00"/>
            </a:solidFill>
            <a:round/>
            <a:headEnd/>
            <a:tailEnd/>
          </a:ln>
          <a:extLst>
            <a:ext uri="{909E8E84-426E-40DD-AFC4-6F175D3DCCD1}">
              <a14:hiddenFill xmlns:a14="http://schemas.microsoft.com/office/drawing/2010/main">
                <a:noFill/>
              </a14:hiddenFill>
            </a:ext>
          </a:extLst>
        </p:spPr>
      </p:cxnSp>
      <p:cxnSp>
        <p:nvCxnSpPr>
          <p:cNvPr id="78886" name="AutoShape 38">
            <a:extLst>
              <a:ext uri="{FF2B5EF4-FFF2-40B4-BE49-F238E27FC236}">
                <a16:creationId xmlns:a16="http://schemas.microsoft.com/office/drawing/2014/main" xmlns="" id="{2BB251A2-A5DA-428A-BF1F-102762251ACF}"/>
              </a:ext>
            </a:extLst>
          </p:cNvPr>
          <p:cNvCxnSpPr>
            <a:cxnSpLocks noChangeShapeType="1"/>
            <a:stCxn id="78881" idx="3"/>
            <a:endCxn id="78882" idx="7"/>
          </p:cNvCxnSpPr>
          <p:nvPr/>
        </p:nvCxnSpPr>
        <p:spPr bwMode="auto">
          <a:xfrm flipH="1">
            <a:off x="3321844" y="2578894"/>
            <a:ext cx="328613" cy="500063"/>
          </a:xfrm>
          <a:prstGeom prst="straightConnector1">
            <a:avLst/>
          </a:prstGeom>
          <a:noFill/>
          <a:ln w="9525">
            <a:solidFill>
              <a:srgbClr val="FFFF00"/>
            </a:solidFill>
            <a:round/>
            <a:headEnd/>
            <a:tailEnd/>
          </a:ln>
          <a:extLst>
            <a:ext uri="{909E8E84-426E-40DD-AFC4-6F175D3DCCD1}">
              <a14:hiddenFill xmlns:a14="http://schemas.microsoft.com/office/drawing/2010/main">
                <a:noFill/>
              </a14:hiddenFill>
            </a:ext>
          </a:extLst>
        </p:spPr>
      </p:cxnSp>
      <p:cxnSp>
        <p:nvCxnSpPr>
          <p:cNvPr id="78887" name="AutoShape 39">
            <a:extLst>
              <a:ext uri="{FF2B5EF4-FFF2-40B4-BE49-F238E27FC236}">
                <a16:creationId xmlns:a16="http://schemas.microsoft.com/office/drawing/2014/main" xmlns="" id="{FE3DFE6B-4A9E-49DF-899E-BABF3E7FFCEE}"/>
              </a:ext>
            </a:extLst>
          </p:cNvPr>
          <p:cNvCxnSpPr>
            <a:cxnSpLocks noChangeShapeType="1"/>
            <a:stCxn id="78878" idx="4"/>
            <a:endCxn id="78882" idx="0"/>
          </p:cNvCxnSpPr>
          <p:nvPr/>
        </p:nvCxnSpPr>
        <p:spPr bwMode="auto">
          <a:xfrm>
            <a:off x="3200400" y="2571750"/>
            <a:ext cx="0" cy="45720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8888" name="AutoShape 40">
            <a:extLst>
              <a:ext uri="{FF2B5EF4-FFF2-40B4-BE49-F238E27FC236}">
                <a16:creationId xmlns:a16="http://schemas.microsoft.com/office/drawing/2014/main" xmlns="" id="{38341960-DB46-49A1-9239-DBBD3159D6DA}"/>
              </a:ext>
            </a:extLst>
          </p:cNvPr>
          <p:cNvCxnSpPr>
            <a:cxnSpLocks noChangeShapeType="1"/>
            <a:stCxn id="78874" idx="4"/>
            <a:endCxn id="78880" idx="0"/>
          </p:cNvCxnSpPr>
          <p:nvPr/>
        </p:nvCxnSpPr>
        <p:spPr bwMode="auto">
          <a:xfrm>
            <a:off x="2628900" y="1885950"/>
            <a:ext cx="114300" cy="2400300"/>
          </a:xfrm>
          <a:prstGeom prst="straightConnector1">
            <a:avLst/>
          </a:prstGeom>
          <a:noFill/>
          <a:ln w="9525">
            <a:solidFill>
              <a:srgbClr val="FFFF00"/>
            </a:solidFill>
            <a:round/>
            <a:headEnd/>
            <a:tailEnd/>
          </a:ln>
          <a:extLst>
            <a:ext uri="{909E8E84-426E-40DD-AFC4-6F175D3DCCD1}">
              <a14:hiddenFill xmlns:a14="http://schemas.microsoft.com/office/drawing/2010/main">
                <a:noFill/>
              </a14:hiddenFill>
            </a:ext>
          </a:extLst>
        </p:spPr>
      </p:cxnSp>
      <p:cxnSp>
        <p:nvCxnSpPr>
          <p:cNvPr id="78889" name="AutoShape 41">
            <a:extLst>
              <a:ext uri="{FF2B5EF4-FFF2-40B4-BE49-F238E27FC236}">
                <a16:creationId xmlns:a16="http://schemas.microsoft.com/office/drawing/2014/main" xmlns="" id="{62ACCCA8-9755-450E-9A0D-25BCEF46B415}"/>
              </a:ext>
            </a:extLst>
          </p:cNvPr>
          <p:cNvCxnSpPr>
            <a:cxnSpLocks noChangeShapeType="1"/>
            <a:stCxn id="78875" idx="3"/>
            <a:endCxn id="78878" idx="7"/>
          </p:cNvCxnSpPr>
          <p:nvPr/>
        </p:nvCxnSpPr>
        <p:spPr bwMode="auto">
          <a:xfrm flipH="1">
            <a:off x="3321844" y="1835944"/>
            <a:ext cx="385763" cy="442913"/>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8890" name="AutoShape 42">
            <a:extLst>
              <a:ext uri="{FF2B5EF4-FFF2-40B4-BE49-F238E27FC236}">
                <a16:creationId xmlns:a16="http://schemas.microsoft.com/office/drawing/2014/main" xmlns="" id="{83B5193A-EE1E-40A9-83AD-B0A97FC31D9D}"/>
              </a:ext>
            </a:extLst>
          </p:cNvPr>
          <p:cNvCxnSpPr>
            <a:cxnSpLocks noChangeShapeType="1"/>
            <a:stCxn id="78875" idx="4"/>
            <a:endCxn id="78881" idx="0"/>
          </p:cNvCxnSpPr>
          <p:nvPr/>
        </p:nvCxnSpPr>
        <p:spPr bwMode="auto">
          <a:xfrm flipH="1">
            <a:off x="3771900" y="1885950"/>
            <a:ext cx="57150" cy="40005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78919" name="Rectangle 71">
            <a:extLst>
              <a:ext uri="{FF2B5EF4-FFF2-40B4-BE49-F238E27FC236}">
                <a16:creationId xmlns:a16="http://schemas.microsoft.com/office/drawing/2014/main" xmlns="" id="{359AFF96-3250-4E20-9857-D4C29325568C}"/>
              </a:ext>
            </a:extLst>
          </p:cNvPr>
          <p:cNvSpPr>
            <a:spLocks noChangeArrowheads="1"/>
          </p:cNvSpPr>
          <p:nvPr/>
        </p:nvSpPr>
        <p:spPr bwMode="auto">
          <a:xfrm>
            <a:off x="4286250" y="0"/>
            <a:ext cx="57150" cy="5143500"/>
          </a:xfrm>
          <a:prstGeom prst="rect">
            <a:avLst/>
          </a:prstGeom>
          <a:solidFill>
            <a:schemeClr val="tx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sp>
        <p:nvSpPr>
          <p:cNvPr id="78920" name="Oval 72">
            <a:extLst>
              <a:ext uri="{FF2B5EF4-FFF2-40B4-BE49-F238E27FC236}">
                <a16:creationId xmlns:a16="http://schemas.microsoft.com/office/drawing/2014/main" xmlns="" id="{68720805-39B6-4FE9-92EC-0A9A67556174}"/>
              </a:ext>
            </a:extLst>
          </p:cNvPr>
          <p:cNvSpPr>
            <a:spLocks noChangeArrowheads="1"/>
          </p:cNvSpPr>
          <p:nvPr/>
        </p:nvSpPr>
        <p:spPr bwMode="auto">
          <a:xfrm>
            <a:off x="3600450" y="3771900"/>
            <a:ext cx="342900" cy="3429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sp>
        <p:nvSpPr>
          <p:cNvPr id="78922" name="Oval 74">
            <a:extLst>
              <a:ext uri="{FF2B5EF4-FFF2-40B4-BE49-F238E27FC236}">
                <a16:creationId xmlns:a16="http://schemas.microsoft.com/office/drawing/2014/main" xmlns="" id="{C0CBEC6F-AFE4-4553-AEAA-414E7021D15A}"/>
              </a:ext>
            </a:extLst>
          </p:cNvPr>
          <p:cNvSpPr>
            <a:spLocks noChangeArrowheads="1"/>
          </p:cNvSpPr>
          <p:nvPr/>
        </p:nvSpPr>
        <p:spPr bwMode="auto">
          <a:xfrm>
            <a:off x="1257300" y="2171700"/>
            <a:ext cx="342900" cy="342900"/>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cxnSp>
        <p:nvCxnSpPr>
          <p:cNvPr id="78923" name="AutoShape 75">
            <a:extLst>
              <a:ext uri="{FF2B5EF4-FFF2-40B4-BE49-F238E27FC236}">
                <a16:creationId xmlns:a16="http://schemas.microsoft.com/office/drawing/2014/main" xmlns="" id="{1E7B36EC-DCEE-47F1-AE2B-FE5D82CC0615}"/>
              </a:ext>
            </a:extLst>
          </p:cNvPr>
          <p:cNvCxnSpPr>
            <a:cxnSpLocks noChangeShapeType="1"/>
            <a:stCxn id="78880" idx="6"/>
            <a:endCxn id="78920" idx="3"/>
          </p:cNvCxnSpPr>
          <p:nvPr/>
        </p:nvCxnSpPr>
        <p:spPr bwMode="auto">
          <a:xfrm flipV="1">
            <a:off x="2914651" y="4064794"/>
            <a:ext cx="735806" cy="392906"/>
          </a:xfrm>
          <a:prstGeom prst="straightConnector1">
            <a:avLst/>
          </a:prstGeom>
          <a:noFill/>
          <a:ln w="9525">
            <a:solidFill>
              <a:srgbClr val="FFFF00"/>
            </a:solidFill>
            <a:round/>
            <a:headEnd/>
            <a:tailEnd/>
          </a:ln>
          <a:extLst>
            <a:ext uri="{909E8E84-426E-40DD-AFC4-6F175D3DCCD1}">
              <a14:hiddenFill xmlns:a14="http://schemas.microsoft.com/office/drawing/2010/main">
                <a:noFill/>
              </a14:hiddenFill>
            </a:ext>
          </a:extLst>
        </p:spPr>
      </p:cxnSp>
      <p:cxnSp>
        <p:nvCxnSpPr>
          <p:cNvPr id="78925" name="AutoShape 77">
            <a:extLst>
              <a:ext uri="{FF2B5EF4-FFF2-40B4-BE49-F238E27FC236}">
                <a16:creationId xmlns:a16="http://schemas.microsoft.com/office/drawing/2014/main" xmlns="" id="{A5A0DAF1-FA32-4672-9CB2-2EAA0588907F}"/>
              </a:ext>
            </a:extLst>
          </p:cNvPr>
          <p:cNvCxnSpPr>
            <a:cxnSpLocks noChangeShapeType="1"/>
            <a:stCxn id="78879" idx="1"/>
            <a:endCxn id="78922" idx="5"/>
          </p:cNvCxnSpPr>
          <p:nvPr/>
        </p:nvCxnSpPr>
        <p:spPr bwMode="auto">
          <a:xfrm flipH="1" flipV="1">
            <a:off x="1550194" y="2464594"/>
            <a:ext cx="214313" cy="271463"/>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8926" name="AutoShape 78">
            <a:extLst>
              <a:ext uri="{FF2B5EF4-FFF2-40B4-BE49-F238E27FC236}">
                <a16:creationId xmlns:a16="http://schemas.microsoft.com/office/drawing/2014/main" xmlns="" id="{2D75346C-A22A-4DC7-919D-6F390F169ECE}"/>
              </a:ext>
            </a:extLst>
          </p:cNvPr>
          <p:cNvCxnSpPr>
            <a:cxnSpLocks noChangeShapeType="1"/>
            <a:stCxn id="78920" idx="1"/>
            <a:endCxn id="78882" idx="5"/>
          </p:cNvCxnSpPr>
          <p:nvPr/>
        </p:nvCxnSpPr>
        <p:spPr bwMode="auto">
          <a:xfrm flipH="1" flipV="1">
            <a:off x="3321844" y="3321844"/>
            <a:ext cx="328613" cy="500063"/>
          </a:xfrm>
          <a:prstGeom prst="straightConnector1">
            <a:avLst/>
          </a:prstGeom>
          <a:noFill/>
          <a:ln w="9525">
            <a:solidFill>
              <a:srgbClr val="FFFF00"/>
            </a:solidFill>
            <a:round/>
            <a:headEnd/>
            <a:tailEnd/>
          </a:ln>
          <a:extLst>
            <a:ext uri="{909E8E84-426E-40DD-AFC4-6F175D3DCCD1}">
              <a14:hiddenFill xmlns:a14="http://schemas.microsoft.com/office/drawing/2010/main">
                <a:noFill/>
              </a14:hiddenFill>
            </a:ext>
          </a:extLst>
        </p:spPr>
      </p:cxnSp>
      <p:cxnSp>
        <p:nvCxnSpPr>
          <p:cNvPr id="78927" name="AutoShape 79">
            <a:extLst>
              <a:ext uri="{FF2B5EF4-FFF2-40B4-BE49-F238E27FC236}">
                <a16:creationId xmlns:a16="http://schemas.microsoft.com/office/drawing/2014/main" xmlns="" id="{16303658-8005-4545-B419-4B86EFB1CCBD}"/>
              </a:ext>
            </a:extLst>
          </p:cNvPr>
          <p:cNvCxnSpPr>
            <a:cxnSpLocks noChangeShapeType="1"/>
            <a:stCxn id="78881" idx="4"/>
            <a:endCxn id="78920" idx="0"/>
          </p:cNvCxnSpPr>
          <p:nvPr/>
        </p:nvCxnSpPr>
        <p:spPr bwMode="auto">
          <a:xfrm>
            <a:off x="3771900" y="2628900"/>
            <a:ext cx="0" cy="1143000"/>
          </a:xfrm>
          <a:prstGeom prst="straightConnector1">
            <a:avLst/>
          </a:prstGeom>
          <a:noFill/>
          <a:ln w="9525">
            <a:solidFill>
              <a:srgbClr val="FFFF00"/>
            </a:solidFill>
            <a:round/>
            <a:headEnd/>
            <a:tailEnd/>
          </a:ln>
          <a:extLst>
            <a:ext uri="{909E8E84-426E-40DD-AFC4-6F175D3DCCD1}">
              <a14:hiddenFill xmlns:a14="http://schemas.microsoft.com/office/drawing/2010/main">
                <a:noFill/>
              </a14:hiddenFill>
            </a:ext>
          </a:extLst>
        </p:spPr>
      </p:cxnSp>
      <p:cxnSp>
        <p:nvCxnSpPr>
          <p:cNvPr id="78928" name="AutoShape 80">
            <a:extLst>
              <a:ext uri="{FF2B5EF4-FFF2-40B4-BE49-F238E27FC236}">
                <a16:creationId xmlns:a16="http://schemas.microsoft.com/office/drawing/2014/main" xmlns="" id="{624AB5DB-3828-41EA-AF77-3EC718562DE3}"/>
              </a:ext>
            </a:extLst>
          </p:cNvPr>
          <p:cNvCxnSpPr>
            <a:cxnSpLocks noChangeShapeType="1"/>
            <a:stCxn id="78922" idx="7"/>
            <a:endCxn id="78874" idx="2"/>
          </p:cNvCxnSpPr>
          <p:nvPr/>
        </p:nvCxnSpPr>
        <p:spPr bwMode="auto">
          <a:xfrm flipV="1">
            <a:off x="1550194" y="1714501"/>
            <a:ext cx="907256" cy="507206"/>
          </a:xfrm>
          <a:prstGeom prst="straightConnector1">
            <a:avLst/>
          </a:prstGeom>
          <a:noFill/>
          <a:ln w="9525">
            <a:solidFill>
              <a:srgbClr val="FFFF00"/>
            </a:solidFill>
            <a:round/>
            <a:headEnd/>
            <a:tailEnd/>
          </a:ln>
          <a:extLst>
            <a:ext uri="{909E8E84-426E-40DD-AFC4-6F175D3DCCD1}">
              <a14:hiddenFill xmlns:a14="http://schemas.microsoft.com/office/drawing/2010/main">
                <a:noFill/>
              </a14:hiddenFill>
            </a:ext>
          </a:extLst>
        </p:spPr>
      </p:cxnSp>
      <p:sp>
        <p:nvSpPr>
          <p:cNvPr id="78929" name="Text Box 81">
            <a:extLst>
              <a:ext uri="{FF2B5EF4-FFF2-40B4-BE49-F238E27FC236}">
                <a16:creationId xmlns:a16="http://schemas.microsoft.com/office/drawing/2014/main" xmlns="" id="{5FAB24E4-C9D5-4396-BED9-4790E0316A5E}"/>
              </a:ext>
            </a:extLst>
          </p:cNvPr>
          <p:cNvSpPr txBox="1">
            <a:spLocks noChangeArrowheads="1"/>
          </p:cNvSpPr>
          <p:nvPr/>
        </p:nvSpPr>
        <p:spPr bwMode="auto">
          <a:xfrm>
            <a:off x="1573392" y="2400300"/>
            <a:ext cx="258404"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1</a:t>
            </a:r>
          </a:p>
        </p:txBody>
      </p:sp>
      <p:sp>
        <p:nvSpPr>
          <p:cNvPr id="78930" name="Text Box 82">
            <a:extLst>
              <a:ext uri="{FF2B5EF4-FFF2-40B4-BE49-F238E27FC236}">
                <a16:creationId xmlns:a16="http://schemas.microsoft.com/office/drawing/2014/main" xmlns="" id="{CFF03E5B-BC5A-4B1D-8179-A5DB36A87154}"/>
              </a:ext>
            </a:extLst>
          </p:cNvPr>
          <p:cNvSpPr txBox="1">
            <a:spLocks noChangeArrowheads="1"/>
          </p:cNvSpPr>
          <p:nvPr/>
        </p:nvSpPr>
        <p:spPr bwMode="auto">
          <a:xfrm>
            <a:off x="2944992" y="2686050"/>
            <a:ext cx="258404"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2</a:t>
            </a:r>
          </a:p>
        </p:txBody>
      </p:sp>
      <p:sp>
        <p:nvSpPr>
          <p:cNvPr id="78931" name="Text Box 83">
            <a:extLst>
              <a:ext uri="{FF2B5EF4-FFF2-40B4-BE49-F238E27FC236}">
                <a16:creationId xmlns:a16="http://schemas.microsoft.com/office/drawing/2014/main" xmlns="" id="{DC45707C-79C1-4AD6-ABCE-C429073F0EE9}"/>
              </a:ext>
            </a:extLst>
          </p:cNvPr>
          <p:cNvSpPr txBox="1">
            <a:spLocks noChangeArrowheads="1"/>
          </p:cNvSpPr>
          <p:nvPr/>
        </p:nvSpPr>
        <p:spPr bwMode="auto">
          <a:xfrm>
            <a:off x="3402192" y="2743200"/>
            <a:ext cx="258404"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3</a:t>
            </a:r>
          </a:p>
        </p:txBody>
      </p:sp>
      <p:sp>
        <p:nvSpPr>
          <p:cNvPr id="78932" name="Text Box 84">
            <a:extLst>
              <a:ext uri="{FF2B5EF4-FFF2-40B4-BE49-F238E27FC236}">
                <a16:creationId xmlns:a16="http://schemas.microsoft.com/office/drawing/2014/main" xmlns="" id="{22851744-8000-4F68-AC20-A2FEE6D71995}"/>
              </a:ext>
            </a:extLst>
          </p:cNvPr>
          <p:cNvSpPr txBox="1">
            <a:spLocks noChangeArrowheads="1"/>
          </p:cNvSpPr>
          <p:nvPr/>
        </p:nvSpPr>
        <p:spPr bwMode="auto">
          <a:xfrm>
            <a:off x="3345042" y="1885950"/>
            <a:ext cx="258404"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2</a:t>
            </a:r>
          </a:p>
        </p:txBody>
      </p:sp>
      <p:sp>
        <p:nvSpPr>
          <p:cNvPr id="78933" name="Text Box 85">
            <a:extLst>
              <a:ext uri="{FF2B5EF4-FFF2-40B4-BE49-F238E27FC236}">
                <a16:creationId xmlns:a16="http://schemas.microsoft.com/office/drawing/2014/main" xmlns="" id="{4657A9D1-238D-4EAB-9140-C15DB320C670}"/>
              </a:ext>
            </a:extLst>
          </p:cNvPr>
          <p:cNvSpPr txBox="1">
            <a:spLocks noChangeArrowheads="1"/>
          </p:cNvSpPr>
          <p:nvPr/>
        </p:nvSpPr>
        <p:spPr bwMode="auto">
          <a:xfrm>
            <a:off x="3802242" y="1943100"/>
            <a:ext cx="258404"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1</a:t>
            </a:r>
          </a:p>
        </p:txBody>
      </p:sp>
      <p:sp>
        <p:nvSpPr>
          <p:cNvPr id="78934" name="Text Box 86">
            <a:extLst>
              <a:ext uri="{FF2B5EF4-FFF2-40B4-BE49-F238E27FC236}">
                <a16:creationId xmlns:a16="http://schemas.microsoft.com/office/drawing/2014/main" xmlns="" id="{CA3FA74E-2F54-4A1F-BA5B-97779662B434}"/>
              </a:ext>
            </a:extLst>
          </p:cNvPr>
          <p:cNvSpPr txBox="1">
            <a:spLocks noChangeArrowheads="1"/>
          </p:cNvSpPr>
          <p:nvPr/>
        </p:nvSpPr>
        <p:spPr bwMode="auto">
          <a:xfrm>
            <a:off x="3402192" y="3371850"/>
            <a:ext cx="258404"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3</a:t>
            </a:r>
          </a:p>
        </p:txBody>
      </p:sp>
      <p:sp>
        <p:nvSpPr>
          <p:cNvPr id="78935" name="Text Box 87">
            <a:extLst>
              <a:ext uri="{FF2B5EF4-FFF2-40B4-BE49-F238E27FC236}">
                <a16:creationId xmlns:a16="http://schemas.microsoft.com/office/drawing/2014/main" xmlns="" id="{D0E714B0-207C-4203-AE9B-C64697FC0E31}"/>
              </a:ext>
            </a:extLst>
          </p:cNvPr>
          <p:cNvSpPr txBox="1">
            <a:spLocks noChangeArrowheads="1"/>
          </p:cNvSpPr>
          <p:nvPr/>
        </p:nvSpPr>
        <p:spPr bwMode="auto">
          <a:xfrm>
            <a:off x="3745092" y="3028950"/>
            <a:ext cx="258404"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5</a:t>
            </a:r>
          </a:p>
        </p:txBody>
      </p:sp>
      <p:sp>
        <p:nvSpPr>
          <p:cNvPr id="78936" name="Text Box 88">
            <a:extLst>
              <a:ext uri="{FF2B5EF4-FFF2-40B4-BE49-F238E27FC236}">
                <a16:creationId xmlns:a16="http://schemas.microsoft.com/office/drawing/2014/main" xmlns="" id="{3A65DF79-B0A9-4C3D-90D1-3F6F40C199FA}"/>
              </a:ext>
            </a:extLst>
          </p:cNvPr>
          <p:cNvSpPr txBox="1">
            <a:spLocks noChangeArrowheads="1"/>
          </p:cNvSpPr>
          <p:nvPr/>
        </p:nvSpPr>
        <p:spPr bwMode="auto">
          <a:xfrm>
            <a:off x="3287892" y="4229100"/>
            <a:ext cx="258404"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3</a:t>
            </a:r>
          </a:p>
        </p:txBody>
      </p:sp>
      <p:sp>
        <p:nvSpPr>
          <p:cNvPr id="78937" name="Text Box 89">
            <a:extLst>
              <a:ext uri="{FF2B5EF4-FFF2-40B4-BE49-F238E27FC236}">
                <a16:creationId xmlns:a16="http://schemas.microsoft.com/office/drawing/2014/main" xmlns="" id="{284619C8-1EDC-4A88-992E-D8DC17C8F5F1}"/>
              </a:ext>
            </a:extLst>
          </p:cNvPr>
          <p:cNvSpPr txBox="1">
            <a:spLocks noChangeArrowheads="1"/>
          </p:cNvSpPr>
          <p:nvPr/>
        </p:nvSpPr>
        <p:spPr bwMode="auto">
          <a:xfrm>
            <a:off x="3002142" y="3657600"/>
            <a:ext cx="258404"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4</a:t>
            </a:r>
          </a:p>
        </p:txBody>
      </p:sp>
      <p:sp>
        <p:nvSpPr>
          <p:cNvPr id="78940" name="Text Box 92">
            <a:extLst>
              <a:ext uri="{FF2B5EF4-FFF2-40B4-BE49-F238E27FC236}">
                <a16:creationId xmlns:a16="http://schemas.microsoft.com/office/drawing/2014/main" xmlns="" id="{5AFB4290-0939-4B81-8858-53D2071F56C8}"/>
              </a:ext>
            </a:extLst>
          </p:cNvPr>
          <p:cNvSpPr txBox="1">
            <a:spLocks noChangeArrowheads="1"/>
          </p:cNvSpPr>
          <p:nvPr/>
        </p:nvSpPr>
        <p:spPr bwMode="auto">
          <a:xfrm>
            <a:off x="2202042" y="3371850"/>
            <a:ext cx="258404"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6</a:t>
            </a:r>
          </a:p>
        </p:txBody>
      </p:sp>
      <p:sp>
        <p:nvSpPr>
          <p:cNvPr id="78941" name="Text Box 93">
            <a:extLst>
              <a:ext uri="{FF2B5EF4-FFF2-40B4-BE49-F238E27FC236}">
                <a16:creationId xmlns:a16="http://schemas.microsoft.com/office/drawing/2014/main" xmlns="" id="{0AFF8D3C-189C-4682-A61B-D11D57361454}"/>
              </a:ext>
            </a:extLst>
          </p:cNvPr>
          <p:cNvSpPr txBox="1">
            <a:spLocks noChangeArrowheads="1"/>
          </p:cNvSpPr>
          <p:nvPr/>
        </p:nvSpPr>
        <p:spPr bwMode="auto">
          <a:xfrm>
            <a:off x="1801992" y="1771650"/>
            <a:ext cx="258404"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4</a:t>
            </a:r>
          </a:p>
        </p:txBody>
      </p:sp>
      <p:sp>
        <p:nvSpPr>
          <p:cNvPr id="78942" name="Text Box 94">
            <a:extLst>
              <a:ext uri="{FF2B5EF4-FFF2-40B4-BE49-F238E27FC236}">
                <a16:creationId xmlns:a16="http://schemas.microsoft.com/office/drawing/2014/main" xmlns="" id="{3122A560-8189-45A0-8EAF-FDCBC1AEEB78}"/>
              </a:ext>
            </a:extLst>
          </p:cNvPr>
          <p:cNvSpPr txBox="1">
            <a:spLocks noChangeArrowheads="1"/>
          </p:cNvSpPr>
          <p:nvPr/>
        </p:nvSpPr>
        <p:spPr bwMode="auto">
          <a:xfrm>
            <a:off x="2202042" y="2228850"/>
            <a:ext cx="258404"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4</a:t>
            </a:r>
          </a:p>
        </p:txBody>
      </p:sp>
      <p:sp>
        <p:nvSpPr>
          <p:cNvPr id="78943" name="Text Box 95">
            <a:extLst>
              <a:ext uri="{FF2B5EF4-FFF2-40B4-BE49-F238E27FC236}">
                <a16:creationId xmlns:a16="http://schemas.microsoft.com/office/drawing/2014/main" xmlns="" id="{0DEE9A32-E6F0-445A-A123-B8987EBBDB9E}"/>
              </a:ext>
            </a:extLst>
          </p:cNvPr>
          <p:cNvSpPr txBox="1">
            <a:spLocks noChangeArrowheads="1"/>
          </p:cNvSpPr>
          <p:nvPr/>
        </p:nvSpPr>
        <p:spPr bwMode="auto">
          <a:xfrm>
            <a:off x="2655710" y="2914650"/>
            <a:ext cx="332143"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10</a:t>
            </a:r>
          </a:p>
        </p:txBody>
      </p:sp>
      <p:sp>
        <p:nvSpPr>
          <p:cNvPr id="78944" name="Text Box 96">
            <a:extLst>
              <a:ext uri="{FF2B5EF4-FFF2-40B4-BE49-F238E27FC236}">
                <a16:creationId xmlns:a16="http://schemas.microsoft.com/office/drawing/2014/main" xmlns="" id="{A470272A-200E-4F0B-B649-D906C17B05C3}"/>
              </a:ext>
            </a:extLst>
          </p:cNvPr>
          <p:cNvSpPr txBox="1">
            <a:spLocks noChangeArrowheads="1"/>
          </p:cNvSpPr>
          <p:nvPr/>
        </p:nvSpPr>
        <p:spPr bwMode="auto">
          <a:xfrm>
            <a:off x="1299319" y="2228850"/>
            <a:ext cx="264816"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A</a:t>
            </a:r>
          </a:p>
        </p:txBody>
      </p:sp>
      <p:sp>
        <p:nvSpPr>
          <p:cNvPr id="78945" name="Text Box 97">
            <a:extLst>
              <a:ext uri="{FF2B5EF4-FFF2-40B4-BE49-F238E27FC236}">
                <a16:creationId xmlns:a16="http://schemas.microsoft.com/office/drawing/2014/main" xmlns="" id="{FE540484-B969-4B18-8250-7D0F771BBC24}"/>
              </a:ext>
            </a:extLst>
          </p:cNvPr>
          <p:cNvSpPr txBox="1">
            <a:spLocks noChangeArrowheads="1"/>
          </p:cNvSpPr>
          <p:nvPr/>
        </p:nvSpPr>
        <p:spPr bwMode="auto">
          <a:xfrm>
            <a:off x="2495897" y="1600200"/>
            <a:ext cx="264816"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B</a:t>
            </a:r>
          </a:p>
        </p:txBody>
      </p:sp>
      <p:sp>
        <p:nvSpPr>
          <p:cNvPr id="78946" name="Text Box 98">
            <a:extLst>
              <a:ext uri="{FF2B5EF4-FFF2-40B4-BE49-F238E27FC236}">
                <a16:creationId xmlns:a16="http://schemas.microsoft.com/office/drawing/2014/main" xmlns="" id="{59F88560-B016-40F9-A1DC-15B53FB34AF7}"/>
              </a:ext>
            </a:extLst>
          </p:cNvPr>
          <p:cNvSpPr txBox="1">
            <a:spLocks noChangeArrowheads="1"/>
          </p:cNvSpPr>
          <p:nvPr/>
        </p:nvSpPr>
        <p:spPr bwMode="auto">
          <a:xfrm>
            <a:off x="3696047" y="1600200"/>
            <a:ext cx="264816"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C</a:t>
            </a:r>
          </a:p>
        </p:txBody>
      </p:sp>
      <p:sp>
        <p:nvSpPr>
          <p:cNvPr id="78947" name="Text Box 99">
            <a:extLst>
              <a:ext uri="{FF2B5EF4-FFF2-40B4-BE49-F238E27FC236}">
                <a16:creationId xmlns:a16="http://schemas.microsoft.com/office/drawing/2014/main" xmlns="" id="{48D848F3-18D3-4CED-A7D7-94EB743375A4}"/>
              </a:ext>
            </a:extLst>
          </p:cNvPr>
          <p:cNvSpPr txBox="1">
            <a:spLocks noChangeArrowheads="1"/>
          </p:cNvSpPr>
          <p:nvPr/>
        </p:nvSpPr>
        <p:spPr bwMode="auto">
          <a:xfrm>
            <a:off x="1750908" y="2743200"/>
            <a:ext cx="276038"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D</a:t>
            </a:r>
          </a:p>
        </p:txBody>
      </p:sp>
      <p:sp>
        <p:nvSpPr>
          <p:cNvPr id="78948" name="Text Box 100">
            <a:extLst>
              <a:ext uri="{FF2B5EF4-FFF2-40B4-BE49-F238E27FC236}">
                <a16:creationId xmlns:a16="http://schemas.microsoft.com/office/drawing/2014/main" xmlns="" id="{F97A0144-10E5-42C1-9FD0-E66437B04691}"/>
              </a:ext>
            </a:extLst>
          </p:cNvPr>
          <p:cNvSpPr txBox="1">
            <a:spLocks noChangeArrowheads="1"/>
          </p:cNvSpPr>
          <p:nvPr/>
        </p:nvSpPr>
        <p:spPr bwMode="auto">
          <a:xfrm>
            <a:off x="3065634" y="2286000"/>
            <a:ext cx="260008"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E</a:t>
            </a:r>
          </a:p>
        </p:txBody>
      </p:sp>
      <p:sp>
        <p:nvSpPr>
          <p:cNvPr id="78949" name="Text Box 101">
            <a:extLst>
              <a:ext uri="{FF2B5EF4-FFF2-40B4-BE49-F238E27FC236}">
                <a16:creationId xmlns:a16="http://schemas.microsoft.com/office/drawing/2014/main" xmlns="" id="{B732BD8A-548D-4542-8F52-C073CD9CD5ED}"/>
              </a:ext>
            </a:extLst>
          </p:cNvPr>
          <p:cNvSpPr txBox="1">
            <a:spLocks noChangeArrowheads="1"/>
          </p:cNvSpPr>
          <p:nvPr/>
        </p:nvSpPr>
        <p:spPr bwMode="auto">
          <a:xfrm>
            <a:off x="3635966" y="2343150"/>
            <a:ext cx="255199"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F</a:t>
            </a:r>
          </a:p>
        </p:txBody>
      </p:sp>
      <p:sp>
        <p:nvSpPr>
          <p:cNvPr id="78950" name="Text Box 102">
            <a:extLst>
              <a:ext uri="{FF2B5EF4-FFF2-40B4-BE49-F238E27FC236}">
                <a16:creationId xmlns:a16="http://schemas.microsoft.com/office/drawing/2014/main" xmlns="" id="{845A8728-4A1D-4155-B248-58D323AB43F8}"/>
              </a:ext>
            </a:extLst>
          </p:cNvPr>
          <p:cNvSpPr txBox="1">
            <a:spLocks noChangeArrowheads="1"/>
          </p:cNvSpPr>
          <p:nvPr/>
        </p:nvSpPr>
        <p:spPr bwMode="auto">
          <a:xfrm>
            <a:off x="3066160" y="3086100"/>
            <a:ext cx="274435"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G</a:t>
            </a:r>
          </a:p>
        </p:txBody>
      </p:sp>
      <p:sp>
        <p:nvSpPr>
          <p:cNvPr id="78952" name="Text Box 104">
            <a:extLst>
              <a:ext uri="{FF2B5EF4-FFF2-40B4-BE49-F238E27FC236}">
                <a16:creationId xmlns:a16="http://schemas.microsoft.com/office/drawing/2014/main" xmlns="" id="{8EF6969B-6D95-49AF-8FDE-62BC1FC46299}"/>
              </a:ext>
            </a:extLst>
          </p:cNvPr>
          <p:cNvSpPr txBox="1">
            <a:spLocks noChangeArrowheads="1"/>
          </p:cNvSpPr>
          <p:nvPr/>
        </p:nvSpPr>
        <p:spPr bwMode="auto">
          <a:xfrm>
            <a:off x="3631503" y="3829050"/>
            <a:ext cx="23436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I</a:t>
            </a:r>
          </a:p>
        </p:txBody>
      </p:sp>
      <p:sp>
        <p:nvSpPr>
          <p:cNvPr id="78953" name="Text Box 105">
            <a:extLst>
              <a:ext uri="{FF2B5EF4-FFF2-40B4-BE49-F238E27FC236}">
                <a16:creationId xmlns:a16="http://schemas.microsoft.com/office/drawing/2014/main" xmlns="" id="{17EB8EA6-3394-4F67-8A13-AD9E7E1E7C06}"/>
              </a:ext>
            </a:extLst>
          </p:cNvPr>
          <p:cNvSpPr txBox="1">
            <a:spLocks noChangeArrowheads="1"/>
          </p:cNvSpPr>
          <p:nvPr/>
        </p:nvSpPr>
        <p:spPr bwMode="auto">
          <a:xfrm>
            <a:off x="2603765" y="4343400"/>
            <a:ext cx="240772"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J</a:t>
            </a:r>
          </a:p>
        </p:txBody>
      </p:sp>
      <p:sp>
        <p:nvSpPr>
          <p:cNvPr id="78999" name="Text Box 151">
            <a:extLst>
              <a:ext uri="{FF2B5EF4-FFF2-40B4-BE49-F238E27FC236}">
                <a16:creationId xmlns:a16="http://schemas.microsoft.com/office/drawing/2014/main" xmlns="" id="{B035B7A1-7834-420F-A672-C6E8C5FC5012}"/>
              </a:ext>
            </a:extLst>
          </p:cNvPr>
          <p:cNvSpPr txBox="1">
            <a:spLocks noChangeArrowheads="1"/>
          </p:cNvSpPr>
          <p:nvPr/>
        </p:nvSpPr>
        <p:spPr bwMode="auto">
          <a:xfrm>
            <a:off x="1771650" y="342900"/>
            <a:ext cx="2000250"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50000"/>
              </a:spcBef>
              <a:buClrTx/>
              <a:buSzTx/>
              <a:buFontTx/>
              <a:buNone/>
            </a:pPr>
            <a:r>
              <a:rPr lang="en-US" altLang="el-GR" sz="1350" dirty="0">
                <a:latin typeface="Arial Black" panose="020B0A04020102020204" pitchFamily="34" charset="0"/>
              </a:rPr>
              <a:t>Add Edge</a:t>
            </a:r>
          </a:p>
        </p:txBody>
      </p:sp>
      <p:sp>
        <p:nvSpPr>
          <p:cNvPr id="152" name="Oval 10">
            <a:extLst>
              <a:ext uri="{FF2B5EF4-FFF2-40B4-BE49-F238E27FC236}">
                <a16:creationId xmlns:a16="http://schemas.microsoft.com/office/drawing/2014/main" xmlns="" id="{B9263E49-8DF4-4F91-8D05-B320BE55EC24}"/>
              </a:ext>
            </a:extLst>
          </p:cNvPr>
          <p:cNvSpPr>
            <a:spLocks noChangeAspect="1" noChangeArrowheads="1"/>
          </p:cNvSpPr>
          <p:nvPr/>
        </p:nvSpPr>
        <p:spPr bwMode="auto">
          <a:xfrm>
            <a:off x="4572000" y="971550"/>
            <a:ext cx="342900" cy="342900"/>
          </a:xfrm>
          <a:prstGeom prst="ellipse">
            <a:avLst/>
          </a:prstGeom>
          <a:solidFill>
            <a:schemeClr val="accent2"/>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sp>
        <p:nvSpPr>
          <p:cNvPr id="153" name="Oval 11">
            <a:extLst>
              <a:ext uri="{FF2B5EF4-FFF2-40B4-BE49-F238E27FC236}">
                <a16:creationId xmlns:a16="http://schemas.microsoft.com/office/drawing/2014/main" xmlns="" id="{58E9406D-D718-46BC-B482-9672EFCE345C}"/>
              </a:ext>
            </a:extLst>
          </p:cNvPr>
          <p:cNvSpPr>
            <a:spLocks noChangeArrowheads="1"/>
          </p:cNvSpPr>
          <p:nvPr/>
        </p:nvSpPr>
        <p:spPr bwMode="auto">
          <a:xfrm>
            <a:off x="5772150" y="971550"/>
            <a:ext cx="342900" cy="342900"/>
          </a:xfrm>
          <a:prstGeom prst="ellipse">
            <a:avLst/>
          </a:prstGeom>
          <a:solidFill>
            <a:schemeClr val="accent2"/>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cxnSp>
        <p:nvCxnSpPr>
          <p:cNvPr id="154" name="AutoShape 12">
            <a:extLst>
              <a:ext uri="{FF2B5EF4-FFF2-40B4-BE49-F238E27FC236}">
                <a16:creationId xmlns:a16="http://schemas.microsoft.com/office/drawing/2014/main" xmlns="" id="{77C88ABD-8E75-4EE0-954A-3364B3FEDBD1}"/>
              </a:ext>
            </a:extLst>
          </p:cNvPr>
          <p:cNvCxnSpPr>
            <a:cxnSpLocks noChangeShapeType="1"/>
            <a:stCxn id="152" idx="6"/>
            <a:endCxn id="153" idx="2"/>
          </p:cNvCxnSpPr>
          <p:nvPr/>
        </p:nvCxnSpPr>
        <p:spPr bwMode="auto">
          <a:xfrm>
            <a:off x="4914900" y="1143000"/>
            <a:ext cx="857250" cy="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155" name="Text Box 13">
            <a:extLst>
              <a:ext uri="{FF2B5EF4-FFF2-40B4-BE49-F238E27FC236}">
                <a16:creationId xmlns:a16="http://schemas.microsoft.com/office/drawing/2014/main" xmlns="" id="{CE74C0C6-3EAF-430A-9D74-D325B77BD575}"/>
              </a:ext>
            </a:extLst>
          </p:cNvPr>
          <p:cNvSpPr txBox="1">
            <a:spLocks noChangeArrowheads="1"/>
          </p:cNvSpPr>
          <p:nvPr/>
        </p:nvSpPr>
        <p:spPr bwMode="auto">
          <a:xfrm>
            <a:off x="5230992" y="971550"/>
            <a:ext cx="258404" cy="253916"/>
          </a:xfrm>
          <a:prstGeom prst="rect">
            <a:avLst/>
          </a:prstGeom>
          <a:solidFill>
            <a:schemeClr val="accent2"/>
          </a:solidFill>
          <a:ln>
            <a:noFill/>
          </a:ln>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2</a:t>
            </a:r>
          </a:p>
        </p:txBody>
      </p:sp>
      <p:sp>
        <p:nvSpPr>
          <p:cNvPr id="156" name="Oval 18">
            <a:extLst>
              <a:ext uri="{FF2B5EF4-FFF2-40B4-BE49-F238E27FC236}">
                <a16:creationId xmlns:a16="http://schemas.microsoft.com/office/drawing/2014/main" xmlns="" id="{2EA93C3A-5491-4C00-89DE-0CFA8870CFB0}"/>
              </a:ext>
            </a:extLst>
          </p:cNvPr>
          <p:cNvSpPr>
            <a:spLocks noChangeAspect="1" noChangeArrowheads="1"/>
          </p:cNvSpPr>
          <p:nvPr/>
        </p:nvSpPr>
        <p:spPr bwMode="auto">
          <a:xfrm>
            <a:off x="6286500" y="971550"/>
            <a:ext cx="342900" cy="342900"/>
          </a:xfrm>
          <a:prstGeom prst="ellipse">
            <a:avLst/>
          </a:prstGeom>
          <a:solidFill>
            <a:schemeClr val="accent2"/>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sp>
        <p:nvSpPr>
          <p:cNvPr id="157" name="Oval 19">
            <a:extLst>
              <a:ext uri="{FF2B5EF4-FFF2-40B4-BE49-F238E27FC236}">
                <a16:creationId xmlns:a16="http://schemas.microsoft.com/office/drawing/2014/main" xmlns="" id="{08CBFC7A-4EDA-4125-A8A6-6BE9EA56055C}"/>
              </a:ext>
            </a:extLst>
          </p:cNvPr>
          <p:cNvSpPr>
            <a:spLocks noChangeArrowheads="1"/>
          </p:cNvSpPr>
          <p:nvPr/>
        </p:nvSpPr>
        <p:spPr bwMode="auto">
          <a:xfrm>
            <a:off x="7486650" y="971550"/>
            <a:ext cx="342900" cy="342900"/>
          </a:xfrm>
          <a:prstGeom prst="ellipse">
            <a:avLst/>
          </a:prstGeom>
          <a:solidFill>
            <a:schemeClr val="accent2"/>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cxnSp>
        <p:nvCxnSpPr>
          <p:cNvPr id="158" name="AutoShape 20">
            <a:extLst>
              <a:ext uri="{FF2B5EF4-FFF2-40B4-BE49-F238E27FC236}">
                <a16:creationId xmlns:a16="http://schemas.microsoft.com/office/drawing/2014/main" xmlns="" id="{D118B138-8AFF-4273-A0C1-C508ED0700DC}"/>
              </a:ext>
            </a:extLst>
          </p:cNvPr>
          <p:cNvCxnSpPr>
            <a:cxnSpLocks noChangeShapeType="1"/>
            <a:stCxn id="156" idx="6"/>
            <a:endCxn id="157" idx="2"/>
          </p:cNvCxnSpPr>
          <p:nvPr/>
        </p:nvCxnSpPr>
        <p:spPr bwMode="auto">
          <a:xfrm>
            <a:off x="6629400" y="1143000"/>
            <a:ext cx="857250" cy="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159" name="Text Box 21">
            <a:extLst>
              <a:ext uri="{FF2B5EF4-FFF2-40B4-BE49-F238E27FC236}">
                <a16:creationId xmlns:a16="http://schemas.microsoft.com/office/drawing/2014/main" xmlns="" id="{BD6B98BC-33F4-4375-8412-E800A4FD1CE5}"/>
              </a:ext>
            </a:extLst>
          </p:cNvPr>
          <p:cNvSpPr txBox="1">
            <a:spLocks noChangeArrowheads="1"/>
          </p:cNvSpPr>
          <p:nvPr/>
        </p:nvSpPr>
        <p:spPr bwMode="auto">
          <a:xfrm>
            <a:off x="6945492" y="971550"/>
            <a:ext cx="258404" cy="253916"/>
          </a:xfrm>
          <a:prstGeom prst="rect">
            <a:avLst/>
          </a:prstGeom>
          <a:solidFill>
            <a:schemeClr val="accent2"/>
          </a:solidFill>
          <a:ln>
            <a:noFill/>
          </a:ln>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2</a:t>
            </a:r>
          </a:p>
        </p:txBody>
      </p:sp>
      <p:sp>
        <p:nvSpPr>
          <p:cNvPr id="160" name="Oval 22">
            <a:extLst>
              <a:ext uri="{FF2B5EF4-FFF2-40B4-BE49-F238E27FC236}">
                <a16:creationId xmlns:a16="http://schemas.microsoft.com/office/drawing/2014/main" xmlns="" id="{9F2A9B9D-2986-43BC-B429-3FC0C1AB5BCC}"/>
              </a:ext>
            </a:extLst>
          </p:cNvPr>
          <p:cNvSpPr>
            <a:spLocks noChangeAspect="1" noChangeArrowheads="1"/>
          </p:cNvSpPr>
          <p:nvPr/>
        </p:nvSpPr>
        <p:spPr bwMode="auto">
          <a:xfrm>
            <a:off x="6282928" y="3215969"/>
            <a:ext cx="342900" cy="342900"/>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sp>
        <p:nvSpPr>
          <p:cNvPr id="161" name="Oval 23">
            <a:extLst>
              <a:ext uri="{FF2B5EF4-FFF2-40B4-BE49-F238E27FC236}">
                <a16:creationId xmlns:a16="http://schemas.microsoft.com/office/drawing/2014/main" xmlns="" id="{6F015317-48DE-42A4-AFDB-10725E36A6F9}"/>
              </a:ext>
            </a:extLst>
          </p:cNvPr>
          <p:cNvSpPr>
            <a:spLocks noChangeArrowheads="1"/>
          </p:cNvSpPr>
          <p:nvPr/>
        </p:nvSpPr>
        <p:spPr bwMode="auto">
          <a:xfrm>
            <a:off x="7483078" y="3215969"/>
            <a:ext cx="342900" cy="342900"/>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cxnSp>
        <p:nvCxnSpPr>
          <p:cNvPr id="162" name="AutoShape 24">
            <a:extLst>
              <a:ext uri="{FF2B5EF4-FFF2-40B4-BE49-F238E27FC236}">
                <a16:creationId xmlns:a16="http://schemas.microsoft.com/office/drawing/2014/main" xmlns="" id="{B1B3DA61-3531-44F8-ADBE-8BD41E188C6E}"/>
              </a:ext>
            </a:extLst>
          </p:cNvPr>
          <p:cNvCxnSpPr>
            <a:cxnSpLocks noChangeShapeType="1"/>
            <a:stCxn id="160" idx="6"/>
            <a:endCxn id="161" idx="2"/>
          </p:cNvCxnSpPr>
          <p:nvPr/>
        </p:nvCxnSpPr>
        <p:spPr bwMode="auto">
          <a:xfrm>
            <a:off x="6625828" y="3387419"/>
            <a:ext cx="857250" cy="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163" name="Text Box 25">
            <a:extLst>
              <a:ext uri="{FF2B5EF4-FFF2-40B4-BE49-F238E27FC236}">
                <a16:creationId xmlns:a16="http://schemas.microsoft.com/office/drawing/2014/main" xmlns="" id="{14811803-DE3E-4AAE-A661-829426C6E779}"/>
              </a:ext>
            </a:extLst>
          </p:cNvPr>
          <p:cNvSpPr txBox="1">
            <a:spLocks noChangeArrowheads="1"/>
          </p:cNvSpPr>
          <p:nvPr/>
        </p:nvSpPr>
        <p:spPr bwMode="auto">
          <a:xfrm>
            <a:off x="6941920" y="3215969"/>
            <a:ext cx="258404"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5</a:t>
            </a:r>
          </a:p>
        </p:txBody>
      </p:sp>
      <p:sp>
        <p:nvSpPr>
          <p:cNvPr id="164" name="Oval 26">
            <a:extLst>
              <a:ext uri="{FF2B5EF4-FFF2-40B4-BE49-F238E27FC236}">
                <a16:creationId xmlns:a16="http://schemas.microsoft.com/office/drawing/2014/main" xmlns="" id="{B0964AFF-B490-4AF5-8EA2-C8126B198924}"/>
              </a:ext>
            </a:extLst>
          </p:cNvPr>
          <p:cNvSpPr>
            <a:spLocks noChangeAspect="1" noChangeArrowheads="1"/>
          </p:cNvSpPr>
          <p:nvPr/>
        </p:nvSpPr>
        <p:spPr bwMode="auto">
          <a:xfrm>
            <a:off x="4580335" y="3186874"/>
            <a:ext cx="342900" cy="342900"/>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sp>
        <p:nvSpPr>
          <p:cNvPr id="165" name="Oval 27">
            <a:extLst>
              <a:ext uri="{FF2B5EF4-FFF2-40B4-BE49-F238E27FC236}">
                <a16:creationId xmlns:a16="http://schemas.microsoft.com/office/drawing/2014/main" xmlns="" id="{B0DF1062-E6E3-4832-AAC6-4B0BFDE69184}"/>
              </a:ext>
            </a:extLst>
          </p:cNvPr>
          <p:cNvSpPr>
            <a:spLocks noChangeArrowheads="1"/>
          </p:cNvSpPr>
          <p:nvPr/>
        </p:nvSpPr>
        <p:spPr bwMode="auto">
          <a:xfrm>
            <a:off x="5780485" y="3186874"/>
            <a:ext cx="342900" cy="342900"/>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cxnSp>
        <p:nvCxnSpPr>
          <p:cNvPr id="166" name="AutoShape 28">
            <a:extLst>
              <a:ext uri="{FF2B5EF4-FFF2-40B4-BE49-F238E27FC236}">
                <a16:creationId xmlns:a16="http://schemas.microsoft.com/office/drawing/2014/main" xmlns="" id="{03E4D50B-84B5-4CC3-9038-2535272F4A27}"/>
              </a:ext>
            </a:extLst>
          </p:cNvPr>
          <p:cNvCxnSpPr>
            <a:cxnSpLocks noChangeShapeType="1"/>
            <a:stCxn id="164" idx="6"/>
            <a:endCxn id="165" idx="2"/>
          </p:cNvCxnSpPr>
          <p:nvPr/>
        </p:nvCxnSpPr>
        <p:spPr bwMode="auto">
          <a:xfrm>
            <a:off x="4923235" y="3358324"/>
            <a:ext cx="857250" cy="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167" name="Text Box 29">
            <a:extLst>
              <a:ext uri="{FF2B5EF4-FFF2-40B4-BE49-F238E27FC236}">
                <a16:creationId xmlns:a16="http://schemas.microsoft.com/office/drawing/2014/main" xmlns="" id="{BA6C421D-D58C-4937-820F-5D9E3A5DC933}"/>
              </a:ext>
            </a:extLst>
          </p:cNvPr>
          <p:cNvSpPr txBox="1">
            <a:spLocks noChangeArrowheads="1"/>
          </p:cNvSpPr>
          <p:nvPr/>
        </p:nvSpPr>
        <p:spPr bwMode="auto">
          <a:xfrm>
            <a:off x="5239327" y="3186874"/>
            <a:ext cx="258404"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4</a:t>
            </a:r>
          </a:p>
        </p:txBody>
      </p:sp>
      <p:sp>
        <p:nvSpPr>
          <p:cNvPr id="168" name="Oval 30">
            <a:extLst>
              <a:ext uri="{FF2B5EF4-FFF2-40B4-BE49-F238E27FC236}">
                <a16:creationId xmlns:a16="http://schemas.microsoft.com/office/drawing/2014/main" xmlns="" id="{7856092B-F0DD-430D-8B64-900E38FA04BB}"/>
              </a:ext>
            </a:extLst>
          </p:cNvPr>
          <p:cNvSpPr>
            <a:spLocks noChangeAspect="1" noChangeArrowheads="1"/>
          </p:cNvSpPr>
          <p:nvPr/>
        </p:nvSpPr>
        <p:spPr bwMode="auto">
          <a:xfrm>
            <a:off x="4576763" y="2059781"/>
            <a:ext cx="342900" cy="342900"/>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sp>
        <p:nvSpPr>
          <p:cNvPr id="169" name="Oval 31">
            <a:extLst>
              <a:ext uri="{FF2B5EF4-FFF2-40B4-BE49-F238E27FC236}">
                <a16:creationId xmlns:a16="http://schemas.microsoft.com/office/drawing/2014/main" xmlns="" id="{67ED6A21-E2F0-42EA-8246-358DA4BC0490}"/>
              </a:ext>
            </a:extLst>
          </p:cNvPr>
          <p:cNvSpPr>
            <a:spLocks noChangeArrowheads="1"/>
          </p:cNvSpPr>
          <p:nvPr/>
        </p:nvSpPr>
        <p:spPr bwMode="auto">
          <a:xfrm>
            <a:off x="5776913" y="2059781"/>
            <a:ext cx="342900" cy="342900"/>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cxnSp>
        <p:nvCxnSpPr>
          <p:cNvPr id="170" name="AutoShape 32">
            <a:extLst>
              <a:ext uri="{FF2B5EF4-FFF2-40B4-BE49-F238E27FC236}">
                <a16:creationId xmlns:a16="http://schemas.microsoft.com/office/drawing/2014/main" xmlns="" id="{16BB692C-0987-4137-B9F2-4771ADA1EEC6}"/>
              </a:ext>
            </a:extLst>
          </p:cNvPr>
          <p:cNvCxnSpPr>
            <a:cxnSpLocks noChangeShapeType="1"/>
            <a:stCxn id="168" idx="6"/>
            <a:endCxn id="169" idx="2"/>
          </p:cNvCxnSpPr>
          <p:nvPr/>
        </p:nvCxnSpPr>
        <p:spPr bwMode="auto">
          <a:xfrm>
            <a:off x="4919663" y="2231231"/>
            <a:ext cx="857250" cy="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171" name="Text Box 33">
            <a:extLst>
              <a:ext uri="{FF2B5EF4-FFF2-40B4-BE49-F238E27FC236}">
                <a16:creationId xmlns:a16="http://schemas.microsoft.com/office/drawing/2014/main" xmlns="" id="{F5A92813-5DBA-4DBC-A805-501D1A9B1F95}"/>
              </a:ext>
            </a:extLst>
          </p:cNvPr>
          <p:cNvSpPr txBox="1">
            <a:spLocks noChangeArrowheads="1"/>
          </p:cNvSpPr>
          <p:nvPr/>
        </p:nvSpPr>
        <p:spPr bwMode="auto">
          <a:xfrm>
            <a:off x="5235755" y="2059781"/>
            <a:ext cx="258404"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3</a:t>
            </a:r>
          </a:p>
        </p:txBody>
      </p:sp>
      <p:sp>
        <p:nvSpPr>
          <p:cNvPr id="172" name="Oval 55">
            <a:extLst>
              <a:ext uri="{FF2B5EF4-FFF2-40B4-BE49-F238E27FC236}">
                <a16:creationId xmlns:a16="http://schemas.microsoft.com/office/drawing/2014/main" xmlns="" id="{6B965D5A-9B1F-43C4-9265-C67F5F0DDA82}"/>
              </a:ext>
            </a:extLst>
          </p:cNvPr>
          <p:cNvSpPr>
            <a:spLocks noChangeAspect="1" noChangeArrowheads="1"/>
          </p:cNvSpPr>
          <p:nvPr/>
        </p:nvSpPr>
        <p:spPr bwMode="auto">
          <a:xfrm>
            <a:off x="4590270" y="2634189"/>
            <a:ext cx="352521" cy="352521"/>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sp>
        <p:nvSpPr>
          <p:cNvPr id="173" name="Oval 56">
            <a:extLst>
              <a:ext uri="{FF2B5EF4-FFF2-40B4-BE49-F238E27FC236}">
                <a16:creationId xmlns:a16="http://schemas.microsoft.com/office/drawing/2014/main" xmlns="" id="{0DC40519-55E8-47C0-A232-36AB23641A55}"/>
              </a:ext>
            </a:extLst>
          </p:cNvPr>
          <p:cNvSpPr>
            <a:spLocks noChangeArrowheads="1"/>
          </p:cNvSpPr>
          <p:nvPr/>
        </p:nvSpPr>
        <p:spPr bwMode="auto">
          <a:xfrm>
            <a:off x="5790420" y="2634189"/>
            <a:ext cx="329393" cy="352521"/>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cxnSp>
        <p:nvCxnSpPr>
          <p:cNvPr id="174" name="AutoShape 57">
            <a:extLst>
              <a:ext uri="{FF2B5EF4-FFF2-40B4-BE49-F238E27FC236}">
                <a16:creationId xmlns:a16="http://schemas.microsoft.com/office/drawing/2014/main" xmlns="" id="{4859C6D6-73E2-441D-A12E-1D93EF74B97A}"/>
              </a:ext>
            </a:extLst>
          </p:cNvPr>
          <p:cNvCxnSpPr>
            <a:cxnSpLocks noChangeShapeType="1"/>
            <a:stCxn id="172" idx="6"/>
            <a:endCxn id="173" idx="2"/>
          </p:cNvCxnSpPr>
          <p:nvPr/>
        </p:nvCxnSpPr>
        <p:spPr bwMode="auto">
          <a:xfrm>
            <a:off x="4942791" y="2810450"/>
            <a:ext cx="847629" cy="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175" name="Text Box 58">
            <a:extLst>
              <a:ext uri="{FF2B5EF4-FFF2-40B4-BE49-F238E27FC236}">
                <a16:creationId xmlns:a16="http://schemas.microsoft.com/office/drawing/2014/main" xmlns="" id="{D48025A9-3BFA-4998-99B0-46831A7BF92E}"/>
              </a:ext>
            </a:extLst>
          </p:cNvPr>
          <p:cNvSpPr txBox="1">
            <a:spLocks noChangeArrowheads="1"/>
          </p:cNvSpPr>
          <p:nvPr/>
        </p:nvSpPr>
        <p:spPr bwMode="auto">
          <a:xfrm>
            <a:off x="5272499" y="2637330"/>
            <a:ext cx="151818"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4</a:t>
            </a:r>
          </a:p>
        </p:txBody>
      </p:sp>
      <p:sp>
        <p:nvSpPr>
          <p:cNvPr id="176" name="Oval 59">
            <a:extLst>
              <a:ext uri="{FF2B5EF4-FFF2-40B4-BE49-F238E27FC236}">
                <a16:creationId xmlns:a16="http://schemas.microsoft.com/office/drawing/2014/main" xmlns="" id="{20274A18-667C-4E7B-87B7-BE255EE26883}"/>
              </a:ext>
            </a:extLst>
          </p:cNvPr>
          <p:cNvSpPr>
            <a:spLocks noChangeAspect="1" noChangeArrowheads="1"/>
          </p:cNvSpPr>
          <p:nvPr/>
        </p:nvSpPr>
        <p:spPr bwMode="auto">
          <a:xfrm>
            <a:off x="6286500" y="3834355"/>
            <a:ext cx="342900" cy="342900"/>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sp>
        <p:nvSpPr>
          <p:cNvPr id="177" name="Oval 60">
            <a:extLst>
              <a:ext uri="{FF2B5EF4-FFF2-40B4-BE49-F238E27FC236}">
                <a16:creationId xmlns:a16="http://schemas.microsoft.com/office/drawing/2014/main" xmlns="" id="{C6E3FF5D-40FB-4ADF-B103-20DF5C4557F6}"/>
              </a:ext>
            </a:extLst>
          </p:cNvPr>
          <p:cNvSpPr>
            <a:spLocks noChangeArrowheads="1"/>
          </p:cNvSpPr>
          <p:nvPr/>
        </p:nvSpPr>
        <p:spPr bwMode="auto">
          <a:xfrm>
            <a:off x="7486650" y="3834355"/>
            <a:ext cx="342900" cy="342900"/>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cxnSp>
        <p:nvCxnSpPr>
          <p:cNvPr id="178" name="AutoShape 61">
            <a:extLst>
              <a:ext uri="{FF2B5EF4-FFF2-40B4-BE49-F238E27FC236}">
                <a16:creationId xmlns:a16="http://schemas.microsoft.com/office/drawing/2014/main" xmlns="" id="{723F94D6-8E0F-41E5-96DF-041DE073ED68}"/>
              </a:ext>
            </a:extLst>
          </p:cNvPr>
          <p:cNvCxnSpPr>
            <a:cxnSpLocks noChangeShapeType="1"/>
            <a:stCxn id="176" idx="6"/>
            <a:endCxn id="177" idx="2"/>
          </p:cNvCxnSpPr>
          <p:nvPr/>
        </p:nvCxnSpPr>
        <p:spPr bwMode="auto">
          <a:xfrm>
            <a:off x="6629400" y="4005805"/>
            <a:ext cx="857250" cy="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179" name="Text Box 62">
            <a:extLst>
              <a:ext uri="{FF2B5EF4-FFF2-40B4-BE49-F238E27FC236}">
                <a16:creationId xmlns:a16="http://schemas.microsoft.com/office/drawing/2014/main" xmlns="" id="{D6D63558-CBDF-4914-A9A5-24489EA45B20}"/>
              </a:ext>
            </a:extLst>
          </p:cNvPr>
          <p:cNvSpPr txBox="1">
            <a:spLocks noChangeArrowheads="1"/>
          </p:cNvSpPr>
          <p:nvPr/>
        </p:nvSpPr>
        <p:spPr bwMode="auto">
          <a:xfrm>
            <a:off x="6941960" y="3834355"/>
            <a:ext cx="332143"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10</a:t>
            </a:r>
          </a:p>
        </p:txBody>
      </p:sp>
      <p:sp>
        <p:nvSpPr>
          <p:cNvPr id="180" name="Oval 63">
            <a:extLst>
              <a:ext uri="{FF2B5EF4-FFF2-40B4-BE49-F238E27FC236}">
                <a16:creationId xmlns:a16="http://schemas.microsoft.com/office/drawing/2014/main" xmlns="" id="{844CF407-B81E-4BAE-8448-C923C0C670D1}"/>
              </a:ext>
            </a:extLst>
          </p:cNvPr>
          <p:cNvSpPr>
            <a:spLocks noChangeAspect="1" noChangeArrowheads="1"/>
          </p:cNvSpPr>
          <p:nvPr/>
        </p:nvSpPr>
        <p:spPr bwMode="auto">
          <a:xfrm>
            <a:off x="6286500" y="400050"/>
            <a:ext cx="342900" cy="342900"/>
          </a:xfrm>
          <a:prstGeom prst="ellipse">
            <a:avLst/>
          </a:prstGeom>
          <a:solidFill>
            <a:schemeClr val="accent2"/>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sp>
        <p:nvSpPr>
          <p:cNvPr id="181" name="Oval 64">
            <a:extLst>
              <a:ext uri="{FF2B5EF4-FFF2-40B4-BE49-F238E27FC236}">
                <a16:creationId xmlns:a16="http://schemas.microsoft.com/office/drawing/2014/main" xmlns="" id="{6BE93607-F5F7-48E9-BAD4-A0F2E5AD6639}"/>
              </a:ext>
            </a:extLst>
          </p:cNvPr>
          <p:cNvSpPr>
            <a:spLocks noChangeArrowheads="1"/>
          </p:cNvSpPr>
          <p:nvPr/>
        </p:nvSpPr>
        <p:spPr bwMode="auto">
          <a:xfrm>
            <a:off x="7486650" y="400050"/>
            <a:ext cx="342900" cy="342900"/>
          </a:xfrm>
          <a:prstGeom prst="ellipse">
            <a:avLst/>
          </a:prstGeom>
          <a:solidFill>
            <a:schemeClr val="accent2"/>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cxnSp>
        <p:nvCxnSpPr>
          <p:cNvPr id="182" name="AutoShape 65">
            <a:extLst>
              <a:ext uri="{FF2B5EF4-FFF2-40B4-BE49-F238E27FC236}">
                <a16:creationId xmlns:a16="http://schemas.microsoft.com/office/drawing/2014/main" xmlns="" id="{A0E7F766-D9BB-4A48-84BF-94C608B2F366}"/>
              </a:ext>
            </a:extLst>
          </p:cNvPr>
          <p:cNvCxnSpPr>
            <a:cxnSpLocks noChangeShapeType="1"/>
            <a:stCxn id="180" idx="6"/>
            <a:endCxn id="181" idx="2"/>
          </p:cNvCxnSpPr>
          <p:nvPr/>
        </p:nvCxnSpPr>
        <p:spPr bwMode="auto">
          <a:xfrm>
            <a:off x="6629400" y="571500"/>
            <a:ext cx="857250" cy="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183" name="Text Box 66">
            <a:extLst>
              <a:ext uri="{FF2B5EF4-FFF2-40B4-BE49-F238E27FC236}">
                <a16:creationId xmlns:a16="http://schemas.microsoft.com/office/drawing/2014/main" xmlns="" id="{2ECC1FA7-A929-4C8A-960F-203F2F19EE36}"/>
              </a:ext>
            </a:extLst>
          </p:cNvPr>
          <p:cNvSpPr txBox="1">
            <a:spLocks noChangeArrowheads="1"/>
          </p:cNvSpPr>
          <p:nvPr/>
        </p:nvSpPr>
        <p:spPr bwMode="auto">
          <a:xfrm>
            <a:off x="6945492" y="400050"/>
            <a:ext cx="258404" cy="253916"/>
          </a:xfrm>
          <a:prstGeom prst="rect">
            <a:avLst/>
          </a:prstGeom>
          <a:solidFill>
            <a:schemeClr val="accent2"/>
          </a:solidFill>
          <a:ln>
            <a:noFill/>
          </a:ln>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1</a:t>
            </a:r>
          </a:p>
        </p:txBody>
      </p:sp>
      <p:sp>
        <p:nvSpPr>
          <p:cNvPr id="184" name="Oval 67">
            <a:extLst>
              <a:ext uri="{FF2B5EF4-FFF2-40B4-BE49-F238E27FC236}">
                <a16:creationId xmlns:a16="http://schemas.microsoft.com/office/drawing/2014/main" xmlns="" id="{4B8284C0-1D1F-494E-A1DF-2FC4D6C3FAEF}"/>
              </a:ext>
            </a:extLst>
          </p:cNvPr>
          <p:cNvSpPr>
            <a:spLocks noChangeAspect="1" noChangeArrowheads="1"/>
          </p:cNvSpPr>
          <p:nvPr/>
        </p:nvSpPr>
        <p:spPr bwMode="auto">
          <a:xfrm>
            <a:off x="4572000" y="3834355"/>
            <a:ext cx="342900" cy="342900"/>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sp>
        <p:nvSpPr>
          <p:cNvPr id="185" name="Oval 68">
            <a:extLst>
              <a:ext uri="{FF2B5EF4-FFF2-40B4-BE49-F238E27FC236}">
                <a16:creationId xmlns:a16="http://schemas.microsoft.com/office/drawing/2014/main" xmlns="" id="{569B1746-88C4-47F4-9D2B-A196B043B808}"/>
              </a:ext>
            </a:extLst>
          </p:cNvPr>
          <p:cNvSpPr>
            <a:spLocks noChangeArrowheads="1"/>
          </p:cNvSpPr>
          <p:nvPr/>
        </p:nvSpPr>
        <p:spPr bwMode="auto">
          <a:xfrm>
            <a:off x="5772150" y="3834355"/>
            <a:ext cx="342900" cy="342900"/>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cxnSp>
        <p:nvCxnSpPr>
          <p:cNvPr id="186" name="AutoShape 69">
            <a:extLst>
              <a:ext uri="{FF2B5EF4-FFF2-40B4-BE49-F238E27FC236}">
                <a16:creationId xmlns:a16="http://schemas.microsoft.com/office/drawing/2014/main" xmlns="" id="{3AD71B82-6F7F-4FA0-BADC-417E167C1AAA}"/>
              </a:ext>
            </a:extLst>
          </p:cNvPr>
          <p:cNvCxnSpPr>
            <a:cxnSpLocks noChangeShapeType="1"/>
            <a:stCxn id="184" idx="6"/>
            <a:endCxn id="185" idx="2"/>
          </p:cNvCxnSpPr>
          <p:nvPr/>
        </p:nvCxnSpPr>
        <p:spPr bwMode="auto">
          <a:xfrm>
            <a:off x="4914900" y="4005805"/>
            <a:ext cx="857250" cy="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187" name="Text Box 70">
            <a:extLst>
              <a:ext uri="{FF2B5EF4-FFF2-40B4-BE49-F238E27FC236}">
                <a16:creationId xmlns:a16="http://schemas.microsoft.com/office/drawing/2014/main" xmlns="" id="{7E76299B-8863-4715-B596-8299306BB15D}"/>
              </a:ext>
            </a:extLst>
          </p:cNvPr>
          <p:cNvSpPr txBox="1">
            <a:spLocks noChangeArrowheads="1"/>
          </p:cNvSpPr>
          <p:nvPr/>
        </p:nvSpPr>
        <p:spPr bwMode="auto">
          <a:xfrm>
            <a:off x="5230992" y="3834355"/>
            <a:ext cx="258404"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6</a:t>
            </a:r>
          </a:p>
        </p:txBody>
      </p:sp>
      <p:sp>
        <p:nvSpPr>
          <p:cNvPr id="188" name="Oval 71">
            <a:extLst>
              <a:ext uri="{FF2B5EF4-FFF2-40B4-BE49-F238E27FC236}">
                <a16:creationId xmlns:a16="http://schemas.microsoft.com/office/drawing/2014/main" xmlns="" id="{95D6A0A9-A78B-47C7-A717-234376AEE79F}"/>
              </a:ext>
            </a:extLst>
          </p:cNvPr>
          <p:cNvSpPr>
            <a:spLocks noChangeAspect="1" noChangeArrowheads="1"/>
          </p:cNvSpPr>
          <p:nvPr/>
        </p:nvSpPr>
        <p:spPr bwMode="auto">
          <a:xfrm>
            <a:off x="4568463" y="1543050"/>
            <a:ext cx="342900" cy="342900"/>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sp>
        <p:nvSpPr>
          <p:cNvPr id="189" name="Oval 72">
            <a:extLst>
              <a:ext uri="{FF2B5EF4-FFF2-40B4-BE49-F238E27FC236}">
                <a16:creationId xmlns:a16="http://schemas.microsoft.com/office/drawing/2014/main" xmlns="" id="{22F34460-6F72-49E8-B8C0-C776DB878E56}"/>
              </a:ext>
            </a:extLst>
          </p:cNvPr>
          <p:cNvSpPr>
            <a:spLocks noChangeArrowheads="1"/>
          </p:cNvSpPr>
          <p:nvPr/>
        </p:nvSpPr>
        <p:spPr bwMode="auto">
          <a:xfrm>
            <a:off x="5768613" y="1543050"/>
            <a:ext cx="342900" cy="342900"/>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cxnSp>
        <p:nvCxnSpPr>
          <p:cNvPr id="190" name="AutoShape 73">
            <a:extLst>
              <a:ext uri="{FF2B5EF4-FFF2-40B4-BE49-F238E27FC236}">
                <a16:creationId xmlns:a16="http://schemas.microsoft.com/office/drawing/2014/main" xmlns="" id="{BACFEEE1-2947-4857-B82F-B4EFF64216FF}"/>
              </a:ext>
            </a:extLst>
          </p:cNvPr>
          <p:cNvCxnSpPr>
            <a:cxnSpLocks noChangeShapeType="1"/>
            <a:stCxn id="188" idx="6"/>
            <a:endCxn id="189" idx="2"/>
          </p:cNvCxnSpPr>
          <p:nvPr/>
        </p:nvCxnSpPr>
        <p:spPr bwMode="auto">
          <a:xfrm>
            <a:off x="4911363" y="1714500"/>
            <a:ext cx="857250" cy="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191" name="Text Box 74">
            <a:extLst>
              <a:ext uri="{FF2B5EF4-FFF2-40B4-BE49-F238E27FC236}">
                <a16:creationId xmlns:a16="http://schemas.microsoft.com/office/drawing/2014/main" xmlns="" id="{5ACDD444-BA5F-4FE4-BF1C-FA55B5AB6163}"/>
              </a:ext>
            </a:extLst>
          </p:cNvPr>
          <p:cNvSpPr txBox="1">
            <a:spLocks noChangeArrowheads="1"/>
          </p:cNvSpPr>
          <p:nvPr/>
        </p:nvSpPr>
        <p:spPr bwMode="auto">
          <a:xfrm>
            <a:off x="5227455" y="1543050"/>
            <a:ext cx="258404"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3</a:t>
            </a:r>
          </a:p>
        </p:txBody>
      </p:sp>
      <p:sp>
        <p:nvSpPr>
          <p:cNvPr id="192" name="Oval 75">
            <a:extLst>
              <a:ext uri="{FF2B5EF4-FFF2-40B4-BE49-F238E27FC236}">
                <a16:creationId xmlns:a16="http://schemas.microsoft.com/office/drawing/2014/main" xmlns="" id="{1DEB9F1A-6BA3-451F-92DC-A2E257B97560}"/>
              </a:ext>
            </a:extLst>
          </p:cNvPr>
          <p:cNvSpPr>
            <a:spLocks noChangeAspect="1" noChangeArrowheads="1"/>
          </p:cNvSpPr>
          <p:nvPr/>
        </p:nvSpPr>
        <p:spPr bwMode="auto">
          <a:xfrm>
            <a:off x="6282929" y="1540669"/>
            <a:ext cx="342900" cy="342900"/>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sp>
        <p:nvSpPr>
          <p:cNvPr id="193" name="Oval 76">
            <a:extLst>
              <a:ext uri="{FF2B5EF4-FFF2-40B4-BE49-F238E27FC236}">
                <a16:creationId xmlns:a16="http://schemas.microsoft.com/office/drawing/2014/main" xmlns="" id="{D639B21E-B999-4C3E-A015-2966E2EE8141}"/>
              </a:ext>
            </a:extLst>
          </p:cNvPr>
          <p:cNvSpPr>
            <a:spLocks noChangeArrowheads="1"/>
          </p:cNvSpPr>
          <p:nvPr/>
        </p:nvSpPr>
        <p:spPr bwMode="auto">
          <a:xfrm>
            <a:off x="7483079" y="1540669"/>
            <a:ext cx="342900" cy="342900"/>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cxnSp>
        <p:nvCxnSpPr>
          <p:cNvPr id="194" name="AutoShape 77">
            <a:extLst>
              <a:ext uri="{FF2B5EF4-FFF2-40B4-BE49-F238E27FC236}">
                <a16:creationId xmlns:a16="http://schemas.microsoft.com/office/drawing/2014/main" xmlns="" id="{897BC7EB-F390-4AC8-88C1-A9FD86A3D5DD}"/>
              </a:ext>
            </a:extLst>
          </p:cNvPr>
          <p:cNvCxnSpPr>
            <a:cxnSpLocks noChangeShapeType="1"/>
            <a:stCxn id="192" idx="6"/>
            <a:endCxn id="193" idx="2"/>
          </p:cNvCxnSpPr>
          <p:nvPr/>
        </p:nvCxnSpPr>
        <p:spPr bwMode="auto">
          <a:xfrm>
            <a:off x="6625829" y="1712119"/>
            <a:ext cx="857250" cy="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195" name="Text Box 78">
            <a:extLst>
              <a:ext uri="{FF2B5EF4-FFF2-40B4-BE49-F238E27FC236}">
                <a16:creationId xmlns:a16="http://schemas.microsoft.com/office/drawing/2014/main" xmlns="" id="{672AC6C6-78AF-44E2-BAB4-6FD299772C8B}"/>
              </a:ext>
            </a:extLst>
          </p:cNvPr>
          <p:cNvSpPr txBox="1">
            <a:spLocks noChangeArrowheads="1"/>
          </p:cNvSpPr>
          <p:nvPr/>
        </p:nvSpPr>
        <p:spPr bwMode="auto">
          <a:xfrm>
            <a:off x="6941921" y="1540669"/>
            <a:ext cx="258404"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3</a:t>
            </a:r>
          </a:p>
        </p:txBody>
      </p:sp>
      <p:sp>
        <p:nvSpPr>
          <p:cNvPr id="196" name="Text Box 122">
            <a:extLst>
              <a:ext uri="{FF2B5EF4-FFF2-40B4-BE49-F238E27FC236}">
                <a16:creationId xmlns:a16="http://schemas.microsoft.com/office/drawing/2014/main" xmlns="" id="{4861E5C3-A7CD-4443-8ECB-B11D17A3846D}"/>
              </a:ext>
            </a:extLst>
          </p:cNvPr>
          <p:cNvSpPr txBox="1">
            <a:spLocks noChangeArrowheads="1"/>
          </p:cNvSpPr>
          <p:nvPr/>
        </p:nvSpPr>
        <p:spPr bwMode="auto">
          <a:xfrm>
            <a:off x="4652183" y="2694480"/>
            <a:ext cx="156083"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B</a:t>
            </a:r>
          </a:p>
        </p:txBody>
      </p:sp>
      <p:sp>
        <p:nvSpPr>
          <p:cNvPr id="197" name="Text Box 124">
            <a:extLst>
              <a:ext uri="{FF2B5EF4-FFF2-40B4-BE49-F238E27FC236}">
                <a16:creationId xmlns:a16="http://schemas.microsoft.com/office/drawing/2014/main" xmlns="" id="{ADE8CE7D-8A23-4235-88DE-2AF5227CE420}"/>
              </a:ext>
            </a:extLst>
          </p:cNvPr>
          <p:cNvSpPr txBox="1">
            <a:spLocks noChangeArrowheads="1"/>
          </p:cNvSpPr>
          <p:nvPr/>
        </p:nvSpPr>
        <p:spPr bwMode="auto">
          <a:xfrm>
            <a:off x="6324947" y="3891505"/>
            <a:ext cx="264816"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B</a:t>
            </a:r>
          </a:p>
        </p:txBody>
      </p:sp>
      <p:sp>
        <p:nvSpPr>
          <p:cNvPr id="198" name="Text Box 125">
            <a:extLst>
              <a:ext uri="{FF2B5EF4-FFF2-40B4-BE49-F238E27FC236}">
                <a16:creationId xmlns:a16="http://schemas.microsoft.com/office/drawing/2014/main" xmlns="" id="{6180338C-06A1-4D6B-8C3A-5AC94ECB6E6F}"/>
              </a:ext>
            </a:extLst>
          </p:cNvPr>
          <p:cNvSpPr txBox="1">
            <a:spLocks noChangeArrowheads="1"/>
          </p:cNvSpPr>
          <p:nvPr/>
        </p:nvSpPr>
        <p:spPr bwMode="auto">
          <a:xfrm>
            <a:off x="5847571" y="2694545"/>
            <a:ext cx="167468"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D</a:t>
            </a:r>
          </a:p>
        </p:txBody>
      </p:sp>
      <p:sp>
        <p:nvSpPr>
          <p:cNvPr id="199" name="Text Box 127">
            <a:extLst>
              <a:ext uri="{FF2B5EF4-FFF2-40B4-BE49-F238E27FC236}">
                <a16:creationId xmlns:a16="http://schemas.microsoft.com/office/drawing/2014/main" xmlns="" id="{C64CC049-6A32-4085-A978-1D649B49A930}"/>
              </a:ext>
            </a:extLst>
          </p:cNvPr>
          <p:cNvSpPr txBox="1">
            <a:spLocks noChangeArrowheads="1"/>
          </p:cNvSpPr>
          <p:nvPr/>
        </p:nvSpPr>
        <p:spPr bwMode="auto">
          <a:xfrm>
            <a:off x="7518665" y="3891505"/>
            <a:ext cx="240772"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J</a:t>
            </a:r>
          </a:p>
        </p:txBody>
      </p:sp>
      <p:sp>
        <p:nvSpPr>
          <p:cNvPr id="200" name="Text Box 128">
            <a:extLst>
              <a:ext uri="{FF2B5EF4-FFF2-40B4-BE49-F238E27FC236}">
                <a16:creationId xmlns:a16="http://schemas.microsoft.com/office/drawing/2014/main" xmlns="" id="{4004D1DB-BCCC-4717-9273-CAA3AA0BE12A}"/>
              </a:ext>
            </a:extLst>
          </p:cNvPr>
          <p:cNvSpPr txBox="1">
            <a:spLocks noChangeArrowheads="1"/>
          </p:cNvSpPr>
          <p:nvPr/>
        </p:nvSpPr>
        <p:spPr bwMode="auto">
          <a:xfrm>
            <a:off x="4610447" y="1028700"/>
            <a:ext cx="264816" cy="253916"/>
          </a:xfrm>
          <a:prstGeom prst="rect">
            <a:avLst/>
          </a:prstGeom>
          <a:solidFill>
            <a:schemeClr val="accent2"/>
          </a:solidFill>
          <a:ln>
            <a:noFill/>
          </a:ln>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C</a:t>
            </a:r>
          </a:p>
        </p:txBody>
      </p:sp>
      <p:sp>
        <p:nvSpPr>
          <p:cNvPr id="201" name="Text Box 129">
            <a:extLst>
              <a:ext uri="{FF2B5EF4-FFF2-40B4-BE49-F238E27FC236}">
                <a16:creationId xmlns:a16="http://schemas.microsoft.com/office/drawing/2014/main" xmlns="" id="{796859F6-092C-4CAB-9F04-81568010BDD1}"/>
              </a:ext>
            </a:extLst>
          </p:cNvPr>
          <p:cNvSpPr txBox="1">
            <a:spLocks noChangeArrowheads="1"/>
          </p:cNvSpPr>
          <p:nvPr/>
        </p:nvSpPr>
        <p:spPr bwMode="auto">
          <a:xfrm>
            <a:off x="6324947" y="457200"/>
            <a:ext cx="264816" cy="253916"/>
          </a:xfrm>
          <a:prstGeom prst="rect">
            <a:avLst/>
          </a:prstGeom>
          <a:solidFill>
            <a:schemeClr val="accent2"/>
          </a:solidFill>
          <a:ln>
            <a:noFill/>
          </a:ln>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C</a:t>
            </a:r>
          </a:p>
        </p:txBody>
      </p:sp>
      <p:sp>
        <p:nvSpPr>
          <p:cNvPr id="202" name="Text Box 130">
            <a:extLst>
              <a:ext uri="{FF2B5EF4-FFF2-40B4-BE49-F238E27FC236}">
                <a16:creationId xmlns:a16="http://schemas.microsoft.com/office/drawing/2014/main" xmlns="" id="{19E7B819-A835-4AE5-96CC-21033DAA7F7E}"/>
              </a:ext>
            </a:extLst>
          </p:cNvPr>
          <p:cNvSpPr txBox="1">
            <a:spLocks noChangeArrowheads="1"/>
          </p:cNvSpPr>
          <p:nvPr/>
        </p:nvSpPr>
        <p:spPr bwMode="auto">
          <a:xfrm>
            <a:off x="5808834" y="1028700"/>
            <a:ext cx="260008" cy="253916"/>
          </a:xfrm>
          <a:prstGeom prst="rect">
            <a:avLst/>
          </a:prstGeom>
          <a:solidFill>
            <a:schemeClr val="accent2"/>
          </a:solidFill>
          <a:ln>
            <a:noFill/>
          </a:ln>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E</a:t>
            </a:r>
          </a:p>
        </p:txBody>
      </p:sp>
      <p:sp>
        <p:nvSpPr>
          <p:cNvPr id="203" name="Text Box 131">
            <a:extLst>
              <a:ext uri="{FF2B5EF4-FFF2-40B4-BE49-F238E27FC236}">
                <a16:creationId xmlns:a16="http://schemas.microsoft.com/office/drawing/2014/main" xmlns="" id="{B8C4DE86-3534-402B-9B74-FB8E394223C9}"/>
              </a:ext>
            </a:extLst>
          </p:cNvPr>
          <p:cNvSpPr txBox="1">
            <a:spLocks noChangeArrowheads="1"/>
          </p:cNvSpPr>
          <p:nvPr/>
        </p:nvSpPr>
        <p:spPr bwMode="auto">
          <a:xfrm>
            <a:off x="7522166" y="457200"/>
            <a:ext cx="255199" cy="253916"/>
          </a:xfrm>
          <a:prstGeom prst="rect">
            <a:avLst/>
          </a:prstGeom>
          <a:solidFill>
            <a:schemeClr val="accent2"/>
          </a:solidFill>
          <a:ln>
            <a:noFill/>
          </a:ln>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F</a:t>
            </a:r>
          </a:p>
        </p:txBody>
      </p:sp>
      <p:sp>
        <p:nvSpPr>
          <p:cNvPr id="204" name="Text Box 132">
            <a:extLst>
              <a:ext uri="{FF2B5EF4-FFF2-40B4-BE49-F238E27FC236}">
                <a16:creationId xmlns:a16="http://schemas.microsoft.com/office/drawing/2014/main" xmlns="" id="{65FE12F4-B1FD-4887-A149-AB57AA2F4D67}"/>
              </a:ext>
            </a:extLst>
          </p:cNvPr>
          <p:cNvSpPr txBox="1">
            <a:spLocks noChangeArrowheads="1"/>
          </p:cNvSpPr>
          <p:nvPr/>
        </p:nvSpPr>
        <p:spPr bwMode="auto">
          <a:xfrm>
            <a:off x="4608408" y="3891505"/>
            <a:ext cx="276038"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D</a:t>
            </a:r>
          </a:p>
        </p:txBody>
      </p:sp>
      <p:sp>
        <p:nvSpPr>
          <p:cNvPr id="205" name="Text Box 135">
            <a:extLst>
              <a:ext uri="{FF2B5EF4-FFF2-40B4-BE49-F238E27FC236}">
                <a16:creationId xmlns:a16="http://schemas.microsoft.com/office/drawing/2014/main" xmlns="" id="{06678A73-2F8C-431C-8420-B0CCCEF796F2}"/>
              </a:ext>
            </a:extLst>
          </p:cNvPr>
          <p:cNvSpPr txBox="1">
            <a:spLocks noChangeArrowheads="1"/>
          </p:cNvSpPr>
          <p:nvPr/>
        </p:nvSpPr>
        <p:spPr bwMode="auto">
          <a:xfrm>
            <a:off x="5804165" y="3891505"/>
            <a:ext cx="240772"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J</a:t>
            </a:r>
          </a:p>
        </p:txBody>
      </p:sp>
      <p:sp>
        <p:nvSpPr>
          <p:cNvPr id="206" name="Text Box 136">
            <a:extLst>
              <a:ext uri="{FF2B5EF4-FFF2-40B4-BE49-F238E27FC236}">
                <a16:creationId xmlns:a16="http://schemas.microsoft.com/office/drawing/2014/main" xmlns="" id="{7AA8D0F8-A8AC-44C3-8F9D-3520657B0240}"/>
              </a:ext>
            </a:extLst>
          </p:cNvPr>
          <p:cNvSpPr txBox="1">
            <a:spLocks noChangeArrowheads="1"/>
          </p:cNvSpPr>
          <p:nvPr/>
        </p:nvSpPr>
        <p:spPr bwMode="auto">
          <a:xfrm>
            <a:off x="6323184" y="1028700"/>
            <a:ext cx="260008" cy="253916"/>
          </a:xfrm>
          <a:prstGeom prst="rect">
            <a:avLst/>
          </a:prstGeom>
          <a:solidFill>
            <a:schemeClr val="accent2"/>
          </a:solidFill>
          <a:ln>
            <a:noFill/>
          </a:ln>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E</a:t>
            </a:r>
          </a:p>
        </p:txBody>
      </p:sp>
      <p:sp>
        <p:nvSpPr>
          <p:cNvPr id="207" name="Text Box 137">
            <a:extLst>
              <a:ext uri="{FF2B5EF4-FFF2-40B4-BE49-F238E27FC236}">
                <a16:creationId xmlns:a16="http://schemas.microsoft.com/office/drawing/2014/main" xmlns="" id="{A1677EAE-FF70-4071-ADD6-E4DD0C501A4F}"/>
              </a:ext>
            </a:extLst>
          </p:cNvPr>
          <p:cNvSpPr txBox="1">
            <a:spLocks noChangeArrowheads="1"/>
          </p:cNvSpPr>
          <p:nvPr/>
        </p:nvSpPr>
        <p:spPr bwMode="auto">
          <a:xfrm>
            <a:off x="7523860" y="1028700"/>
            <a:ext cx="274435" cy="253916"/>
          </a:xfrm>
          <a:prstGeom prst="rect">
            <a:avLst/>
          </a:prstGeom>
          <a:solidFill>
            <a:schemeClr val="accent2"/>
          </a:solidFill>
          <a:ln>
            <a:noFill/>
          </a:ln>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G</a:t>
            </a:r>
          </a:p>
        </p:txBody>
      </p:sp>
      <p:sp>
        <p:nvSpPr>
          <p:cNvPr id="208" name="Text Box 138">
            <a:extLst>
              <a:ext uri="{FF2B5EF4-FFF2-40B4-BE49-F238E27FC236}">
                <a16:creationId xmlns:a16="http://schemas.microsoft.com/office/drawing/2014/main" xmlns="" id="{8290AA0F-29BC-406B-BE93-5E3279BC61C2}"/>
              </a:ext>
            </a:extLst>
          </p:cNvPr>
          <p:cNvSpPr txBox="1">
            <a:spLocks noChangeArrowheads="1"/>
          </p:cNvSpPr>
          <p:nvPr/>
        </p:nvSpPr>
        <p:spPr bwMode="auto">
          <a:xfrm>
            <a:off x="4603979" y="1600200"/>
            <a:ext cx="255199"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F</a:t>
            </a:r>
          </a:p>
        </p:txBody>
      </p:sp>
      <p:sp>
        <p:nvSpPr>
          <p:cNvPr id="209" name="Text Box 139">
            <a:extLst>
              <a:ext uri="{FF2B5EF4-FFF2-40B4-BE49-F238E27FC236}">
                <a16:creationId xmlns:a16="http://schemas.microsoft.com/office/drawing/2014/main" xmlns="" id="{4F2B8FFA-F100-4EBD-878B-162EDABAF78D}"/>
              </a:ext>
            </a:extLst>
          </p:cNvPr>
          <p:cNvSpPr txBox="1">
            <a:spLocks noChangeArrowheads="1"/>
          </p:cNvSpPr>
          <p:nvPr/>
        </p:nvSpPr>
        <p:spPr bwMode="auto">
          <a:xfrm>
            <a:off x="6318444" y="3273119"/>
            <a:ext cx="255199"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F</a:t>
            </a:r>
          </a:p>
        </p:txBody>
      </p:sp>
      <p:sp>
        <p:nvSpPr>
          <p:cNvPr id="210" name="Text Box 140">
            <a:extLst>
              <a:ext uri="{FF2B5EF4-FFF2-40B4-BE49-F238E27FC236}">
                <a16:creationId xmlns:a16="http://schemas.microsoft.com/office/drawing/2014/main" xmlns="" id="{28FDE62F-C1B0-4C08-9510-BA2DA0234AC7}"/>
              </a:ext>
            </a:extLst>
          </p:cNvPr>
          <p:cNvSpPr txBox="1">
            <a:spLocks noChangeArrowheads="1"/>
          </p:cNvSpPr>
          <p:nvPr/>
        </p:nvSpPr>
        <p:spPr bwMode="auto">
          <a:xfrm>
            <a:off x="5805823" y="1600200"/>
            <a:ext cx="274435"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G</a:t>
            </a:r>
          </a:p>
        </p:txBody>
      </p:sp>
      <p:sp>
        <p:nvSpPr>
          <p:cNvPr id="211" name="Text Box 141">
            <a:extLst>
              <a:ext uri="{FF2B5EF4-FFF2-40B4-BE49-F238E27FC236}">
                <a16:creationId xmlns:a16="http://schemas.microsoft.com/office/drawing/2014/main" xmlns="" id="{017A4354-D761-478F-A1AB-BDB65143EA3D}"/>
              </a:ext>
            </a:extLst>
          </p:cNvPr>
          <p:cNvSpPr txBox="1">
            <a:spLocks noChangeArrowheads="1"/>
          </p:cNvSpPr>
          <p:nvPr/>
        </p:nvSpPr>
        <p:spPr bwMode="auto">
          <a:xfrm>
            <a:off x="7514131" y="3273119"/>
            <a:ext cx="23436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I</a:t>
            </a:r>
          </a:p>
        </p:txBody>
      </p:sp>
      <p:sp>
        <p:nvSpPr>
          <p:cNvPr id="212" name="Text Box 142">
            <a:extLst>
              <a:ext uri="{FF2B5EF4-FFF2-40B4-BE49-F238E27FC236}">
                <a16:creationId xmlns:a16="http://schemas.microsoft.com/office/drawing/2014/main" xmlns="" id="{434E701B-2F03-480B-8E5A-ADB7F199BA4B}"/>
              </a:ext>
            </a:extLst>
          </p:cNvPr>
          <p:cNvSpPr txBox="1">
            <a:spLocks noChangeArrowheads="1"/>
          </p:cNvSpPr>
          <p:nvPr/>
        </p:nvSpPr>
        <p:spPr bwMode="auto">
          <a:xfrm>
            <a:off x="6320138" y="1597819"/>
            <a:ext cx="274435"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G</a:t>
            </a:r>
          </a:p>
        </p:txBody>
      </p:sp>
      <p:sp>
        <p:nvSpPr>
          <p:cNvPr id="213" name="Text Box 143">
            <a:extLst>
              <a:ext uri="{FF2B5EF4-FFF2-40B4-BE49-F238E27FC236}">
                <a16:creationId xmlns:a16="http://schemas.microsoft.com/office/drawing/2014/main" xmlns="" id="{D41D2D74-4420-48CE-BB48-7D5B89858A80}"/>
              </a:ext>
            </a:extLst>
          </p:cNvPr>
          <p:cNvSpPr txBox="1">
            <a:spLocks noChangeArrowheads="1"/>
          </p:cNvSpPr>
          <p:nvPr/>
        </p:nvSpPr>
        <p:spPr bwMode="auto">
          <a:xfrm>
            <a:off x="4617545" y="3244024"/>
            <a:ext cx="274435"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G</a:t>
            </a:r>
          </a:p>
        </p:txBody>
      </p:sp>
      <p:sp>
        <p:nvSpPr>
          <p:cNvPr id="214" name="Text Box 144">
            <a:extLst>
              <a:ext uri="{FF2B5EF4-FFF2-40B4-BE49-F238E27FC236}">
                <a16:creationId xmlns:a16="http://schemas.microsoft.com/office/drawing/2014/main" xmlns="" id="{6E94D41A-84E8-4875-B545-F02379E8EC83}"/>
              </a:ext>
            </a:extLst>
          </p:cNvPr>
          <p:cNvSpPr txBox="1">
            <a:spLocks noChangeArrowheads="1"/>
          </p:cNvSpPr>
          <p:nvPr/>
        </p:nvSpPr>
        <p:spPr bwMode="auto">
          <a:xfrm>
            <a:off x="7514132" y="1597819"/>
            <a:ext cx="23436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I</a:t>
            </a:r>
          </a:p>
        </p:txBody>
      </p:sp>
      <p:sp>
        <p:nvSpPr>
          <p:cNvPr id="215" name="Text Box 145">
            <a:extLst>
              <a:ext uri="{FF2B5EF4-FFF2-40B4-BE49-F238E27FC236}">
                <a16:creationId xmlns:a16="http://schemas.microsoft.com/office/drawing/2014/main" xmlns="" id="{7575BADC-A681-418D-9F7F-7BF91C5F0A8A}"/>
              </a:ext>
            </a:extLst>
          </p:cNvPr>
          <p:cNvSpPr txBox="1">
            <a:spLocks noChangeArrowheads="1"/>
          </p:cNvSpPr>
          <p:nvPr/>
        </p:nvSpPr>
        <p:spPr bwMode="auto">
          <a:xfrm>
            <a:off x="5812499" y="3244024"/>
            <a:ext cx="240772"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J</a:t>
            </a:r>
          </a:p>
        </p:txBody>
      </p:sp>
      <p:sp>
        <p:nvSpPr>
          <p:cNvPr id="216" name="Text Box 148">
            <a:extLst>
              <a:ext uri="{FF2B5EF4-FFF2-40B4-BE49-F238E27FC236}">
                <a16:creationId xmlns:a16="http://schemas.microsoft.com/office/drawing/2014/main" xmlns="" id="{FC421E12-9331-45A3-AB74-EAABF43890CB}"/>
              </a:ext>
            </a:extLst>
          </p:cNvPr>
          <p:cNvSpPr txBox="1">
            <a:spLocks noChangeArrowheads="1"/>
          </p:cNvSpPr>
          <p:nvPr/>
        </p:nvSpPr>
        <p:spPr bwMode="auto">
          <a:xfrm>
            <a:off x="5808927" y="2116931"/>
            <a:ext cx="240772"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J</a:t>
            </a:r>
          </a:p>
        </p:txBody>
      </p:sp>
      <p:sp>
        <p:nvSpPr>
          <p:cNvPr id="217" name="Text Box 149">
            <a:extLst>
              <a:ext uri="{FF2B5EF4-FFF2-40B4-BE49-F238E27FC236}">
                <a16:creationId xmlns:a16="http://schemas.microsoft.com/office/drawing/2014/main" xmlns="" id="{A5516FDF-90C9-4820-8AAD-2492BF10BE03}"/>
              </a:ext>
            </a:extLst>
          </p:cNvPr>
          <p:cNvSpPr txBox="1">
            <a:spLocks noChangeArrowheads="1"/>
          </p:cNvSpPr>
          <p:nvPr/>
        </p:nvSpPr>
        <p:spPr bwMode="auto">
          <a:xfrm>
            <a:off x="4607816" y="2116931"/>
            <a:ext cx="23436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I</a:t>
            </a:r>
          </a:p>
        </p:txBody>
      </p:sp>
      <p:sp>
        <p:nvSpPr>
          <p:cNvPr id="218" name="Oval 157">
            <a:extLst>
              <a:ext uri="{FF2B5EF4-FFF2-40B4-BE49-F238E27FC236}">
                <a16:creationId xmlns:a16="http://schemas.microsoft.com/office/drawing/2014/main" xmlns="" id="{CF6199F7-3D02-4A11-A67D-B84482D9E881}"/>
              </a:ext>
            </a:extLst>
          </p:cNvPr>
          <p:cNvSpPr>
            <a:spLocks noChangeAspect="1" noChangeArrowheads="1"/>
          </p:cNvSpPr>
          <p:nvPr/>
        </p:nvSpPr>
        <p:spPr bwMode="auto">
          <a:xfrm>
            <a:off x="4572000" y="400050"/>
            <a:ext cx="342900" cy="342900"/>
          </a:xfrm>
          <a:prstGeom prst="ellipse">
            <a:avLst/>
          </a:prstGeom>
          <a:solidFill>
            <a:schemeClr val="accent2"/>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sp>
        <p:nvSpPr>
          <p:cNvPr id="219" name="Oval 158">
            <a:extLst>
              <a:ext uri="{FF2B5EF4-FFF2-40B4-BE49-F238E27FC236}">
                <a16:creationId xmlns:a16="http://schemas.microsoft.com/office/drawing/2014/main" xmlns="" id="{BD11663E-6F0B-41DA-AACA-AFE6DC9E0005}"/>
              </a:ext>
            </a:extLst>
          </p:cNvPr>
          <p:cNvSpPr>
            <a:spLocks noChangeArrowheads="1"/>
          </p:cNvSpPr>
          <p:nvPr/>
        </p:nvSpPr>
        <p:spPr bwMode="auto">
          <a:xfrm>
            <a:off x="5772150" y="400050"/>
            <a:ext cx="342900" cy="342900"/>
          </a:xfrm>
          <a:prstGeom prst="ellipse">
            <a:avLst/>
          </a:prstGeom>
          <a:solidFill>
            <a:schemeClr val="accent2"/>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cxnSp>
        <p:nvCxnSpPr>
          <p:cNvPr id="220" name="AutoShape 159">
            <a:extLst>
              <a:ext uri="{FF2B5EF4-FFF2-40B4-BE49-F238E27FC236}">
                <a16:creationId xmlns:a16="http://schemas.microsoft.com/office/drawing/2014/main" xmlns="" id="{01306E33-820E-47B4-9EC8-0A58BCC0D74F}"/>
              </a:ext>
            </a:extLst>
          </p:cNvPr>
          <p:cNvCxnSpPr>
            <a:cxnSpLocks noChangeShapeType="1"/>
            <a:stCxn id="218" idx="6"/>
            <a:endCxn id="219" idx="2"/>
          </p:cNvCxnSpPr>
          <p:nvPr/>
        </p:nvCxnSpPr>
        <p:spPr bwMode="auto">
          <a:xfrm>
            <a:off x="4914900" y="571500"/>
            <a:ext cx="857250" cy="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221" name="Text Box 160">
            <a:extLst>
              <a:ext uri="{FF2B5EF4-FFF2-40B4-BE49-F238E27FC236}">
                <a16:creationId xmlns:a16="http://schemas.microsoft.com/office/drawing/2014/main" xmlns="" id="{8D5C53C6-D87A-4A38-8FD0-A3BAE875A604}"/>
              </a:ext>
            </a:extLst>
          </p:cNvPr>
          <p:cNvSpPr txBox="1">
            <a:spLocks noChangeArrowheads="1"/>
          </p:cNvSpPr>
          <p:nvPr/>
        </p:nvSpPr>
        <p:spPr bwMode="auto">
          <a:xfrm>
            <a:off x="5230992" y="400050"/>
            <a:ext cx="258404" cy="253916"/>
          </a:xfrm>
          <a:prstGeom prst="rect">
            <a:avLst/>
          </a:prstGeom>
          <a:solidFill>
            <a:schemeClr val="accent2"/>
          </a:solidFill>
          <a:ln>
            <a:noFill/>
          </a:ln>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1</a:t>
            </a:r>
          </a:p>
        </p:txBody>
      </p:sp>
      <p:sp>
        <p:nvSpPr>
          <p:cNvPr id="222" name="Text Box 161">
            <a:extLst>
              <a:ext uri="{FF2B5EF4-FFF2-40B4-BE49-F238E27FC236}">
                <a16:creationId xmlns:a16="http://schemas.microsoft.com/office/drawing/2014/main" xmlns="" id="{94C7FD38-09C5-490B-AF6A-4DE7965889AD}"/>
              </a:ext>
            </a:extLst>
          </p:cNvPr>
          <p:cNvSpPr txBox="1">
            <a:spLocks noChangeArrowheads="1"/>
          </p:cNvSpPr>
          <p:nvPr/>
        </p:nvSpPr>
        <p:spPr bwMode="auto">
          <a:xfrm>
            <a:off x="4614019" y="457200"/>
            <a:ext cx="264816" cy="253916"/>
          </a:xfrm>
          <a:prstGeom prst="rect">
            <a:avLst/>
          </a:prstGeom>
          <a:solidFill>
            <a:schemeClr val="accent2"/>
          </a:solidFill>
          <a:ln>
            <a:noFill/>
          </a:ln>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A</a:t>
            </a:r>
          </a:p>
        </p:txBody>
      </p:sp>
      <p:sp>
        <p:nvSpPr>
          <p:cNvPr id="223" name="Text Box 162">
            <a:extLst>
              <a:ext uri="{FF2B5EF4-FFF2-40B4-BE49-F238E27FC236}">
                <a16:creationId xmlns:a16="http://schemas.microsoft.com/office/drawing/2014/main" xmlns="" id="{5ACECEB2-13ED-45D2-AFEE-B70E81249631}"/>
              </a:ext>
            </a:extLst>
          </p:cNvPr>
          <p:cNvSpPr txBox="1">
            <a:spLocks noChangeArrowheads="1"/>
          </p:cNvSpPr>
          <p:nvPr/>
        </p:nvSpPr>
        <p:spPr bwMode="auto">
          <a:xfrm>
            <a:off x="5808558" y="457200"/>
            <a:ext cx="276038" cy="253916"/>
          </a:xfrm>
          <a:prstGeom prst="rect">
            <a:avLst/>
          </a:prstGeom>
          <a:solidFill>
            <a:schemeClr val="accent2"/>
          </a:solidFill>
          <a:ln>
            <a:noFill/>
          </a:ln>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D</a:t>
            </a:r>
          </a:p>
        </p:txBody>
      </p:sp>
      <p:sp>
        <p:nvSpPr>
          <p:cNvPr id="224" name="Oval 163">
            <a:extLst>
              <a:ext uri="{FF2B5EF4-FFF2-40B4-BE49-F238E27FC236}">
                <a16:creationId xmlns:a16="http://schemas.microsoft.com/office/drawing/2014/main" xmlns="" id="{61967565-8375-44A0-BA04-538714C8B0F3}"/>
              </a:ext>
            </a:extLst>
          </p:cNvPr>
          <p:cNvSpPr>
            <a:spLocks noChangeAspect="1" noChangeArrowheads="1"/>
          </p:cNvSpPr>
          <p:nvPr/>
        </p:nvSpPr>
        <p:spPr bwMode="auto">
          <a:xfrm>
            <a:off x="6278165" y="2643319"/>
            <a:ext cx="342900" cy="342900"/>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sp>
        <p:nvSpPr>
          <p:cNvPr id="225" name="Oval 164">
            <a:extLst>
              <a:ext uri="{FF2B5EF4-FFF2-40B4-BE49-F238E27FC236}">
                <a16:creationId xmlns:a16="http://schemas.microsoft.com/office/drawing/2014/main" xmlns="" id="{2059F6EF-F76E-490C-B5B6-07A6E9321766}"/>
              </a:ext>
            </a:extLst>
          </p:cNvPr>
          <p:cNvSpPr>
            <a:spLocks noChangeArrowheads="1"/>
          </p:cNvSpPr>
          <p:nvPr/>
        </p:nvSpPr>
        <p:spPr bwMode="auto">
          <a:xfrm>
            <a:off x="7478315" y="2643319"/>
            <a:ext cx="342900" cy="342900"/>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cxnSp>
        <p:nvCxnSpPr>
          <p:cNvPr id="226" name="AutoShape 165">
            <a:extLst>
              <a:ext uri="{FF2B5EF4-FFF2-40B4-BE49-F238E27FC236}">
                <a16:creationId xmlns:a16="http://schemas.microsoft.com/office/drawing/2014/main" xmlns="" id="{9F2712B0-631D-40B3-93FD-D671339C7CDD}"/>
              </a:ext>
            </a:extLst>
          </p:cNvPr>
          <p:cNvCxnSpPr>
            <a:cxnSpLocks noChangeShapeType="1"/>
            <a:stCxn id="224" idx="6"/>
            <a:endCxn id="225" idx="2"/>
          </p:cNvCxnSpPr>
          <p:nvPr/>
        </p:nvCxnSpPr>
        <p:spPr bwMode="auto">
          <a:xfrm>
            <a:off x="6621065" y="2814769"/>
            <a:ext cx="857250" cy="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227" name="Text Box 166">
            <a:extLst>
              <a:ext uri="{FF2B5EF4-FFF2-40B4-BE49-F238E27FC236}">
                <a16:creationId xmlns:a16="http://schemas.microsoft.com/office/drawing/2014/main" xmlns="" id="{8EDDC5B7-ACFA-49B5-B11A-7A7AE5DBD310}"/>
              </a:ext>
            </a:extLst>
          </p:cNvPr>
          <p:cNvSpPr txBox="1">
            <a:spLocks noChangeArrowheads="1"/>
          </p:cNvSpPr>
          <p:nvPr/>
        </p:nvSpPr>
        <p:spPr bwMode="auto">
          <a:xfrm>
            <a:off x="6937158" y="2643319"/>
            <a:ext cx="258404"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4</a:t>
            </a:r>
          </a:p>
        </p:txBody>
      </p:sp>
      <p:sp>
        <p:nvSpPr>
          <p:cNvPr id="228" name="Text Box 167">
            <a:extLst>
              <a:ext uri="{FF2B5EF4-FFF2-40B4-BE49-F238E27FC236}">
                <a16:creationId xmlns:a16="http://schemas.microsoft.com/office/drawing/2014/main" xmlns="" id="{D49968A1-2A38-4E27-9866-8ECA98ABB5F8}"/>
              </a:ext>
            </a:extLst>
          </p:cNvPr>
          <p:cNvSpPr txBox="1">
            <a:spLocks noChangeArrowheads="1"/>
          </p:cNvSpPr>
          <p:nvPr/>
        </p:nvSpPr>
        <p:spPr bwMode="auto">
          <a:xfrm>
            <a:off x="6316612" y="2700469"/>
            <a:ext cx="264816"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B</a:t>
            </a:r>
          </a:p>
        </p:txBody>
      </p:sp>
      <p:sp>
        <p:nvSpPr>
          <p:cNvPr id="229" name="Text Box 168">
            <a:extLst>
              <a:ext uri="{FF2B5EF4-FFF2-40B4-BE49-F238E27FC236}">
                <a16:creationId xmlns:a16="http://schemas.microsoft.com/office/drawing/2014/main" xmlns="" id="{7D26DF2C-1B29-4195-AD05-C4C0F437EE3C}"/>
              </a:ext>
            </a:extLst>
          </p:cNvPr>
          <p:cNvSpPr txBox="1">
            <a:spLocks noChangeArrowheads="1"/>
          </p:cNvSpPr>
          <p:nvPr/>
        </p:nvSpPr>
        <p:spPr bwMode="auto">
          <a:xfrm>
            <a:off x="7516762" y="2700469"/>
            <a:ext cx="264816"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C</a:t>
            </a:r>
          </a:p>
        </p:txBody>
      </p:sp>
      <p:sp>
        <p:nvSpPr>
          <p:cNvPr id="230" name="Oval 169">
            <a:extLst>
              <a:ext uri="{FF2B5EF4-FFF2-40B4-BE49-F238E27FC236}">
                <a16:creationId xmlns:a16="http://schemas.microsoft.com/office/drawing/2014/main" xmlns="" id="{407C5B43-02C6-4219-ACF6-B6341E373184}"/>
              </a:ext>
            </a:extLst>
          </p:cNvPr>
          <p:cNvSpPr>
            <a:spLocks noChangeAspect="1" noChangeArrowheads="1"/>
          </p:cNvSpPr>
          <p:nvPr/>
        </p:nvSpPr>
        <p:spPr bwMode="auto">
          <a:xfrm>
            <a:off x="6282928" y="2106215"/>
            <a:ext cx="342900" cy="342900"/>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sp>
        <p:nvSpPr>
          <p:cNvPr id="231" name="Oval 170">
            <a:extLst>
              <a:ext uri="{FF2B5EF4-FFF2-40B4-BE49-F238E27FC236}">
                <a16:creationId xmlns:a16="http://schemas.microsoft.com/office/drawing/2014/main" xmlns="" id="{6E69A8BB-F4DB-49C9-9A6B-7693B50FA5CB}"/>
              </a:ext>
            </a:extLst>
          </p:cNvPr>
          <p:cNvSpPr>
            <a:spLocks noChangeArrowheads="1"/>
          </p:cNvSpPr>
          <p:nvPr/>
        </p:nvSpPr>
        <p:spPr bwMode="auto">
          <a:xfrm>
            <a:off x="7483078" y="2106215"/>
            <a:ext cx="342900" cy="342900"/>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cxnSp>
        <p:nvCxnSpPr>
          <p:cNvPr id="232" name="AutoShape 171">
            <a:extLst>
              <a:ext uri="{FF2B5EF4-FFF2-40B4-BE49-F238E27FC236}">
                <a16:creationId xmlns:a16="http://schemas.microsoft.com/office/drawing/2014/main" xmlns="" id="{7B93FCEE-17E2-418C-B4DC-75704B546DC4}"/>
              </a:ext>
            </a:extLst>
          </p:cNvPr>
          <p:cNvCxnSpPr>
            <a:cxnSpLocks noChangeShapeType="1"/>
            <a:stCxn id="230" idx="6"/>
            <a:endCxn id="231" idx="2"/>
          </p:cNvCxnSpPr>
          <p:nvPr/>
        </p:nvCxnSpPr>
        <p:spPr bwMode="auto">
          <a:xfrm>
            <a:off x="6625828" y="2277665"/>
            <a:ext cx="857250" cy="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233" name="Text Box 172">
            <a:extLst>
              <a:ext uri="{FF2B5EF4-FFF2-40B4-BE49-F238E27FC236}">
                <a16:creationId xmlns:a16="http://schemas.microsoft.com/office/drawing/2014/main" xmlns="" id="{D1CF7455-7D11-4408-93DA-873B0EE04E10}"/>
              </a:ext>
            </a:extLst>
          </p:cNvPr>
          <p:cNvSpPr txBox="1">
            <a:spLocks noChangeArrowheads="1"/>
          </p:cNvSpPr>
          <p:nvPr/>
        </p:nvSpPr>
        <p:spPr bwMode="auto">
          <a:xfrm>
            <a:off x="6941920" y="2106215"/>
            <a:ext cx="258404"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4</a:t>
            </a:r>
          </a:p>
        </p:txBody>
      </p:sp>
      <p:sp>
        <p:nvSpPr>
          <p:cNvPr id="234" name="Text Box 173">
            <a:extLst>
              <a:ext uri="{FF2B5EF4-FFF2-40B4-BE49-F238E27FC236}">
                <a16:creationId xmlns:a16="http://schemas.microsoft.com/office/drawing/2014/main" xmlns="" id="{1F246727-BD46-4167-A92D-1398C14B72EE}"/>
              </a:ext>
            </a:extLst>
          </p:cNvPr>
          <p:cNvSpPr txBox="1">
            <a:spLocks noChangeArrowheads="1"/>
          </p:cNvSpPr>
          <p:nvPr/>
        </p:nvSpPr>
        <p:spPr bwMode="auto">
          <a:xfrm>
            <a:off x="6324947" y="2163365"/>
            <a:ext cx="264816"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A</a:t>
            </a:r>
          </a:p>
        </p:txBody>
      </p:sp>
      <p:sp>
        <p:nvSpPr>
          <p:cNvPr id="235" name="Text Box 174">
            <a:extLst>
              <a:ext uri="{FF2B5EF4-FFF2-40B4-BE49-F238E27FC236}">
                <a16:creationId xmlns:a16="http://schemas.microsoft.com/office/drawing/2014/main" xmlns="" id="{87CA8243-A488-4583-9B58-F12E373FD87F}"/>
              </a:ext>
            </a:extLst>
          </p:cNvPr>
          <p:cNvSpPr txBox="1">
            <a:spLocks noChangeArrowheads="1"/>
          </p:cNvSpPr>
          <p:nvPr/>
        </p:nvSpPr>
        <p:spPr bwMode="auto">
          <a:xfrm>
            <a:off x="7521524" y="2163365"/>
            <a:ext cx="264816"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B</a:t>
            </a: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922" name="Oval 26">
            <a:extLst>
              <a:ext uri="{FF2B5EF4-FFF2-40B4-BE49-F238E27FC236}">
                <a16:creationId xmlns:a16="http://schemas.microsoft.com/office/drawing/2014/main" xmlns="" id="{BCBEAA14-2689-4C06-8878-F623DD231968}"/>
              </a:ext>
            </a:extLst>
          </p:cNvPr>
          <p:cNvSpPr>
            <a:spLocks noChangeAspect="1" noChangeArrowheads="1"/>
          </p:cNvSpPr>
          <p:nvPr/>
        </p:nvSpPr>
        <p:spPr bwMode="auto">
          <a:xfrm>
            <a:off x="2457450" y="1543050"/>
            <a:ext cx="342900" cy="3429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sp>
        <p:nvSpPr>
          <p:cNvPr id="80923" name="Oval 27">
            <a:extLst>
              <a:ext uri="{FF2B5EF4-FFF2-40B4-BE49-F238E27FC236}">
                <a16:creationId xmlns:a16="http://schemas.microsoft.com/office/drawing/2014/main" xmlns="" id="{F8EEB94E-5591-4027-8A5A-C4BD4B6FE056}"/>
              </a:ext>
            </a:extLst>
          </p:cNvPr>
          <p:cNvSpPr>
            <a:spLocks noChangeArrowheads="1"/>
          </p:cNvSpPr>
          <p:nvPr/>
        </p:nvSpPr>
        <p:spPr bwMode="auto">
          <a:xfrm>
            <a:off x="3657600" y="1543050"/>
            <a:ext cx="342900" cy="342900"/>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cxnSp>
        <p:nvCxnSpPr>
          <p:cNvPr id="80924" name="AutoShape 28">
            <a:extLst>
              <a:ext uri="{FF2B5EF4-FFF2-40B4-BE49-F238E27FC236}">
                <a16:creationId xmlns:a16="http://schemas.microsoft.com/office/drawing/2014/main" xmlns="" id="{D7F44C65-ABB7-44AC-9F7D-83EBDB8B5C00}"/>
              </a:ext>
            </a:extLst>
          </p:cNvPr>
          <p:cNvCxnSpPr>
            <a:cxnSpLocks noChangeShapeType="1"/>
            <a:stCxn id="80922" idx="6"/>
            <a:endCxn id="80923" idx="2"/>
          </p:cNvCxnSpPr>
          <p:nvPr/>
        </p:nvCxnSpPr>
        <p:spPr bwMode="auto">
          <a:xfrm>
            <a:off x="2800350" y="1714500"/>
            <a:ext cx="857250" cy="0"/>
          </a:xfrm>
          <a:prstGeom prst="straightConnector1">
            <a:avLst/>
          </a:prstGeom>
          <a:noFill/>
          <a:ln w="9525">
            <a:solidFill>
              <a:srgbClr val="FFFF00"/>
            </a:solidFill>
            <a:round/>
            <a:headEnd/>
            <a:tailEnd/>
          </a:ln>
          <a:extLst>
            <a:ext uri="{909E8E84-426E-40DD-AFC4-6F175D3DCCD1}">
              <a14:hiddenFill xmlns:a14="http://schemas.microsoft.com/office/drawing/2010/main">
                <a:noFill/>
              </a14:hiddenFill>
            </a:ext>
          </a:extLst>
        </p:spPr>
      </p:cxnSp>
      <p:sp>
        <p:nvSpPr>
          <p:cNvPr id="80925" name="Text Box 29">
            <a:extLst>
              <a:ext uri="{FF2B5EF4-FFF2-40B4-BE49-F238E27FC236}">
                <a16:creationId xmlns:a16="http://schemas.microsoft.com/office/drawing/2014/main" xmlns="" id="{E2BB9C1E-1105-45BC-995E-FA07DBF10A3F}"/>
              </a:ext>
            </a:extLst>
          </p:cNvPr>
          <p:cNvSpPr txBox="1">
            <a:spLocks noChangeArrowheads="1"/>
          </p:cNvSpPr>
          <p:nvPr/>
        </p:nvSpPr>
        <p:spPr bwMode="auto">
          <a:xfrm>
            <a:off x="3116442" y="1543050"/>
            <a:ext cx="258404"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4</a:t>
            </a:r>
          </a:p>
        </p:txBody>
      </p:sp>
      <p:sp>
        <p:nvSpPr>
          <p:cNvPr id="80926" name="Oval 30">
            <a:extLst>
              <a:ext uri="{FF2B5EF4-FFF2-40B4-BE49-F238E27FC236}">
                <a16:creationId xmlns:a16="http://schemas.microsoft.com/office/drawing/2014/main" xmlns="" id="{C3410BCC-7236-4456-AE96-3FFC181D3B1A}"/>
              </a:ext>
            </a:extLst>
          </p:cNvPr>
          <p:cNvSpPr>
            <a:spLocks noChangeArrowheads="1"/>
          </p:cNvSpPr>
          <p:nvPr/>
        </p:nvSpPr>
        <p:spPr bwMode="auto">
          <a:xfrm>
            <a:off x="3028950" y="2228850"/>
            <a:ext cx="342900" cy="342900"/>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sp>
        <p:nvSpPr>
          <p:cNvPr id="80927" name="Oval 31">
            <a:extLst>
              <a:ext uri="{FF2B5EF4-FFF2-40B4-BE49-F238E27FC236}">
                <a16:creationId xmlns:a16="http://schemas.microsoft.com/office/drawing/2014/main" xmlns="" id="{BFD1676E-A1AB-4888-A77A-A242F6ACD32E}"/>
              </a:ext>
            </a:extLst>
          </p:cNvPr>
          <p:cNvSpPr>
            <a:spLocks noChangeArrowheads="1"/>
          </p:cNvSpPr>
          <p:nvPr/>
        </p:nvSpPr>
        <p:spPr bwMode="auto">
          <a:xfrm>
            <a:off x="1714500" y="2686050"/>
            <a:ext cx="342900" cy="342900"/>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sp>
        <p:nvSpPr>
          <p:cNvPr id="80928" name="Oval 32">
            <a:extLst>
              <a:ext uri="{FF2B5EF4-FFF2-40B4-BE49-F238E27FC236}">
                <a16:creationId xmlns:a16="http://schemas.microsoft.com/office/drawing/2014/main" xmlns="" id="{DEBC309B-597D-4B83-99D1-007903991D04}"/>
              </a:ext>
            </a:extLst>
          </p:cNvPr>
          <p:cNvSpPr>
            <a:spLocks noChangeArrowheads="1"/>
          </p:cNvSpPr>
          <p:nvPr/>
        </p:nvSpPr>
        <p:spPr bwMode="auto">
          <a:xfrm>
            <a:off x="2571750" y="4286250"/>
            <a:ext cx="342900" cy="342900"/>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sp>
        <p:nvSpPr>
          <p:cNvPr id="80929" name="Oval 33">
            <a:extLst>
              <a:ext uri="{FF2B5EF4-FFF2-40B4-BE49-F238E27FC236}">
                <a16:creationId xmlns:a16="http://schemas.microsoft.com/office/drawing/2014/main" xmlns="" id="{220ACED3-4E9C-47D0-97A5-76EC8F90F127}"/>
              </a:ext>
            </a:extLst>
          </p:cNvPr>
          <p:cNvSpPr>
            <a:spLocks noChangeArrowheads="1"/>
          </p:cNvSpPr>
          <p:nvPr/>
        </p:nvSpPr>
        <p:spPr bwMode="auto">
          <a:xfrm>
            <a:off x="3600450" y="2286000"/>
            <a:ext cx="342900" cy="342900"/>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sp>
        <p:nvSpPr>
          <p:cNvPr id="80930" name="Oval 34">
            <a:extLst>
              <a:ext uri="{FF2B5EF4-FFF2-40B4-BE49-F238E27FC236}">
                <a16:creationId xmlns:a16="http://schemas.microsoft.com/office/drawing/2014/main" xmlns="" id="{9A3D5EAA-A34E-462C-ACC4-4446F4E872CF}"/>
              </a:ext>
            </a:extLst>
          </p:cNvPr>
          <p:cNvSpPr>
            <a:spLocks noChangeArrowheads="1"/>
          </p:cNvSpPr>
          <p:nvPr/>
        </p:nvSpPr>
        <p:spPr bwMode="auto">
          <a:xfrm>
            <a:off x="3028950" y="3028950"/>
            <a:ext cx="342900" cy="342900"/>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cxnSp>
        <p:nvCxnSpPr>
          <p:cNvPr id="80931" name="AutoShape 35">
            <a:extLst>
              <a:ext uri="{FF2B5EF4-FFF2-40B4-BE49-F238E27FC236}">
                <a16:creationId xmlns:a16="http://schemas.microsoft.com/office/drawing/2014/main" xmlns="" id="{2E6A07D5-E08C-4980-BC8E-589C83899000}"/>
              </a:ext>
            </a:extLst>
          </p:cNvPr>
          <p:cNvCxnSpPr>
            <a:cxnSpLocks noChangeShapeType="1"/>
            <a:stCxn id="80922" idx="3"/>
            <a:endCxn id="80927" idx="7"/>
          </p:cNvCxnSpPr>
          <p:nvPr/>
        </p:nvCxnSpPr>
        <p:spPr bwMode="auto">
          <a:xfrm flipH="1">
            <a:off x="2007394" y="1835944"/>
            <a:ext cx="500063" cy="900113"/>
          </a:xfrm>
          <a:prstGeom prst="straightConnector1">
            <a:avLst/>
          </a:prstGeom>
          <a:noFill/>
          <a:ln w="9525">
            <a:solidFill>
              <a:srgbClr val="FFFF00"/>
            </a:solidFill>
            <a:round/>
            <a:headEnd/>
            <a:tailEnd/>
          </a:ln>
          <a:extLst>
            <a:ext uri="{909E8E84-426E-40DD-AFC4-6F175D3DCCD1}">
              <a14:hiddenFill xmlns:a14="http://schemas.microsoft.com/office/drawing/2010/main">
                <a:noFill/>
              </a14:hiddenFill>
            </a:ext>
          </a:extLst>
        </p:spPr>
      </p:cxnSp>
      <p:cxnSp>
        <p:nvCxnSpPr>
          <p:cNvPr id="80932" name="AutoShape 36">
            <a:extLst>
              <a:ext uri="{FF2B5EF4-FFF2-40B4-BE49-F238E27FC236}">
                <a16:creationId xmlns:a16="http://schemas.microsoft.com/office/drawing/2014/main" xmlns="" id="{995336DD-5713-48FB-9108-B39A36C24CAC}"/>
              </a:ext>
            </a:extLst>
          </p:cNvPr>
          <p:cNvCxnSpPr>
            <a:cxnSpLocks noChangeShapeType="1"/>
            <a:stCxn id="80927" idx="5"/>
            <a:endCxn id="80928" idx="1"/>
          </p:cNvCxnSpPr>
          <p:nvPr/>
        </p:nvCxnSpPr>
        <p:spPr bwMode="auto">
          <a:xfrm>
            <a:off x="2007394" y="2978944"/>
            <a:ext cx="614363" cy="1357313"/>
          </a:xfrm>
          <a:prstGeom prst="straightConnector1">
            <a:avLst/>
          </a:prstGeom>
          <a:noFill/>
          <a:ln w="9525">
            <a:solidFill>
              <a:srgbClr val="FFFF00"/>
            </a:solidFill>
            <a:round/>
            <a:headEnd/>
            <a:tailEnd/>
          </a:ln>
          <a:extLst>
            <a:ext uri="{909E8E84-426E-40DD-AFC4-6F175D3DCCD1}">
              <a14:hiddenFill xmlns:a14="http://schemas.microsoft.com/office/drawing/2010/main">
                <a:noFill/>
              </a14:hiddenFill>
            </a:ext>
          </a:extLst>
        </p:spPr>
      </p:cxnSp>
      <p:cxnSp>
        <p:nvCxnSpPr>
          <p:cNvPr id="80933" name="AutoShape 37">
            <a:extLst>
              <a:ext uri="{FF2B5EF4-FFF2-40B4-BE49-F238E27FC236}">
                <a16:creationId xmlns:a16="http://schemas.microsoft.com/office/drawing/2014/main" xmlns="" id="{DF71EBE7-0EE5-45D8-94A0-58D8F3AD34DD}"/>
              </a:ext>
            </a:extLst>
          </p:cNvPr>
          <p:cNvCxnSpPr>
            <a:cxnSpLocks noChangeShapeType="1"/>
            <a:stCxn id="80928" idx="7"/>
            <a:endCxn id="80930" idx="4"/>
          </p:cNvCxnSpPr>
          <p:nvPr/>
        </p:nvCxnSpPr>
        <p:spPr bwMode="auto">
          <a:xfrm flipV="1">
            <a:off x="2864644" y="3371851"/>
            <a:ext cx="335756" cy="964406"/>
          </a:xfrm>
          <a:prstGeom prst="straightConnector1">
            <a:avLst/>
          </a:prstGeom>
          <a:noFill/>
          <a:ln w="9525">
            <a:solidFill>
              <a:srgbClr val="FFFF00"/>
            </a:solidFill>
            <a:round/>
            <a:headEnd/>
            <a:tailEnd/>
          </a:ln>
          <a:extLst>
            <a:ext uri="{909E8E84-426E-40DD-AFC4-6F175D3DCCD1}">
              <a14:hiddenFill xmlns:a14="http://schemas.microsoft.com/office/drawing/2010/main">
                <a:noFill/>
              </a14:hiddenFill>
            </a:ext>
          </a:extLst>
        </p:spPr>
      </p:cxnSp>
      <p:cxnSp>
        <p:nvCxnSpPr>
          <p:cNvPr id="80934" name="AutoShape 38">
            <a:extLst>
              <a:ext uri="{FF2B5EF4-FFF2-40B4-BE49-F238E27FC236}">
                <a16:creationId xmlns:a16="http://schemas.microsoft.com/office/drawing/2014/main" xmlns="" id="{A212AAC3-CBEA-4676-BF4D-D84C385000D7}"/>
              </a:ext>
            </a:extLst>
          </p:cNvPr>
          <p:cNvCxnSpPr>
            <a:cxnSpLocks noChangeShapeType="1"/>
            <a:stCxn id="80929" idx="3"/>
            <a:endCxn id="80930" idx="7"/>
          </p:cNvCxnSpPr>
          <p:nvPr/>
        </p:nvCxnSpPr>
        <p:spPr bwMode="auto">
          <a:xfrm flipH="1">
            <a:off x="3321844" y="2578894"/>
            <a:ext cx="328613" cy="500063"/>
          </a:xfrm>
          <a:prstGeom prst="straightConnector1">
            <a:avLst/>
          </a:prstGeom>
          <a:ln>
            <a:headEnd/>
            <a:tailEnd/>
          </a:ln>
          <a:extLst>
            <a:ext uri="{909E8E84-426E-40DD-AFC4-6F175D3DCCD1}">
              <a14:hiddenFill xmlns:a14="http://schemas.microsoft.com/office/drawing/2010/main">
                <a:noFill/>
              </a14:hiddenFill>
            </a:ext>
          </a:extLst>
        </p:spPr>
        <p:style>
          <a:lnRef idx="2">
            <a:schemeClr val="accent6"/>
          </a:lnRef>
          <a:fillRef idx="0">
            <a:schemeClr val="accent6"/>
          </a:fillRef>
          <a:effectRef idx="1">
            <a:schemeClr val="accent6"/>
          </a:effectRef>
          <a:fontRef idx="minor">
            <a:schemeClr val="tx1"/>
          </a:fontRef>
        </p:style>
      </p:cxnSp>
      <p:cxnSp>
        <p:nvCxnSpPr>
          <p:cNvPr id="80935" name="AutoShape 39">
            <a:extLst>
              <a:ext uri="{FF2B5EF4-FFF2-40B4-BE49-F238E27FC236}">
                <a16:creationId xmlns:a16="http://schemas.microsoft.com/office/drawing/2014/main" xmlns="" id="{BB478F36-8762-4555-8A1C-AD6B35DE9862}"/>
              </a:ext>
            </a:extLst>
          </p:cNvPr>
          <p:cNvCxnSpPr>
            <a:cxnSpLocks noChangeShapeType="1"/>
            <a:stCxn id="80926" idx="4"/>
            <a:endCxn id="80930" idx="0"/>
          </p:cNvCxnSpPr>
          <p:nvPr/>
        </p:nvCxnSpPr>
        <p:spPr bwMode="auto">
          <a:xfrm>
            <a:off x="3200400" y="2571750"/>
            <a:ext cx="0" cy="45720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0936" name="AutoShape 40">
            <a:extLst>
              <a:ext uri="{FF2B5EF4-FFF2-40B4-BE49-F238E27FC236}">
                <a16:creationId xmlns:a16="http://schemas.microsoft.com/office/drawing/2014/main" xmlns="" id="{EBF3CAA1-15C8-4EAF-BF3F-1F7151ACFB9E}"/>
              </a:ext>
            </a:extLst>
          </p:cNvPr>
          <p:cNvCxnSpPr>
            <a:cxnSpLocks noChangeShapeType="1"/>
            <a:stCxn id="80922" idx="4"/>
            <a:endCxn id="80928" idx="0"/>
          </p:cNvCxnSpPr>
          <p:nvPr/>
        </p:nvCxnSpPr>
        <p:spPr bwMode="auto">
          <a:xfrm>
            <a:off x="2628900" y="1885950"/>
            <a:ext cx="114300" cy="2400300"/>
          </a:xfrm>
          <a:prstGeom prst="straightConnector1">
            <a:avLst/>
          </a:prstGeom>
          <a:noFill/>
          <a:ln w="9525">
            <a:solidFill>
              <a:srgbClr val="FFFF00"/>
            </a:solidFill>
            <a:round/>
            <a:headEnd/>
            <a:tailEnd/>
          </a:ln>
          <a:extLst>
            <a:ext uri="{909E8E84-426E-40DD-AFC4-6F175D3DCCD1}">
              <a14:hiddenFill xmlns:a14="http://schemas.microsoft.com/office/drawing/2010/main">
                <a:noFill/>
              </a14:hiddenFill>
            </a:ext>
          </a:extLst>
        </p:spPr>
      </p:cxnSp>
      <p:cxnSp>
        <p:nvCxnSpPr>
          <p:cNvPr id="80937" name="AutoShape 41">
            <a:extLst>
              <a:ext uri="{FF2B5EF4-FFF2-40B4-BE49-F238E27FC236}">
                <a16:creationId xmlns:a16="http://schemas.microsoft.com/office/drawing/2014/main" xmlns="" id="{1066CDE0-023C-41B7-A1D1-A4C5431B7D1F}"/>
              </a:ext>
            </a:extLst>
          </p:cNvPr>
          <p:cNvCxnSpPr>
            <a:cxnSpLocks noChangeShapeType="1"/>
            <a:stCxn id="80923" idx="3"/>
            <a:endCxn id="80926" idx="7"/>
          </p:cNvCxnSpPr>
          <p:nvPr/>
        </p:nvCxnSpPr>
        <p:spPr bwMode="auto">
          <a:xfrm flipH="1">
            <a:off x="3321844" y="1835944"/>
            <a:ext cx="385763" cy="442913"/>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0938" name="AutoShape 42">
            <a:extLst>
              <a:ext uri="{FF2B5EF4-FFF2-40B4-BE49-F238E27FC236}">
                <a16:creationId xmlns:a16="http://schemas.microsoft.com/office/drawing/2014/main" xmlns="" id="{20C05003-F4D6-456D-8754-CF54EAA8544C}"/>
              </a:ext>
            </a:extLst>
          </p:cNvPr>
          <p:cNvCxnSpPr>
            <a:cxnSpLocks noChangeShapeType="1"/>
            <a:stCxn id="80923" idx="4"/>
            <a:endCxn id="80929" idx="0"/>
          </p:cNvCxnSpPr>
          <p:nvPr/>
        </p:nvCxnSpPr>
        <p:spPr bwMode="auto">
          <a:xfrm flipH="1">
            <a:off x="3771900" y="1885950"/>
            <a:ext cx="57150" cy="40005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80967" name="Rectangle 71">
            <a:extLst>
              <a:ext uri="{FF2B5EF4-FFF2-40B4-BE49-F238E27FC236}">
                <a16:creationId xmlns:a16="http://schemas.microsoft.com/office/drawing/2014/main" xmlns="" id="{F5F0E3A1-AA15-4108-A603-2F7F47328C7D}"/>
              </a:ext>
            </a:extLst>
          </p:cNvPr>
          <p:cNvSpPr>
            <a:spLocks noChangeArrowheads="1"/>
          </p:cNvSpPr>
          <p:nvPr/>
        </p:nvSpPr>
        <p:spPr bwMode="auto">
          <a:xfrm>
            <a:off x="4286250" y="0"/>
            <a:ext cx="57150" cy="5143500"/>
          </a:xfrm>
          <a:prstGeom prst="rect">
            <a:avLst/>
          </a:prstGeom>
          <a:solidFill>
            <a:schemeClr val="tx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sp>
        <p:nvSpPr>
          <p:cNvPr id="80968" name="Oval 72">
            <a:extLst>
              <a:ext uri="{FF2B5EF4-FFF2-40B4-BE49-F238E27FC236}">
                <a16:creationId xmlns:a16="http://schemas.microsoft.com/office/drawing/2014/main" xmlns="" id="{9386D13E-8F00-4073-B2A7-7C6C38014ED2}"/>
              </a:ext>
            </a:extLst>
          </p:cNvPr>
          <p:cNvSpPr>
            <a:spLocks noChangeArrowheads="1"/>
          </p:cNvSpPr>
          <p:nvPr/>
        </p:nvSpPr>
        <p:spPr bwMode="auto">
          <a:xfrm>
            <a:off x="3600450" y="3771900"/>
            <a:ext cx="342900" cy="3429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sp>
        <p:nvSpPr>
          <p:cNvPr id="80970" name="Oval 74">
            <a:extLst>
              <a:ext uri="{FF2B5EF4-FFF2-40B4-BE49-F238E27FC236}">
                <a16:creationId xmlns:a16="http://schemas.microsoft.com/office/drawing/2014/main" xmlns="" id="{775A36E8-3031-40B7-9A1F-A8F031DBAE09}"/>
              </a:ext>
            </a:extLst>
          </p:cNvPr>
          <p:cNvSpPr>
            <a:spLocks noChangeArrowheads="1"/>
          </p:cNvSpPr>
          <p:nvPr/>
        </p:nvSpPr>
        <p:spPr bwMode="auto">
          <a:xfrm>
            <a:off x="1257300" y="2171700"/>
            <a:ext cx="342900" cy="342900"/>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cxnSp>
        <p:nvCxnSpPr>
          <p:cNvPr id="80971" name="AutoShape 75">
            <a:extLst>
              <a:ext uri="{FF2B5EF4-FFF2-40B4-BE49-F238E27FC236}">
                <a16:creationId xmlns:a16="http://schemas.microsoft.com/office/drawing/2014/main" xmlns="" id="{FE2A546E-D013-462B-B912-1F70EDC23F9D}"/>
              </a:ext>
            </a:extLst>
          </p:cNvPr>
          <p:cNvCxnSpPr>
            <a:cxnSpLocks noChangeShapeType="1"/>
            <a:stCxn id="80928" idx="6"/>
            <a:endCxn id="80968" idx="3"/>
          </p:cNvCxnSpPr>
          <p:nvPr/>
        </p:nvCxnSpPr>
        <p:spPr bwMode="auto">
          <a:xfrm flipV="1">
            <a:off x="2914651" y="4064794"/>
            <a:ext cx="735806" cy="392906"/>
          </a:xfrm>
          <a:prstGeom prst="straightConnector1">
            <a:avLst/>
          </a:prstGeom>
          <a:noFill/>
          <a:ln w="9525">
            <a:solidFill>
              <a:srgbClr val="FFFF00"/>
            </a:solidFill>
            <a:round/>
            <a:headEnd/>
            <a:tailEnd/>
          </a:ln>
          <a:extLst>
            <a:ext uri="{909E8E84-426E-40DD-AFC4-6F175D3DCCD1}">
              <a14:hiddenFill xmlns:a14="http://schemas.microsoft.com/office/drawing/2010/main">
                <a:noFill/>
              </a14:hiddenFill>
            </a:ext>
          </a:extLst>
        </p:spPr>
      </p:cxnSp>
      <p:cxnSp>
        <p:nvCxnSpPr>
          <p:cNvPr id="80973" name="AutoShape 77">
            <a:extLst>
              <a:ext uri="{FF2B5EF4-FFF2-40B4-BE49-F238E27FC236}">
                <a16:creationId xmlns:a16="http://schemas.microsoft.com/office/drawing/2014/main" xmlns="" id="{135FC510-1F99-4E55-A6A2-713631B82D4E}"/>
              </a:ext>
            </a:extLst>
          </p:cNvPr>
          <p:cNvCxnSpPr>
            <a:cxnSpLocks noChangeShapeType="1"/>
            <a:stCxn id="80927" idx="1"/>
            <a:endCxn id="80970" idx="5"/>
          </p:cNvCxnSpPr>
          <p:nvPr/>
        </p:nvCxnSpPr>
        <p:spPr bwMode="auto">
          <a:xfrm flipH="1" flipV="1">
            <a:off x="1550194" y="2464594"/>
            <a:ext cx="214313" cy="271463"/>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0974" name="AutoShape 78">
            <a:extLst>
              <a:ext uri="{FF2B5EF4-FFF2-40B4-BE49-F238E27FC236}">
                <a16:creationId xmlns:a16="http://schemas.microsoft.com/office/drawing/2014/main" xmlns="" id="{38DFD562-BB23-4E96-99D2-67741FD28189}"/>
              </a:ext>
            </a:extLst>
          </p:cNvPr>
          <p:cNvCxnSpPr>
            <a:cxnSpLocks noChangeShapeType="1"/>
            <a:stCxn id="80968" idx="1"/>
            <a:endCxn id="80930" idx="5"/>
          </p:cNvCxnSpPr>
          <p:nvPr/>
        </p:nvCxnSpPr>
        <p:spPr bwMode="auto">
          <a:xfrm flipH="1" flipV="1">
            <a:off x="3321844" y="3321844"/>
            <a:ext cx="328613" cy="500063"/>
          </a:xfrm>
          <a:prstGeom prst="straightConnector1">
            <a:avLst/>
          </a:prstGeom>
          <a:noFill/>
          <a:ln w="9525">
            <a:solidFill>
              <a:srgbClr val="FFFF00"/>
            </a:solidFill>
            <a:round/>
            <a:headEnd/>
            <a:tailEnd/>
          </a:ln>
          <a:extLst>
            <a:ext uri="{909E8E84-426E-40DD-AFC4-6F175D3DCCD1}">
              <a14:hiddenFill xmlns:a14="http://schemas.microsoft.com/office/drawing/2010/main">
                <a:noFill/>
              </a14:hiddenFill>
            </a:ext>
          </a:extLst>
        </p:spPr>
      </p:cxnSp>
      <p:cxnSp>
        <p:nvCxnSpPr>
          <p:cNvPr id="80975" name="AutoShape 79">
            <a:extLst>
              <a:ext uri="{FF2B5EF4-FFF2-40B4-BE49-F238E27FC236}">
                <a16:creationId xmlns:a16="http://schemas.microsoft.com/office/drawing/2014/main" xmlns="" id="{3BBE5BE4-FCE9-415E-A056-E9576688CF62}"/>
              </a:ext>
            </a:extLst>
          </p:cNvPr>
          <p:cNvCxnSpPr>
            <a:cxnSpLocks noChangeShapeType="1"/>
            <a:stCxn id="80929" idx="4"/>
            <a:endCxn id="80968" idx="0"/>
          </p:cNvCxnSpPr>
          <p:nvPr/>
        </p:nvCxnSpPr>
        <p:spPr bwMode="auto">
          <a:xfrm>
            <a:off x="3771900" y="2628900"/>
            <a:ext cx="0" cy="1143000"/>
          </a:xfrm>
          <a:prstGeom prst="straightConnector1">
            <a:avLst/>
          </a:prstGeom>
          <a:noFill/>
          <a:ln w="9525">
            <a:solidFill>
              <a:srgbClr val="FFFF00"/>
            </a:solidFill>
            <a:round/>
            <a:headEnd/>
            <a:tailEnd/>
          </a:ln>
          <a:extLst>
            <a:ext uri="{909E8E84-426E-40DD-AFC4-6F175D3DCCD1}">
              <a14:hiddenFill xmlns:a14="http://schemas.microsoft.com/office/drawing/2010/main">
                <a:noFill/>
              </a14:hiddenFill>
            </a:ext>
          </a:extLst>
        </p:spPr>
      </p:cxnSp>
      <p:cxnSp>
        <p:nvCxnSpPr>
          <p:cNvPr id="80976" name="AutoShape 80">
            <a:extLst>
              <a:ext uri="{FF2B5EF4-FFF2-40B4-BE49-F238E27FC236}">
                <a16:creationId xmlns:a16="http://schemas.microsoft.com/office/drawing/2014/main" xmlns="" id="{31826A41-2380-43DC-A989-07470DE64922}"/>
              </a:ext>
            </a:extLst>
          </p:cNvPr>
          <p:cNvCxnSpPr>
            <a:cxnSpLocks noChangeShapeType="1"/>
            <a:stCxn id="80970" idx="7"/>
            <a:endCxn id="80922" idx="2"/>
          </p:cNvCxnSpPr>
          <p:nvPr/>
        </p:nvCxnSpPr>
        <p:spPr bwMode="auto">
          <a:xfrm flipV="1">
            <a:off x="1550194" y="1714501"/>
            <a:ext cx="907256" cy="507206"/>
          </a:xfrm>
          <a:prstGeom prst="straightConnector1">
            <a:avLst/>
          </a:prstGeom>
          <a:noFill/>
          <a:ln w="9525">
            <a:solidFill>
              <a:srgbClr val="FFFF00"/>
            </a:solidFill>
            <a:round/>
            <a:headEnd/>
            <a:tailEnd/>
          </a:ln>
          <a:extLst>
            <a:ext uri="{909E8E84-426E-40DD-AFC4-6F175D3DCCD1}">
              <a14:hiddenFill xmlns:a14="http://schemas.microsoft.com/office/drawing/2010/main">
                <a:noFill/>
              </a14:hiddenFill>
            </a:ext>
          </a:extLst>
        </p:spPr>
      </p:cxnSp>
      <p:sp>
        <p:nvSpPr>
          <p:cNvPr id="80977" name="Text Box 81">
            <a:extLst>
              <a:ext uri="{FF2B5EF4-FFF2-40B4-BE49-F238E27FC236}">
                <a16:creationId xmlns:a16="http://schemas.microsoft.com/office/drawing/2014/main" xmlns="" id="{D4910ECA-D6D3-4194-920B-7B8CD6029588}"/>
              </a:ext>
            </a:extLst>
          </p:cNvPr>
          <p:cNvSpPr txBox="1">
            <a:spLocks noChangeArrowheads="1"/>
          </p:cNvSpPr>
          <p:nvPr/>
        </p:nvSpPr>
        <p:spPr bwMode="auto">
          <a:xfrm>
            <a:off x="1573392" y="2400300"/>
            <a:ext cx="258404"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1</a:t>
            </a:r>
          </a:p>
        </p:txBody>
      </p:sp>
      <p:sp>
        <p:nvSpPr>
          <p:cNvPr id="80978" name="Text Box 82">
            <a:extLst>
              <a:ext uri="{FF2B5EF4-FFF2-40B4-BE49-F238E27FC236}">
                <a16:creationId xmlns:a16="http://schemas.microsoft.com/office/drawing/2014/main" xmlns="" id="{2C75FD65-61AB-4C61-9FE1-DA5B54CB0D38}"/>
              </a:ext>
            </a:extLst>
          </p:cNvPr>
          <p:cNvSpPr txBox="1">
            <a:spLocks noChangeArrowheads="1"/>
          </p:cNvSpPr>
          <p:nvPr/>
        </p:nvSpPr>
        <p:spPr bwMode="auto">
          <a:xfrm>
            <a:off x="2944992" y="2686050"/>
            <a:ext cx="258404"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2</a:t>
            </a:r>
          </a:p>
        </p:txBody>
      </p:sp>
      <p:sp>
        <p:nvSpPr>
          <p:cNvPr id="80979" name="Text Box 83">
            <a:extLst>
              <a:ext uri="{FF2B5EF4-FFF2-40B4-BE49-F238E27FC236}">
                <a16:creationId xmlns:a16="http://schemas.microsoft.com/office/drawing/2014/main" xmlns="" id="{A71FE0CB-FE94-46E5-8381-C772465718B7}"/>
              </a:ext>
            </a:extLst>
          </p:cNvPr>
          <p:cNvSpPr txBox="1">
            <a:spLocks noChangeArrowheads="1"/>
          </p:cNvSpPr>
          <p:nvPr/>
        </p:nvSpPr>
        <p:spPr bwMode="auto">
          <a:xfrm>
            <a:off x="3337089" y="2743200"/>
            <a:ext cx="300271"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3</a:t>
            </a:r>
          </a:p>
        </p:txBody>
      </p:sp>
      <p:sp>
        <p:nvSpPr>
          <p:cNvPr id="80980" name="Text Box 84">
            <a:extLst>
              <a:ext uri="{FF2B5EF4-FFF2-40B4-BE49-F238E27FC236}">
                <a16:creationId xmlns:a16="http://schemas.microsoft.com/office/drawing/2014/main" xmlns="" id="{3B3ADDA8-0891-447E-BEA0-62EB910F48B5}"/>
              </a:ext>
            </a:extLst>
          </p:cNvPr>
          <p:cNvSpPr txBox="1">
            <a:spLocks noChangeArrowheads="1"/>
          </p:cNvSpPr>
          <p:nvPr/>
        </p:nvSpPr>
        <p:spPr bwMode="auto">
          <a:xfrm>
            <a:off x="3345042" y="1885950"/>
            <a:ext cx="258404"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2</a:t>
            </a:r>
          </a:p>
        </p:txBody>
      </p:sp>
      <p:sp>
        <p:nvSpPr>
          <p:cNvPr id="80981" name="Text Box 85">
            <a:extLst>
              <a:ext uri="{FF2B5EF4-FFF2-40B4-BE49-F238E27FC236}">
                <a16:creationId xmlns:a16="http://schemas.microsoft.com/office/drawing/2014/main" xmlns="" id="{F17ED23A-51B9-4EB8-9B57-3B419A185222}"/>
              </a:ext>
            </a:extLst>
          </p:cNvPr>
          <p:cNvSpPr txBox="1">
            <a:spLocks noChangeArrowheads="1"/>
          </p:cNvSpPr>
          <p:nvPr/>
        </p:nvSpPr>
        <p:spPr bwMode="auto">
          <a:xfrm>
            <a:off x="3802242" y="1943100"/>
            <a:ext cx="258404"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1</a:t>
            </a:r>
          </a:p>
        </p:txBody>
      </p:sp>
      <p:sp>
        <p:nvSpPr>
          <p:cNvPr id="80982" name="Text Box 86">
            <a:extLst>
              <a:ext uri="{FF2B5EF4-FFF2-40B4-BE49-F238E27FC236}">
                <a16:creationId xmlns:a16="http://schemas.microsoft.com/office/drawing/2014/main" xmlns="" id="{499F7A32-D51B-41BF-B240-0198084CC20D}"/>
              </a:ext>
            </a:extLst>
          </p:cNvPr>
          <p:cNvSpPr txBox="1">
            <a:spLocks noChangeArrowheads="1"/>
          </p:cNvSpPr>
          <p:nvPr/>
        </p:nvSpPr>
        <p:spPr bwMode="auto">
          <a:xfrm>
            <a:off x="3402192" y="3371850"/>
            <a:ext cx="258404"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3</a:t>
            </a:r>
          </a:p>
        </p:txBody>
      </p:sp>
      <p:sp>
        <p:nvSpPr>
          <p:cNvPr id="80983" name="Text Box 87">
            <a:extLst>
              <a:ext uri="{FF2B5EF4-FFF2-40B4-BE49-F238E27FC236}">
                <a16:creationId xmlns:a16="http://schemas.microsoft.com/office/drawing/2014/main" xmlns="" id="{B3FEF10B-6CD9-4C03-8862-BF48D89DDD8F}"/>
              </a:ext>
            </a:extLst>
          </p:cNvPr>
          <p:cNvSpPr txBox="1">
            <a:spLocks noChangeArrowheads="1"/>
          </p:cNvSpPr>
          <p:nvPr/>
        </p:nvSpPr>
        <p:spPr bwMode="auto">
          <a:xfrm>
            <a:off x="3745092" y="3028950"/>
            <a:ext cx="258404"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5</a:t>
            </a:r>
          </a:p>
        </p:txBody>
      </p:sp>
      <p:sp>
        <p:nvSpPr>
          <p:cNvPr id="80984" name="Text Box 88">
            <a:extLst>
              <a:ext uri="{FF2B5EF4-FFF2-40B4-BE49-F238E27FC236}">
                <a16:creationId xmlns:a16="http://schemas.microsoft.com/office/drawing/2014/main" xmlns="" id="{8239A063-9823-4CD2-8D6C-592871A3B838}"/>
              </a:ext>
            </a:extLst>
          </p:cNvPr>
          <p:cNvSpPr txBox="1">
            <a:spLocks noChangeArrowheads="1"/>
          </p:cNvSpPr>
          <p:nvPr/>
        </p:nvSpPr>
        <p:spPr bwMode="auto">
          <a:xfrm>
            <a:off x="3287892" y="4229100"/>
            <a:ext cx="258404"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3</a:t>
            </a:r>
          </a:p>
        </p:txBody>
      </p:sp>
      <p:sp>
        <p:nvSpPr>
          <p:cNvPr id="80985" name="Text Box 89">
            <a:extLst>
              <a:ext uri="{FF2B5EF4-FFF2-40B4-BE49-F238E27FC236}">
                <a16:creationId xmlns:a16="http://schemas.microsoft.com/office/drawing/2014/main" xmlns="" id="{865452AA-B1E1-41CC-8E24-9EBDFEA6ED58}"/>
              </a:ext>
            </a:extLst>
          </p:cNvPr>
          <p:cNvSpPr txBox="1">
            <a:spLocks noChangeArrowheads="1"/>
          </p:cNvSpPr>
          <p:nvPr/>
        </p:nvSpPr>
        <p:spPr bwMode="auto">
          <a:xfrm>
            <a:off x="3002142" y="3657600"/>
            <a:ext cx="258404"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4</a:t>
            </a:r>
          </a:p>
        </p:txBody>
      </p:sp>
      <p:sp>
        <p:nvSpPr>
          <p:cNvPr id="80988" name="Text Box 92">
            <a:extLst>
              <a:ext uri="{FF2B5EF4-FFF2-40B4-BE49-F238E27FC236}">
                <a16:creationId xmlns:a16="http://schemas.microsoft.com/office/drawing/2014/main" xmlns="" id="{81ABEC25-D1FA-49C4-839E-408007D6FD1F}"/>
              </a:ext>
            </a:extLst>
          </p:cNvPr>
          <p:cNvSpPr txBox="1">
            <a:spLocks noChangeArrowheads="1"/>
          </p:cNvSpPr>
          <p:nvPr/>
        </p:nvSpPr>
        <p:spPr bwMode="auto">
          <a:xfrm>
            <a:off x="2202042" y="3371850"/>
            <a:ext cx="258404"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6</a:t>
            </a:r>
          </a:p>
        </p:txBody>
      </p:sp>
      <p:sp>
        <p:nvSpPr>
          <p:cNvPr id="80989" name="Text Box 93">
            <a:extLst>
              <a:ext uri="{FF2B5EF4-FFF2-40B4-BE49-F238E27FC236}">
                <a16:creationId xmlns:a16="http://schemas.microsoft.com/office/drawing/2014/main" xmlns="" id="{217B5C44-CF5C-4422-AD42-C23BB887A3BD}"/>
              </a:ext>
            </a:extLst>
          </p:cNvPr>
          <p:cNvSpPr txBox="1">
            <a:spLocks noChangeArrowheads="1"/>
          </p:cNvSpPr>
          <p:nvPr/>
        </p:nvSpPr>
        <p:spPr bwMode="auto">
          <a:xfrm>
            <a:off x="1801992" y="1771650"/>
            <a:ext cx="258404"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4</a:t>
            </a:r>
          </a:p>
        </p:txBody>
      </p:sp>
      <p:sp>
        <p:nvSpPr>
          <p:cNvPr id="80990" name="Text Box 94">
            <a:extLst>
              <a:ext uri="{FF2B5EF4-FFF2-40B4-BE49-F238E27FC236}">
                <a16:creationId xmlns:a16="http://schemas.microsoft.com/office/drawing/2014/main" xmlns="" id="{4BE38008-CB2F-4578-BB2A-06CB6F8ED85E}"/>
              </a:ext>
            </a:extLst>
          </p:cNvPr>
          <p:cNvSpPr txBox="1">
            <a:spLocks noChangeArrowheads="1"/>
          </p:cNvSpPr>
          <p:nvPr/>
        </p:nvSpPr>
        <p:spPr bwMode="auto">
          <a:xfrm>
            <a:off x="2202042" y="2228850"/>
            <a:ext cx="258404"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4</a:t>
            </a:r>
          </a:p>
        </p:txBody>
      </p:sp>
      <p:sp>
        <p:nvSpPr>
          <p:cNvPr id="80991" name="Text Box 95">
            <a:extLst>
              <a:ext uri="{FF2B5EF4-FFF2-40B4-BE49-F238E27FC236}">
                <a16:creationId xmlns:a16="http://schemas.microsoft.com/office/drawing/2014/main" xmlns="" id="{4F739CC0-589F-4C3E-A63E-D56C2EF5E17F}"/>
              </a:ext>
            </a:extLst>
          </p:cNvPr>
          <p:cNvSpPr txBox="1">
            <a:spLocks noChangeArrowheads="1"/>
          </p:cNvSpPr>
          <p:nvPr/>
        </p:nvSpPr>
        <p:spPr bwMode="auto">
          <a:xfrm>
            <a:off x="2655710" y="2914650"/>
            <a:ext cx="332143"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10</a:t>
            </a:r>
          </a:p>
        </p:txBody>
      </p:sp>
      <p:sp>
        <p:nvSpPr>
          <p:cNvPr id="80992" name="Text Box 96">
            <a:extLst>
              <a:ext uri="{FF2B5EF4-FFF2-40B4-BE49-F238E27FC236}">
                <a16:creationId xmlns:a16="http://schemas.microsoft.com/office/drawing/2014/main" xmlns="" id="{32A4A39E-0E69-40F0-81F7-75EAB40FB0BD}"/>
              </a:ext>
            </a:extLst>
          </p:cNvPr>
          <p:cNvSpPr txBox="1">
            <a:spLocks noChangeArrowheads="1"/>
          </p:cNvSpPr>
          <p:nvPr/>
        </p:nvSpPr>
        <p:spPr bwMode="auto">
          <a:xfrm>
            <a:off x="1299319" y="2228850"/>
            <a:ext cx="264816"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A</a:t>
            </a:r>
          </a:p>
        </p:txBody>
      </p:sp>
      <p:sp>
        <p:nvSpPr>
          <p:cNvPr id="80993" name="Text Box 97">
            <a:extLst>
              <a:ext uri="{FF2B5EF4-FFF2-40B4-BE49-F238E27FC236}">
                <a16:creationId xmlns:a16="http://schemas.microsoft.com/office/drawing/2014/main" xmlns="" id="{08E2C1C9-2054-402C-9901-97548C383F1A}"/>
              </a:ext>
            </a:extLst>
          </p:cNvPr>
          <p:cNvSpPr txBox="1">
            <a:spLocks noChangeArrowheads="1"/>
          </p:cNvSpPr>
          <p:nvPr/>
        </p:nvSpPr>
        <p:spPr bwMode="auto">
          <a:xfrm>
            <a:off x="2495897" y="1600200"/>
            <a:ext cx="264816"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B</a:t>
            </a:r>
          </a:p>
        </p:txBody>
      </p:sp>
      <p:sp>
        <p:nvSpPr>
          <p:cNvPr id="80994" name="Text Box 98">
            <a:extLst>
              <a:ext uri="{FF2B5EF4-FFF2-40B4-BE49-F238E27FC236}">
                <a16:creationId xmlns:a16="http://schemas.microsoft.com/office/drawing/2014/main" xmlns="" id="{7934EC84-E647-4DDD-9C63-05CE36CEC907}"/>
              </a:ext>
            </a:extLst>
          </p:cNvPr>
          <p:cNvSpPr txBox="1">
            <a:spLocks noChangeArrowheads="1"/>
          </p:cNvSpPr>
          <p:nvPr/>
        </p:nvSpPr>
        <p:spPr bwMode="auto">
          <a:xfrm>
            <a:off x="3696047" y="1600200"/>
            <a:ext cx="264816"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C</a:t>
            </a:r>
          </a:p>
        </p:txBody>
      </p:sp>
      <p:sp>
        <p:nvSpPr>
          <p:cNvPr id="80995" name="Text Box 99">
            <a:extLst>
              <a:ext uri="{FF2B5EF4-FFF2-40B4-BE49-F238E27FC236}">
                <a16:creationId xmlns:a16="http://schemas.microsoft.com/office/drawing/2014/main" xmlns="" id="{202A201D-10F8-4458-875E-F35D966D28C2}"/>
              </a:ext>
            </a:extLst>
          </p:cNvPr>
          <p:cNvSpPr txBox="1">
            <a:spLocks noChangeArrowheads="1"/>
          </p:cNvSpPr>
          <p:nvPr/>
        </p:nvSpPr>
        <p:spPr bwMode="auto">
          <a:xfrm>
            <a:off x="1750908" y="2743200"/>
            <a:ext cx="276038"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D</a:t>
            </a:r>
          </a:p>
        </p:txBody>
      </p:sp>
      <p:sp>
        <p:nvSpPr>
          <p:cNvPr id="80996" name="Text Box 100">
            <a:extLst>
              <a:ext uri="{FF2B5EF4-FFF2-40B4-BE49-F238E27FC236}">
                <a16:creationId xmlns:a16="http://schemas.microsoft.com/office/drawing/2014/main" xmlns="" id="{9E9B8C3B-EE0C-4232-9E40-6DDC8EF05D56}"/>
              </a:ext>
            </a:extLst>
          </p:cNvPr>
          <p:cNvSpPr txBox="1">
            <a:spLocks noChangeArrowheads="1"/>
          </p:cNvSpPr>
          <p:nvPr/>
        </p:nvSpPr>
        <p:spPr bwMode="auto">
          <a:xfrm>
            <a:off x="3065634" y="2286000"/>
            <a:ext cx="260008"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E</a:t>
            </a:r>
          </a:p>
        </p:txBody>
      </p:sp>
      <p:sp>
        <p:nvSpPr>
          <p:cNvPr id="80997" name="Text Box 101">
            <a:extLst>
              <a:ext uri="{FF2B5EF4-FFF2-40B4-BE49-F238E27FC236}">
                <a16:creationId xmlns:a16="http://schemas.microsoft.com/office/drawing/2014/main" xmlns="" id="{C9359F06-BE92-42AC-8BB4-86648E026B39}"/>
              </a:ext>
            </a:extLst>
          </p:cNvPr>
          <p:cNvSpPr txBox="1">
            <a:spLocks noChangeArrowheads="1"/>
          </p:cNvSpPr>
          <p:nvPr/>
        </p:nvSpPr>
        <p:spPr bwMode="auto">
          <a:xfrm>
            <a:off x="3635966" y="2343150"/>
            <a:ext cx="255199"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F</a:t>
            </a:r>
          </a:p>
        </p:txBody>
      </p:sp>
      <p:sp>
        <p:nvSpPr>
          <p:cNvPr id="80998" name="Text Box 102">
            <a:extLst>
              <a:ext uri="{FF2B5EF4-FFF2-40B4-BE49-F238E27FC236}">
                <a16:creationId xmlns:a16="http://schemas.microsoft.com/office/drawing/2014/main" xmlns="" id="{21D1A20C-31F0-48B5-A17A-BF7709F52079}"/>
              </a:ext>
            </a:extLst>
          </p:cNvPr>
          <p:cNvSpPr txBox="1">
            <a:spLocks noChangeArrowheads="1"/>
          </p:cNvSpPr>
          <p:nvPr/>
        </p:nvSpPr>
        <p:spPr bwMode="auto">
          <a:xfrm>
            <a:off x="3066160" y="3086100"/>
            <a:ext cx="274435"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G</a:t>
            </a:r>
          </a:p>
        </p:txBody>
      </p:sp>
      <p:sp>
        <p:nvSpPr>
          <p:cNvPr id="81000" name="Text Box 104">
            <a:extLst>
              <a:ext uri="{FF2B5EF4-FFF2-40B4-BE49-F238E27FC236}">
                <a16:creationId xmlns:a16="http://schemas.microsoft.com/office/drawing/2014/main" xmlns="" id="{1C34577B-348B-43F8-A712-EB98349EBD76}"/>
              </a:ext>
            </a:extLst>
          </p:cNvPr>
          <p:cNvSpPr txBox="1">
            <a:spLocks noChangeArrowheads="1"/>
          </p:cNvSpPr>
          <p:nvPr/>
        </p:nvSpPr>
        <p:spPr bwMode="auto">
          <a:xfrm>
            <a:off x="3631503" y="3829050"/>
            <a:ext cx="23436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I</a:t>
            </a:r>
          </a:p>
        </p:txBody>
      </p:sp>
      <p:sp>
        <p:nvSpPr>
          <p:cNvPr id="81001" name="Text Box 105">
            <a:extLst>
              <a:ext uri="{FF2B5EF4-FFF2-40B4-BE49-F238E27FC236}">
                <a16:creationId xmlns:a16="http://schemas.microsoft.com/office/drawing/2014/main" xmlns="" id="{DB90AFAA-1306-4885-BB18-6C569C1FD1EA}"/>
              </a:ext>
            </a:extLst>
          </p:cNvPr>
          <p:cNvSpPr txBox="1">
            <a:spLocks noChangeArrowheads="1"/>
          </p:cNvSpPr>
          <p:nvPr/>
        </p:nvSpPr>
        <p:spPr bwMode="auto">
          <a:xfrm>
            <a:off x="2603765" y="4343400"/>
            <a:ext cx="240772"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J</a:t>
            </a:r>
          </a:p>
        </p:txBody>
      </p:sp>
      <p:sp>
        <p:nvSpPr>
          <p:cNvPr id="81047" name="Text Box 151">
            <a:extLst>
              <a:ext uri="{FF2B5EF4-FFF2-40B4-BE49-F238E27FC236}">
                <a16:creationId xmlns:a16="http://schemas.microsoft.com/office/drawing/2014/main" xmlns="" id="{262D74BB-964E-4848-8722-990973A278B7}"/>
              </a:ext>
            </a:extLst>
          </p:cNvPr>
          <p:cNvSpPr txBox="1">
            <a:spLocks noChangeArrowheads="1"/>
          </p:cNvSpPr>
          <p:nvPr/>
        </p:nvSpPr>
        <p:spPr bwMode="auto">
          <a:xfrm>
            <a:off x="1771650" y="342900"/>
            <a:ext cx="2000250" cy="6117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50000"/>
              </a:spcBef>
              <a:buClrTx/>
              <a:buSzTx/>
              <a:buFontTx/>
              <a:buNone/>
            </a:pPr>
            <a:r>
              <a:rPr lang="en-US" altLang="el-GR" sz="1350" dirty="0">
                <a:latin typeface="Arial Black" panose="020B0A04020102020204" pitchFamily="34" charset="0"/>
              </a:rPr>
              <a:t>Cycle</a:t>
            </a:r>
          </a:p>
          <a:p>
            <a:pPr algn="ctr">
              <a:spcBef>
                <a:spcPct val="50000"/>
              </a:spcBef>
              <a:buClrTx/>
              <a:buSzTx/>
              <a:buFontTx/>
              <a:buNone/>
            </a:pPr>
            <a:r>
              <a:rPr lang="en-US" altLang="el-GR" sz="1350" dirty="0">
                <a:latin typeface="Arial Black" panose="020B0A04020102020204" pitchFamily="34" charset="0"/>
              </a:rPr>
              <a:t>Don’t Add Edge</a:t>
            </a:r>
          </a:p>
        </p:txBody>
      </p:sp>
      <p:sp>
        <p:nvSpPr>
          <p:cNvPr id="236" name="Oval 10">
            <a:extLst>
              <a:ext uri="{FF2B5EF4-FFF2-40B4-BE49-F238E27FC236}">
                <a16:creationId xmlns:a16="http://schemas.microsoft.com/office/drawing/2014/main" xmlns="" id="{DC8CB411-6F51-40C5-862F-02DD51627669}"/>
              </a:ext>
            </a:extLst>
          </p:cNvPr>
          <p:cNvSpPr>
            <a:spLocks noChangeAspect="1" noChangeArrowheads="1"/>
          </p:cNvSpPr>
          <p:nvPr/>
        </p:nvSpPr>
        <p:spPr bwMode="auto">
          <a:xfrm>
            <a:off x="4572000" y="971550"/>
            <a:ext cx="342900" cy="342900"/>
          </a:xfrm>
          <a:prstGeom prst="ellipse">
            <a:avLst/>
          </a:prstGeom>
          <a:solidFill>
            <a:schemeClr val="accent2"/>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sp>
        <p:nvSpPr>
          <p:cNvPr id="237" name="Oval 11">
            <a:extLst>
              <a:ext uri="{FF2B5EF4-FFF2-40B4-BE49-F238E27FC236}">
                <a16:creationId xmlns:a16="http://schemas.microsoft.com/office/drawing/2014/main" xmlns="" id="{353D32E7-9AC4-4566-BC80-18A9D5A338B0}"/>
              </a:ext>
            </a:extLst>
          </p:cNvPr>
          <p:cNvSpPr>
            <a:spLocks noChangeArrowheads="1"/>
          </p:cNvSpPr>
          <p:nvPr/>
        </p:nvSpPr>
        <p:spPr bwMode="auto">
          <a:xfrm>
            <a:off x="5772150" y="971550"/>
            <a:ext cx="342900" cy="342900"/>
          </a:xfrm>
          <a:prstGeom prst="ellipse">
            <a:avLst/>
          </a:prstGeom>
          <a:solidFill>
            <a:schemeClr val="accent2"/>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cxnSp>
        <p:nvCxnSpPr>
          <p:cNvPr id="238" name="AutoShape 12">
            <a:extLst>
              <a:ext uri="{FF2B5EF4-FFF2-40B4-BE49-F238E27FC236}">
                <a16:creationId xmlns:a16="http://schemas.microsoft.com/office/drawing/2014/main" xmlns="" id="{32B0E838-C1B4-46F1-A239-1AEC97454CE7}"/>
              </a:ext>
            </a:extLst>
          </p:cNvPr>
          <p:cNvCxnSpPr>
            <a:cxnSpLocks noChangeShapeType="1"/>
            <a:stCxn id="236" idx="6"/>
            <a:endCxn id="237" idx="2"/>
          </p:cNvCxnSpPr>
          <p:nvPr/>
        </p:nvCxnSpPr>
        <p:spPr bwMode="auto">
          <a:xfrm>
            <a:off x="4914900" y="1143000"/>
            <a:ext cx="857250" cy="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239" name="Text Box 13">
            <a:extLst>
              <a:ext uri="{FF2B5EF4-FFF2-40B4-BE49-F238E27FC236}">
                <a16:creationId xmlns:a16="http://schemas.microsoft.com/office/drawing/2014/main" xmlns="" id="{D2B06F58-9CE8-498D-919C-B885ADC0F34E}"/>
              </a:ext>
            </a:extLst>
          </p:cNvPr>
          <p:cNvSpPr txBox="1">
            <a:spLocks noChangeArrowheads="1"/>
          </p:cNvSpPr>
          <p:nvPr/>
        </p:nvSpPr>
        <p:spPr bwMode="auto">
          <a:xfrm>
            <a:off x="5230992" y="971550"/>
            <a:ext cx="258404" cy="253916"/>
          </a:xfrm>
          <a:prstGeom prst="rect">
            <a:avLst/>
          </a:prstGeom>
          <a:solidFill>
            <a:schemeClr val="accent2"/>
          </a:solidFill>
          <a:ln>
            <a:noFill/>
          </a:ln>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2</a:t>
            </a:r>
          </a:p>
        </p:txBody>
      </p:sp>
      <p:sp>
        <p:nvSpPr>
          <p:cNvPr id="240" name="Oval 18">
            <a:extLst>
              <a:ext uri="{FF2B5EF4-FFF2-40B4-BE49-F238E27FC236}">
                <a16:creationId xmlns:a16="http://schemas.microsoft.com/office/drawing/2014/main" xmlns="" id="{9F9B75C8-D113-4FF6-9BE4-622129B9C4D0}"/>
              </a:ext>
            </a:extLst>
          </p:cNvPr>
          <p:cNvSpPr>
            <a:spLocks noChangeAspect="1" noChangeArrowheads="1"/>
          </p:cNvSpPr>
          <p:nvPr/>
        </p:nvSpPr>
        <p:spPr bwMode="auto">
          <a:xfrm>
            <a:off x="6286500" y="971550"/>
            <a:ext cx="342900" cy="342900"/>
          </a:xfrm>
          <a:prstGeom prst="ellipse">
            <a:avLst/>
          </a:prstGeom>
          <a:solidFill>
            <a:schemeClr val="accent2"/>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sp>
        <p:nvSpPr>
          <p:cNvPr id="241" name="Oval 19">
            <a:extLst>
              <a:ext uri="{FF2B5EF4-FFF2-40B4-BE49-F238E27FC236}">
                <a16:creationId xmlns:a16="http://schemas.microsoft.com/office/drawing/2014/main" xmlns="" id="{499412F0-8BCE-4F72-8896-8294066C4394}"/>
              </a:ext>
            </a:extLst>
          </p:cNvPr>
          <p:cNvSpPr>
            <a:spLocks noChangeArrowheads="1"/>
          </p:cNvSpPr>
          <p:nvPr/>
        </p:nvSpPr>
        <p:spPr bwMode="auto">
          <a:xfrm>
            <a:off x="7486650" y="971550"/>
            <a:ext cx="342900" cy="342900"/>
          </a:xfrm>
          <a:prstGeom prst="ellipse">
            <a:avLst/>
          </a:prstGeom>
          <a:solidFill>
            <a:schemeClr val="accent2"/>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cxnSp>
        <p:nvCxnSpPr>
          <p:cNvPr id="242" name="AutoShape 20">
            <a:extLst>
              <a:ext uri="{FF2B5EF4-FFF2-40B4-BE49-F238E27FC236}">
                <a16:creationId xmlns:a16="http://schemas.microsoft.com/office/drawing/2014/main" xmlns="" id="{2786BF51-8585-4D69-BB14-1E1124429E9F}"/>
              </a:ext>
            </a:extLst>
          </p:cNvPr>
          <p:cNvCxnSpPr>
            <a:cxnSpLocks noChangeShapeType="1"/>
            <a:stCxn id="240" idx="6"/>
            <a:endCxn id="241" idx="2"/>
          </p:cNvCxnSpPr>
          <p:nvPr/>
        </p:nvCxnSpPr>
        <p:spPr bwMode="auto">
          <a:xfrm>
            <a:off x="6629400" y="1143000"/>
            <a:ext cx="857250" cy="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243" name="Text Box 21">
            <a:extLst>
              <a:ext uri="{FF2B5EF4-FFF2-40B4-BE49-F238E27FC236}">
                <a16:creationId xmlns:a16="http://schemas.microsoft.com/office/drawing/2014/main" xmlns="" id="{A12C9EED-6E58-40AD-94A3-6A123B5A9A08}"/>
              </a:ext>
            </a:extLst>
          </p:cNvPr>
          <p:cNvSpPr txBox="1">
            <a:spLocks noChangeArrowheads="1"/>
          </p:cNvSpPr>
          <p:nvPr/>
        </p:nvSpPr>
        <p:spPr bwMode="auto">
          <a:xfrm>
            <a:off x="6945492" y="971550"/>
            <a:ext cx="258404" cy="253916"/>
          </a:xfrm>
          <a:prstGeom prst="rect">
            <a:avLst/>
          </a:prstGeom>
          <a:solidFill>
            <a:schemeClr val="accent2"/>
          </a:solidFill>
          <a:ln>
            <a:noFill/>
          </a:ln>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2</a:t>
            </a:r>
          </a:p>
        </p:txBody>
      </p:sp>
      <p:sp>
        <p:nvSpPr>
          <p:cNvPr id="244" name="Oval 22">
            <a:extLst>
              <a:ext uri="{FF2B5EF4-FFF2-40B4-BE49-F238E27FC236}">
                <a16:creationId xmlns:a16="http://schemas.microsoft.com/office/drawing/2014/main" xmlns="" id="{542DB578-E1C5-4EF0-AF99-1C8AE1BE5931}"/>
              </a:ext>
            </a:extLst>
          </p:cNvPr>
          <p:cNvSpPr>
            <a:spLocks noChangeAspect="1" noChangeArrowheads="1"/>
          </p:cNvSpPr>
          <p:nvPr/>
        </p:nvSpPr>
        <p:spPr bwMode="auto">
          <a:xfrm>
            <a:off x="6282928" y="3215969"/>
            <a:ext cx="342900" cy="342900"/>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sp>
        <p:nvSpPr>
          <p:cNvPr id="245" name="Oval 23">
            <a:extLst>
              <a:ext uri="{FF2B5EF4-FFF2-40B4-BE49-F238E27FC236}">
                <a16:creationId xmlns:a16="http://schemas.microsoft.com/office/drawing/2014/main" xmlns="" id="{BA711003-0D47-46A9-BCF6-62E4069DB0B7}"/>
              </a:ext>
            </a:extLst>
          </p:cNvPr>
          <p:cNvSpPr>
            <a:spLocks noChangeArrowheads="1"/>
          </p:cNvSpPr>
          <p:nvPr/>
        </p:nvSpPr>
        <p:spPr bwMode="auto">
          <a:xfrm>
            <a:off x="7483078" y="3215969"/>
            <a:ext cx="342900" cy="342900"/>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cxnSp>
        <p:nvCxnSpPr>
          <p:cNvPr id="246" name="AutoShape 24">
            <a:extLst>
              <a:ext uri="{FF2B5EF4-FFF2-40B4-BE49-F238E27FC236}">
                <a16:creationId xmlns:a16="http://schemas.microsoft.com/office/drawing/2014/main" xmlns="" id="{02EB5714-0009-4060-8954-B146136F0E51}"/>
              </a:ext>
            </a:extLst>
          </p:cNvPr>
          <p:cNvCxnSpPr>
            <a:cxnSpLocks noChangeShapeType="1"/>
            <a:stCxn id="244" idx="6"/>
            <a:endCxn id="245" idx="2"/>
          </p:cNvCxnSpPr>
          <p:nvPr/>
        </p:nvCxnSpPr>
        <p:spPr bwMode="auto">
          <a:xfrm>
            <a:off x="6625828" y="3387419"/>
            <a:ext cx="857250" cy="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247" name="Text Box 25">
            <a:extLst>
              <a:ext uri="{FF2B5EF4-FFF2-40B4-BE49-F238E27FC236}">
                <a16:creationId xmlns:a16="http://schemas.microsoft.com/office/drawing/2014/main" xmlns="" id="{3992878B-77F1-4631-A2FB-34CACF57677E}"/>
              </a:ext>
            </a:extLst>
          </p:cNvPr>
          <p:cNvSpPr txBox="1">
            <a:spLocks noChangeArrowheads="1"/>
          </p:cNvSpPr>
          <p:nvPr/>
        </p:nvSpPr>
        <p:spPr bwMode="auto">
          <a:xfrm>
            <a:off x="6941920" y="3215969"/>
            <a:ext cx="258404"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5</a:t>
            </a:r>
          </a:p>
        </p:txBody>
      </p:sp>
      <p:sp>
        <p:nvSpPr>
          <p:cNvPr id="248" name="Oval 26">
            <a:extLst>
              <a:ext uri="{FF2B5EF4-FFF2-40B4-BE49-F238E27FC236}">
                <a16:creationId xmlns:a16="http://schemas.microsoft.com/office/drawing/2014/main" xmlns="" id="{83AC73B5-377B-43EC-9B8E-2FE6F5D0A7CD}"/>
              </a:ext>
            </a:extLst>
          </p:cNvPr>
          <p:cNvSpPr>
            <a:spLocks noChangeAspect="1" noChangeArrowheads="1"/>
          </p:cNvSpPr>
          <p:nvPr/>
        </p:nvSpPr>
        <p:spPr bwMode="auto">
          <a:xfrm>
            <a:off x="4580335" y="3186874"/>
            <a:ext cx="342900" cy="342900"/>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sp>
        <p:nvSpPr>
          <p:cNvPr id="249" name="Oval 27">
            <a:extLst>
              <a:ext uri="{FF2B5EF4-FFF2-40B4-BE49-F238E27FC236}">
                <a16:creationId xmlns:a16="http://schemas.microsoft.com/office/drawing/2014/main" xmlns="" id="{AE169FC6-171B-4E1B-AC26-BE4460581FAE}"/>
              </a:ext>
            </a:extLst>
          </p:cNvPr>
          <p:cNvSpPr>
            <a:spLocks noChangeArrowheads="1"/>
          </p:cNvSpPr>
          <p:nvPr/>
        </p:nvSpPr>
        <p:spPr bwMode="auto">
          <a:xfrm>
            <a:off x="5780485" y="3186874"/>
            <a:ext cx="342900" cy="342900"/>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cxnSp>
        <p:nvCxnSpPr>
          <p:cNvPr id="250" name="AutoShape 28">
            <a:extLst>
              <a:ext uri="{FF2B5EF4-FFF2-40B4-BE49-F238E27FC236}">
                <a16:creationId xmlns:a16="http://schemas.microsoft.com/office/drawing/2014/main" xmlns="" id="{9EC0A7FB-773D-44BE-8967-203A6781BC16}"/>
              </a:ext>
            </a:extLst>
          </p:cNvPr>
          <p:cNvCxnSpPr>
            <a:cxnSpLocks noChangeShapeType="1"/>
            <a:stCxn id="248" idx="6"/>
            <a:endCxn id="249" idx="2"/>
          </p:cNvCxnSpPr>
          <p:nvPr/>
        </p:nvCxnSpPr>
        <p:spPr bwMode="auto">
          <a:xfrm>
            <a:off x="4923235" y="3358324"/>
            <a:ext cx="857250" cy="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251" name="Text Box 29">
            <a:extLst>
              <a:ext uri="{FF2B5EF4-FFF2-40B4-BE49-F238E27FC236}">
                <a16:creationId xmlns:a16="http://schemas.microsoft.com/office/drawing/2014/main" xmlns="" id="{2F946E02-2B42-4F88-A5EC-462EAA7591D0}"/>
              </a:ext>
            </a:extLst>
          </p:cNvPr>
          <p:cNvSpPr txBox="1">
            <a:spLocks noChangeArrowheads="1"/>
          </p:cNvSpPr>
          <p:nvPr/>
        </p:nvSpPr>
        <p:spPr bwMode="auto">
          <a:xfrm>
            <a:off x="5239327" y="3186874"/>
            <a:ext cx="258404"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4</a:t>
            </a:r>
          </a:p>
        </p:txBody>
      </p:sp>
      <p:sp>
        <p:nvSpPr>
          <p:cNvPr id="252" name="Oval 30">
            <a:extLst>
              <a:ext uri="{FF2B5EF4-FFF2-40B4-BE49-F238E27FC236}">
                <a16:creationId xmlns:a16="http://schemas.microsoft.com/office/drawing/2014/main" xmlns="" id="{A4EA060E-EDDD-41A6-A3BD-45576DF0118E}"/>
              </a:ext>
            </a:extLst>
          </p:cNvPr>
          <p:cNvSpPr>
            <a:spLocks noChangeAspect="1" noChangeArrowheads="1"/>
          </p:cNvSpPr>
          <p:nvPr/>
        </p:nvSpPr>
        <p:spPr bwMode="auto">
          <a:xfrm>
            <a:off x="4576763" y="2059781"/>
            <a:ext cx="342900" cy="342900"/>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sp>
        <p:nvSpPr>
          <p:cNvPr id="253" name="Oval 31">
            <a:extLst>
              <a:ext uri="{FF2B5EF4-FFF2-40B4-BE49-F238E27FC236}">
                <a16:creationId xmlns:a16="http://schemas.microsoft.com/office/drawing/2014/main" xmlns="" id="{E3994413-BD83-4B1D-984B-5060BD04589C}"/>
              </a:ext>
            </a:extLst>
          </p:cNvPr>
          <p:cNvSpPr>
            <a:spLocks noChangeArrowheads="1"/>
          </p:cNvSpPr>
          <p:nvPr/>
        </p:nvSpPr>
        <p:spPr bwMode="auto">
          <a:xfrm>
            <a:off x="5776913" y="2059781"/>
            <a:ext cx="342900" cy="342900"/>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cxnSp>
        <p:nvCxnSpPr>
          <p:cNvPr id="254" name="AutoShape 32">
            <a:extLst>
              <a:ext uri="{FF2B5EF4-FFF2-40B4-BE49-F238E27FC236}">
                <a16:creationId xmlns:a16="http://schemas.microsoft.com/office/drawing/2014/main" xmlns="" id="{0914A907-D0FC-4533-BBB7-C78B7B1B822E}"/>
              </a:ext>
            </a:extLst>
          </p:cNvPr>
          <p:cNvCxnSpPr>
            <a:cxnSpLocks noChangeShapeType="1"/>
            <a:stCxn id="252" idx="6"/>
            <a:endCxn id="253" idx="2"/>
          </p:cNvCxnSpPr>
          <p:nvPr/>
        </p:nvCxnSpPr>
        <p:spPr bwMode="auto">
          <a:xfrm>
            <a:off x="4919663" y="2231231"/>
            <a:ext cx="857250" cy="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255" name="Text Box 33">
            <a:extLst>
              <a:ext uri="{FF2B5EF4-FFF2-40B4-BE49-F238E27FC236}">
                <a16:creationId xmlns:a16="http://schemas.microsoft.com/office/drawing/2014/main" xmlns="" id="{879021F9-5D0D-4536-A9D6-2A8A9DD26709}"/>
              </a:ext>
            </a:extLst>
          </p:cNvPr>
          <p:cNvSpPr txBox="1">
            <a:spLocks noChangeArrowheads="1"/>
          </p:cNvSpPr>
          <p:nvPr/>
        </p:nvSpPr>
        <p:spPr bwMode="auto">
          <a:xfrm>
            <a:off x="5235755" y="2059781"/>
            <a:ext cx="258404"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3</a:t>
            </a:r>
          </a:p>
        </p:txBody>
      </p:sp>
      <p:sp>
        <p:nvSpPr>
          <p:cNvPr id="256" name="Oval 55">
            <a:extLst>
              <a:ext uri="{FF2B5EF4-FFF2-40B4-BE49-F238E27FC236}">
                <a16:creationId xmlns:a16="http://schemas.microsoft.com/office/drawing/2014/main" xmlns="" id="{84653B22-D14A-4554-A61C-E15CEAF97066}"/>
              </a:ext>
            </a:extLst>
          </p:cNvPr>
          <p:cNvSpPr>
            <a:spLocks noChangeAspect="1" noChangeArrowheads="1"/>
          </p:cNvSpPr>
          <p:nvPr/>
        </p:nvSpPr>
        <p:spPr bwMode="auto">
          <a:xfrm>
            <a:off x="4590270" y="2634189"/>
            <a:ext cx="352521" cy="352521"/>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sp>
        <p:nvSpPr>
          <p:cNvPr id="257" name="Oval 56">
            <a:extLst>
              <a:ext uri="{FF2B5EF4-FFF2-40B4-BE49-F238E27FC236}">
                <a16:creationId xmlns:a16="http://schemas.microsoft.com/office/drawing/2014/main" xmlns="" id="{DD0EE7FD-C1B1-4A4F-A960-655DFCD0F1D8}"/>
              </a:ext>
            </a:extLst>
          </p:cNvPr>
          <p:cNvSpPr>
            <a:spLocks noChangeArrowheads="1"/>
          </p:cNvSpPr>
          <p:nvPr/>
        </p:nvSpPr>
        <p:spPr bwMode="auto">
          <a:xfrm>
            <a:off x="5790420" y="2634189"/>
            <a:ext cx="329393" cy="352521"/>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cxnSp>
        <p:nvCxnSpPr>
          <p:cNvPr id="258" name="AutoShape 57">
            <a:extLst>
              <a:ext uri="{FF2B5EF4-FFF2-40B4-BE49-F238E27FC236}">
                <a16:creationId xmlns:a16="http://schemas.microsoft.com/office/drawing/2014/main" xmlns="" id="{BE96F277-48EA-4488-A07D-D4F86E8FB323}"/>
              </a:ext>
            </a:extLst>
          </p:cNvPr>
          <p:cNvCxnSpPr>
            <a:cxnSpLocks noChangeShapeType="1"/>
            <a:stCxn id="256" idx="6"/>
            <a:endCxn id="257" idx="2"/>
          </p:cNvCxnSpPr>
          <p:nvPr/>
        </p:nvCxnSpPr>
        <p:spPr bwMode="auto">
          <a:xfrm>
            <a:off x="4942791" y="2810450"/>
            <a:ext cx="847629" cy="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259" name="Text Box 58">
            <a:extLst>
              <a:ext uri="{FF2B5EF4-FFF2-40B4-BE49-F238E27FC236}">
                <a16:creationId xmlns:a16="http://schemas.microsoft.com/office/drawing/2014/main" xmlns="" id="{39B9323F-B856-45E3-B25E-2ACB7E9CD841}"/>
              </a:ext>
            </a:extLst>
          </p:cNvPr>
          <p:cNvSpPr txBox="1">
            <a:spLocks noChangeArrowheads="1"/>
          </p:cNvSpPr>
          <p:nvPr/>
        </p:nvSpPr>
        <p:spPr bwMode="auto">
          <a:xfrm>
            <a:off x="5272499" y="2637330"/>
            <a:ext cx="151818"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4</a:t>
            </a:r>
          </a:p>
        </p:txBody>
      </p:sp>
      <p:sp>
        <p:nvSpPr>
          <p:cNvPr id="260" name="Oval 59">
            <a:extLst>
              <a:ext uri="{FF2B5EF4-FFF2-40B4-BE49-F238E27FC236}">
                <a16:creationId xmlns:a16="http://schemas.microsoft.com/office/drawing/2014/main" xmlns="" id="{D03FF45B-53CF-4DB4-A2C2-C1AA04316617}"/>
              </a:ext>
            </a:extLst>
          </p:cNvPr>
          <p:cNvSpPr>
            <a:spLocks noChangeAspect="1" noChangeArrowheads="1"/>
          </p:cNvSpPr>
          <p:nvPr/>
        </p:nvSpPr>
        <p:spPr bwMode="auto">
          <a:xfrm>
            <a:off x="6286500" y="3834355"/>
            <a:ext cx="342900" cy="342900"/>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sp>
        <p:nvSpPr>
          <p:cNvPr id="261" name="Oval 60">
            <a:extLst>
              <a:ext uri="{FF2B5EF4-FFF2-40B4-BE49-F238E27FC236}">
                <a16:creationId xmlns:a16="http://schemas.microsoft.com/office/drawing/2014/main" xmlns="" id="{D1BE9138-D1E9-4B8C-BB67-222B10D02640}"/>
              </a:ext>
            </a:extLst>
          </p:cNvPr>
          <p:cNvSpPr>
            <a:spLocks noChangeArrowheads="1"/>
          </p:cNvSpPr>
          <p:nvPr/>
        </p:nvSpPr>
        <p:spPr bwMode="auto">
          <a:xfrm>
            <a:off x="7486650" y="3834355"/>
            <a:ext cx="342900" cy="342900"/>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cxnSp>
        <p:nvCxnSpPr>
          <p:cNvPr id="262" name="AutoShape 61">
            <a:extLst>
              <a:ext uri="{FF2B5EF4-FFF2-40B4-BE49-F238E27FC236}">
                <a16:creationId xmlns:a16="http://schemas.microsoft.com/office/drawing/2014/main" xmlns="" id="{4811E34A-0D20-4735-B3B8-7CA636401CAC}"/>
              </a:ext>
            </a:extLst>
          </p:cNvPr>
          <p:cNvCxnSpPr>
            <a:cxnSpLocks noChangeShapeType="1"/>
            <a:stCxn id="260" idx="6"/>
            <a:endCxn id="261" idx="2"/>
          </p:cNvCxnSpPr>
          <p:nvPr/>
        </p:nvCxnSpPr>
        <p:spPr bwMode="auto">
          <a:xfrm>
            <a:off x="6629400" y="4005805"/>
            <a:ext cx="857250" cy="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263" name="Text Box 62">
            <a:extLst>
              <a:ext uri="{FF2B5EF4-FFF2-40B4-BE49-F238E27FC236}">
                <a16:creationId xmlns:a16="http://schemas.microsoft.com/office/drawing/2014/main" xmlns="" id="{50291313-B6F5-43D4-90B1-DE428850041C}"/>
              </a:ext>
            </a:extLst>
          </p:cNvPr>
          <p:cNvSpPr txBox="1">
            <a:spLocks noChangeArrowheads="1"/>
          </p:cNvSpPr>
          <p:nvPr/>
        </p:nvSpPr>
        <p:spPr bwMode="auto">
          <a:xfrm>
            <a:off x="6941960" y="3834355"/>
            <a:ext cx="332143"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10</a:t>
            </a:r>
          </a:p>
        </p:txBody>
      </p:sp>
      <p:sp>
        <p:nvSpPr>
          <p:cNvPr id="264" name="Oval 63">
            <a:extLst>
              <a:ext uri="{FF2B5EF4-FFF2-40B4-BE49-F238E27FC236}">
                <a16:creationId xmlns:a16="http://schemas.microsoft.com/office/drawing/2014/main" xmlns="" id="{354BAC2B-D0FC-480B-9F01-105D4291B4EA}"/>
              </a:ext>
            </a:extLst>
          </p:cNvPr>
          <p:cNvSpPr>
            <a:spLocks noChangeAspect="1" noChangeArrowheads="1"/>
          </p:cNvSpPr>
          <p:nvPr/>
        </p:nvSpPr>
        <p:spPr bwMode="auto">
          <a:xfrm>
            <a:off x="6286500" y="400050"/>
            <a:ext cx="342900" cy="342900"/>
          </a:xfrm>
          <a:prstGeom prst="ellipse">
            <a:avLst/>
          </a:prstGeom>
          <a:solidFill>
            <a:schemeClr val="accent2"/>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sp>
        <p:nvSpPr>
          <p:cNvPr id="265" name="Oval 64">
            <a:extLst>
              <a:ext uri="{FF2B5EF4-FFF2-40B4-BE49-F238E27FC236}">
                <a16:creationId xmlns:a16="http://schemas.microsoft.com/office/drawing/2014/main" xmlns="" id="{59703D71-B637-43E8-9A78-8F1F79346667}"/>
              </a:ext>
            </a:extLst>
          </p:cNvPr>
          <p:cNvSpPr>
            <a:spLocks noChangeArrowheads="1"/>
          </p:cNvSpPr>
          <p:nvPr/>
        </p:nvSpPr>
        <p:spPr bwMode="auto">
          <a:xfrm>
            <a:off x="7486650" y="400050"/>
            <a:ext cx="342900" cy="342900"/>
          </a:xfrm>
          <a:prstGeom prst="ellipse">
            <a:avLst/>
          </a:prstGeom>
          <a:solidFill>
            <a:schemeClr val="accent2"/>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cxnSp>
        <p:nvCxnSpPr>
          <p:cNvPr id="266" name="AutoShape 65">
            <a:extLst>
              <a:ext uri="{FF2B5EF4-FFF2-40B4-BE49-F238E27FC236}">
                <a16:creationId xmlns:a16="http://schemas.microsoft.com/office/drawing/2014/main" xmlns="" id="{8B94AA12-7FE8-4657-8171-12BFD86B74A2}"/>
              </a:ext>
            </a:extLst>
          </p:cNvPr>
          <p:cNvCxnSpPr>
            <a:cxnSpLocks noChangeShapeType="1"/>
            <a:stCxn id="264" idx="6"/>
            <a:endCxn id="265" idx="2"/>
          </p:cNvCxnSpPr>
          <p:nvPr/>
        </p:nvCxnSpPr>
        <p:spPr bwMode="auto">
          <a:xfrm>
            <a:off x="6629400" y="571500"/>
            <a:ext cx="857250" cy="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267" name="Text Box 66">
            <a:extLst>
              <a:ext uri="{FF2B5EF4-FFF2-40B4-BE49-F238E27FC236}">
                <a16:creationId xmlns:a16="http://schemas.microsoft.com/office/drawing/2014/main" xmlns="" id="{BA24B11E-E613-445C-B3F7-1C665B2CA0BF}"/>
              </a:ext>
            </a:extLst>
          </p:cNvPr>
          <p:cNvSpPr txBox="1">
            <a:spLocks noChangeArrowheads="1"/>
          </p:cNvSpPr>
          <p:nvPr/>
        </p:nvSpPr>
        <p:spPr bwMode="auto">
          <a:xfrm>
            <a:off x="6945492" y="400050"/>
            <a:ext cx="258404" cy="253916"/>
          </a:xfrm>
          <a:prstGeom prst="rect">
            <a:avLst/>
          </a:prstGeom>
          <a:solidFill>
            <a:schemeClr val="accent2"/>
          </a:solidFill>
          <a:ln>
            <a:noFill/>
          </a:ln>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1</a:t>
            </a:r>
          </a:p>
        </p:txBody>
      </p:sp>
      <p:sp>
        <p:nvSpPr>
          <p:cNvPr id="268" name="Oval 67">
            <a:extLst>
              <a:ext uri="{FF2B5EF4-FFF2-40B4-BE49-F238E27FC236}">
                <a16:creationId xmlns:a16="http://schemas.microsoft.com/office/drawing/2014/main" xmlns="" id="{073F11AD-7CD3-41FC-B3B3-56F46BF0E315}"/>
              </a:ext>
            </a:extLst>
          </p:cNvPr>
          <p:cNvSpPr>
            <a:spLocks noChangeAspect="1" noChangeArrowheads="1"/>
          </p:cNvSpPr>
          <p:nvPr/>
        </p:nvSpPr>
        <p:spPr bwMode="auto">
          <a:xfrm>
            <a:off x="4572000" y="3834355"/>
            <a:ext cx="342900" cy="342900"/>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sp>
        <p:nvSpPr>
          <p:cNvPr id="269" name="Oval 68">
            <a:extLst>
              <a:ext uri="{FF2B5EF4-FFF2-40B4-BE49-F238E27FC236}">
                <a16:creationId xmlns:a16="http://schemas.microsoft.com/office/drawing/2014/main" xmlns="" id="{2F487A69-69B7-48E3-B063-86B434BE1668}"/>
              </a:ext>
            </a:extLst>
          </p:cNvPr>
          <p:cNvSpPr>
            <a:spLocks noChangeArrowheads="1"/>
          </p:cNvSpPr>
          <p:nvPr/>
        </p:nvSpPr>
        <p:spPr bwMode="auto">
          <a:xfrm>
            <a:off x="5772150" y="3834355"/>
            <a:ext cx="342900" cy="342900"/>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cxnSp>
        <p:nvCxnSpPr>
          <p:cNvPr id="270" name="AutoShape 69">
            <a:extLst>
              <a:ext uri="{FF2B5EF4-FFF2-40B4-BE49-F238E27FC236}">
                <a16:creationId xmlns:a16="http://schemas.microsoft.com/office/drawing/2014/main" xmlns="" id="{3A156B7F-BF5D-4CB4-A532-753975946CAE}"/>
              </a:ext>
            </a:extLst>
          </p:cNvPr>
          <p:cNvCxnSpPr>
            <a:cxnSpLocks noChangeShapeType="1"/>
            <a:stCxn id="268" idx="6"/>
            <a:endCxn id="269" idx="2"/>
          </p:cNvCxnSpPr>
          <p:nvPr/>
        </p:nvCxnSpPr>
        <p:spPr bwMode="auto">
          <a:xfrm>
            <a:off x="4914900" y="4005805"/>
            <a:ext cx="857250" cy="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271" name="Text Box 70">
            <a:extLst>
              <a:ext uri="{FF2B5EF4-FFF2-40B4-BE49-F238E27FC236}">
                <a16:creationId xmlns:a16="http://schemas.microsoft.com/office/drawing/2014/main" xmlns="" id="{2E172E29-7A14-4F74-AF94-00246734567F}"/>
              </a:ext>
            </a:extLst>
          </p:cNvPr>
          <p:cNvSpPr txBox="1">
            <a:spLocks noChangeArrowheads="1"/>
          </p:cNvSpPr>
          <p:nvPr/>
        </p:nvSpPr>
        <p:spPr bwMode="auto">
          <a:xfrm>
            <a:off x="5230992" y="3834355"/>
            <a:ext cx="258404"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6</a:t>
            </a:r>
          </a:p>
        </p:txBody>
      </p:sp>
      <p:sp>
        <p:nvSpPr>
          <p:cNvPr id="272" name="Oval 71">
            <a:extLst>
              <a:ext uri="{FF2B5EF4-FFF2-40B4-BE49-F238E27FC236}">
                <a16:creationId xmlns:a16="http://schemas.microsoft.com/office/drawing/2014/main" xmlns="" id="{9419CD69-AF70-4707-B451-5FB21CA02748}"/>
              </a:ext>
            </a:extLst>
          </p:cNvPr>
          <p:cNvSpPr>
            <a:spLocks noChangeAspect="1" noChangeArrowheads="1"/>
          </p:cNvSpPr>
          <p:nvPr/>
        </p:nvSpPr>
        <p:spPr bwMode="auto">
          <a:xfrm>
            <a:off x="4568463" y="1543050"/>
            <a:ext cx="342900" cy="342900"/>
          </a:xfrm>
          <a:prstGeom prst="ellipse">
            <a:avLst/>
          </a:prstGeom>
          <a:solidFill>
            <a:srgbClr val="FF0000"/>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sp>
        <p:nvSpPr>
          <p:cNvPr id="273" name="Oval 72">
            <a:extLst>
              <a:ext uri="{FF2B5EF4-FFF2-40B4-BE49-F238E27FC236}">
                <a16:creationId xmlns:a16="http://schemas.microsoft.com/office/drawing/2014/main" xmlns="" id="{4D89427B-0417-4771-8F5C-3583D2CD98E6}"/>
              </a:ext>
            </a:extLst>
          </p:cNvPr>
          <p:cNvSpPr>
            <a:spLocks noChangeArrowheads="1"/>
          </p:cNvSpPr>
          <p:nvPr/>
        </p:nvSpPr>
        <p:spPr bwMode="auto">
          <a:xfrm>
            <a:off x="5768613" y="1543050"/>
            <a:ext cx="342900" cy="342900"/>
          </a:xfrm>
          <a:prstGeom prst="ellipse">
            <a:avLst/>
          </a:prstGeom>
          <a:solidFill>
            <a:srgbClr val="FF0000"/>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cxnSp>
        <p:nvCxnSpPr>
          <p:cNvPr id="274" name="AutoShape 73">
            <a:extLst>
              <a:ext uri="{FF2B5EF4-FFF2-40B4-BE49-F238E27FC236}">
                <a16:creationId xmlns:a16="http://schemas.microsoft.com/office/drawing/2014/main" xmlns="" id="{5DED3384-674D-495D-BF28-C1D1C5F991A2}"/>
              </a:ext>
            </a:extLst>
          </p:cNvPr>
          <p:cNvCxnSpPr>
            <a:cxnSpLocks noChangeShapeType="1"/>
            <a:stCxn id="272" idx="6"/>
            <a:endCxn id="273" idx="2"/>
          </p:cNvCxnSpPr>
          <p:nvPr/>
        </p:nvCxnSpPr>
        <p:spPr bwMode="auto">
          <a:xfrm>
            <a:off x="4911363" y="1714500"/>
            <a:ext cx="857250" cy="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275" name="Text Box 74">
            <a:extLst>
              <a:ext uri="{FF2B5EF4-FFF2-40B4-BE49-F238E27FC236}">
                <a16:creationId xmlns:a16="http://schemas.microsoft.com/office/drawing/2014/main" xmlns="" id="{D28FD6CE-097F-4686-9B99-B6E86EE989B0}"/>
              </a:ext>
            </a:extLst>
          </p:cNvPr>
          <p:cNvSpPr txBox="1">
            <a:spLocks noChangeArrowheads="1"/>
          </p:cNvSpPr>
          <p:nvPr/>
        </p:nvSpPr>
        <p:spPr bwMode="auto">
          <a:xfrm>
            <a:off x="5227455" y="1543050"/>
            <a:ext cx="258404" cy="253916"/>
          </a:xfrm>
          <a:prstGeom prst="rect">
            <a:avLst/>
          </a:prstGeom>
          <a:solidFill>
            <a:srgbClr val="FF0000"/>
          </a:solidFill>
          <a:ln>
            <a:noFill/>
          </a:ln>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3</a:t>
            </a:r>
          </a:p>
        </p:txBody>
      </p:sp>
      <p:sp>
        <p:nvSpPr>
          <p:cNvPr id="276" name="Oval 75">
            <a:extLst>
              <a:ext uri="{FF2B5EF4-FFF2-40B4-BE49-F238E27FC236}">
                <a16:creationId xmlns:a16="http://schemas.microsoft.com/office/drawing/2014/main" xmlns="" id="{1F45F8F4-448A-4CA3-8922-CDEA7EF60C9C}"/>
              </a:ext>
            </a:extLst>
          </p:cNvPr>
          <p:cNvSpPr>
            <a:spLocks noChangeAspect="1" noChangeArrowheads="1"/>
          </p:cNvSpPr>
          <p:nvPr/>
        </p:nvSpPr>
        <p:spPr bwMode="auto">
          <a:xfrm>
            <a:off x="6282929" y="1540669"/>
            <a:ext cx="342900" cy="342900"/>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sp>
        <p:nvSpPr>
          <p:cNvPr id="277" name="Oval 76">
            <a:extLst>
              <a:ext uri="{FF2B5EF4-FFF2-40B4-BE49-F238E27FC236}">
                <a16:creationId xmlns:a16="http://schemas.microsoft.com/office/drawing/2014/main" xmlns="" id="{858A1F85-16CB-4D62-AA0E-65194F056F0C}"/>
              </a:ext>
            </a:extLst>
          </p:cNvPr>
          <p:cNvSpPr>
            <a:spLocks noChangeArrowheads="1"/>
          </p:cNvSpPr>
          <p:nvPr/>
        </p:nvSpPr>
        <p:spPr bwMode="auto">
          <a:xfrm>
            <a:off x="7483079" y="1540669"/>
            <a:ext cx="342900" cy="342900"/>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cxnSp>
        <p:nvCxnSpPr>
          <p:cNvPr id="278" name="AutoShape 77">
            <a:extLst>
              <a:ext uri="{FF2B5EF4-FFF2-40B4-BE49-F238E27FC236}">
                <a16:creationId xmlns:a16="http://schemas.microsoft.com/office/drawing/2014/main" xmlns="" id="{DBFB4A1B-EF17-4727-9554-83F243A2A0FA}"/>
              </a:ext>
            </a:extLst>
          </p:cNvPr>
          <p:cNvCxnSpPr>
            <a:cxnSpLocks noChangeShapeType="1"/>
            <a:stCxn id="276" idx="6"/>
            <a:endCxn id="277" idx="2"/>
          </p:cNvCxnSpPr>
          <p:nvPr/>
        </p:nvCxnSpPr>
        <p:spPr bwMode="auto">
          <a:xfrm>
            <a:off x="6625829" y="1712119"/>
            <a:ext cx="857250" cy="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279" name="Text Box 78">
            <a:extLst>
              <a:ext uri="{FF2B5EF4-FFF2-40B4-BE49-F238E27FC236}">
                <a16:creationId xmlns:a16="http://schemas.microsoft.com/office/drawing/2014/main" xmlns="" id="{9702AA76-3849-4255-AEA4-42E93C148278}"/>
              </a:ext>
            </a:extLst>
          </p:cNvPr>
          <p:cNvSpPr txBox="1">
            <a:spLocks noChangeArrowheads="1"/>
          </p:cNvSpPr>
          <p:nvPr/>
        </p:nvSpPr>
        <p:spPr bwMode="auto">
          <a:xfrm>
            <a:off x="6941921" y="1540669"/>
            <a:ext cx="258404"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3</a:t>
            </a:r>
          </a:p>
        </p:txBody>
      </p:sp>
      <p:sp>
        <p:nvSpPr>
          <p:cNvPr id="280" name="Text Box 122">
            <a:extLst>
              <a:ext uri="{FF2B5EF4-FFF2-40B4-BE49-F238E27FC236}">
                <a16:creationId xmlns:a16="http://schemas.microsoft.com/office/drawing/2014/main" xmlns="" id="{A24FC1C3-AF13-4FA9-9CEE-442613E3F91E}"/>
              </a:ext>
            </a:extLst>
          </p:cNvPr>
          <p:cNvSpPr txBox="1">
            <a:spLocks noChangeArrowheads="1"/>
          </p:cNvSpPr>
          <p:nvPr/>
        </p:nvSpPr>
        <p:spPr bwMode="auto">
          <a:xfrm>
            <a:off x="4652183" y="2694480"/>
            <a:ext cx="156083"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B</a:t>
            </a:r>
          </a:p>
        </p:txBody>
      </p:sp>
      <p:sp>
        <p:nvSpPr>
          <p:cNvPr id="281" name="Text Box 124">
            <a:extLst>
              <a:ext uri="{FF2B5EF4-FFF2-40B4-BE49-F238E27FC236}">
                <a16:creationId xmlns:a16="http://schemas.microsoft.com/office/drawing/2014/main" xmlns="" id="{4AC2C607-8D9B-4A76-B777-958CAD287ECF}"/>
              </a:ext>
            </a:extLst>
          </p:cNvPr>
          <p:cNvSpPr txBox="1">
            <a:spLocks noChangeArrowheads="1"/>
          </p:cNvSpPr>
          <p:nvPr/>
        </p:nvSpPr>
        <p:spPr bwMode="auto">
          <a:xfrm>
            <a:off x="6324947" y="3891505"/>
            <a:ext cx="264816"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B</a:t>
            </a:r>
          </a:p>
        </p:txBody>
      </p:sp>
      <p:sp>
        <p:nvSpPr>
          <p:cNvPr id="282" name="Text Box 125">
            <a:extLst>
              <a:ext uri="{FF2B5EF4-FFF2-40B4-BE49-F238E27FC236}">
                <a16:creationId xmlns:a16="http://schemas.microsoft.com/office/drawing/2014/main" xmlns="" id="{1F3557F2-52D1-4ED6-810C-AD8559C086B4}"/>
              </a:ext>
            </a:extLst>
          </p:cNvPr>
          <p:cNvSpPr txBox="1">
            <a:spLocks noChangeArrowheads="1"/>
          </p:cNvSpPr>
          <p:nvPr/>
        </p:nvSpPr>
        <p:spPr bwMode="auto">
          <a:xfrm>
            <a:off x="5847571" y="2694545"/>
            <a:ext cx="167468"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D</a:t>
            </a:r>
          </a:p>
        </p:txBody>
      </p:sp>
      <p:sp>
        <p:nvSpPr>
          <p:cNvPr id="283" name="Text Box 127">
            <a:extLst>
              <a:ext uri="{FF2B5EF4-FFF2-40B4-BE49-F238E27FC236}">
                <a16:creationId xmlns:a16="http://schemas.microsoft.com/office/drawing/2014/main" xmlns="" id="{3867EE09-F151-4C2F-B569-29C8A4021525}"/>
              </a:ext>
            </a:extLst>
          </p:cNvPr>
          <p:cNvSpPr txBox="1">
            <a:spLocks noChangeArrowheads="1"/>
          </p:cNvSpPr>
          <p:nvPr/>
        </p:nvSpPr>
        <p:spPr bwMode="auto">
          <a:xfrm>
            <a:off x="7518665" y="3891505"/>
            <a:ext cx="240772"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J</a:t>
            </a:r>
          </a:p>
        </p:txBody>
      </p:sp>
      <p:sp>
        <p:nvSpPr>
          <p:cNvPr id="284" name="Text Box 128">
            <a:extLst>
              <a:ext uri="{FF2B5EF4-FFF2-40B4-BE49-F238E27FC236}">
                <a16:creationId xmlns:a16="http://schemas.microsoft.com/office/drawing/2014/main" xmlns="" id="{37C4255E-E7DA-45FE-AE63-0762AA49ADDB}"/>
              </a:ext>
            </a:extLst>
          </p:cNvPr>
          <p:cNvSpPr txBox="1">
            <a:spLocks noChangeArrowheads="1"/>
          </p:cNvSpPr>
          <p:nvPr/>
        </p:nvSpPr>
        <p:spPr bwMode="auto">
          <a:xfrm>
            <a:off x="4610447" y="1028700"/>
            <a:ext cx="264816" cy="253916"/>
          </a:xfrm>
          <a:prstGeom prst="rect">
            <a:avLst/>
          </a:prstGeom>
          <a:solidFill>
            <a:schemeClr val="accent2"/>
          </a:solidFill>
          <a:ln>
            <a:noFill/>
          </a:ln>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C</a:t>
            </a:r>
          </a:p>
        </p:txBody>
      </p:sp>
      <p:sp>
        <p:nvSpPr>
          <p:cNvPr id="285" name="Text Box 129">
            <a:extLst>
              <a:ext uri="{FF2B5EF4-FFF2-40B4-BE49-F238E27FC236}">
                <a16:creationId xmlns:a16="http://schemas.microsoft.com/office/drawing/2014/main" xmlns="" id="{B963F443-CC9C-4508-BBF3-DBA0B69E84BB}"/>
              </a:ext>
            </a:extLst>
          </p:cNvPr>
          <p:cNvSpPr txBox="1">
            <a:spLocks noChangeArrowheads="1"/>
          </p:cNvSpPr>
          <p:nvPr/>
        </p:nvSpPr>
        <p:spPr bwMode="auto">
          <a:xfrm>
            <a:off x="6324947" y="457200"/>
            <a:ext cx="264816" cy="253916"/>
          </a:xfrm>
          <a:prstGeom prst="rect">
            <a:avLst/>
          </a:prstGeom>
          <a:solidFill>
            <a:schemeClr val="accent2"/>
          </a:solidFill>
          <a:ln>
            <a:noFill/>
          </a:ln>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C</a:t>
            </a:r>
          </a:p>
        </p:txBody>
      </p:sp>
      <p:sp>
        <p:nvSpPr>
          <p:cNvPr id="286" name="Text Box 130">
            <a:extLst>
              <a:ext uri="{FF2B5EF4-FFF2-40B4-BE49-F238E27FC236}">
                <a16:creationId xmlns:a16="http://schemas.microsoft.com/office/drawing/2014/main" xmlns="" id="{9FFBEFC6-5648-4860-BC3C-C256C36BF955}"/>
              </a:ext>
            </a:extLst>
          </p:cNvPr>
          <p:cNvSpPr txBox="1">
            <a:spLocks noChangeArrowheads="1"/>
          </p:cNvSpPr>
          <p:nvPr/>
        </p:nvSpPr>
        <p:spPr bwMode="auto">
          <a:xfrm>
            <a:off x="5808834" y="1028700"/>
            <a:ext cx="260008" cy="253916"/>
          </a:xfrm>
          <a:prstGeom prst="rect">
            <a:avLst/>
          </a:prstGeom>
          <a:solidFill>
            <a:schemeClr val="accent2"/>
          </a:solidFill>
          <a:ln>
            <a:noFill/>
          </a:ln>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E</a:t>
            </a:r>
          </a:p>
        </p:txBody>
      </p:sp>
      <p:sp>
        <p:nvSpPr>
          <p:cNvPr id="287" name="Text Box 131">
            <a:extLst>
              <a:ext uri="{FF2B5EF4-FFF2-40B4-BE49-F238E27FC236}">
                <a16:creationId xmlns:a16="http://schemas.microsoft.com/office/drawing/2014/main" xmlns="" id="{4804B5A9-38E6-42E0-95BA-22741EF6CB0C}"/>
              </a:ext>
            </a:extLst>
          </p:cNvPr>
          <p:cNvSpPr txBox="1">
            <a:spLocks noChangeArrowheads="1"/>
          </p:cNvSpPr>
          <p:nvPr/>
        </p:nvSpPr>
        <p:spPr bwMode="auto">
          <a:xfrm>
            <a:off x="7522166" y="457200"/>
            <a:ext cx="255199" cy="253916"/>
          </a:xfrm>
          <a:prstGeom prst="rect">
            <a:avLst/>
          </a:prstGeom>
          <a:solidFill>
            <a:schemeClr val="accent2"/>
          </a:solidFill>
          <a:ln>
            <a:noFill/>
          </a:ln>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F</a:t>
            </a:r>
          </a:p>
        </p:txBody>
      </p:sp>
      <p:sp>
        <p:nvSpPr>
          <p:cNvPr id="288" name="Text Box 132">
            <a:extLst>
              <a:ext uri="{FF2B5EF4-FFF2-40B4-BE49-F238E27FC236}">
                <a16:creationId xmlns:a16="http://schemas.microsoft.com/office/drawing/2014/main" xmlns="" id="{1D0269B9-DC07-4967-889B-3B6290186E58}"/>
              </a:ext>
            </a:extLst>
          </p:cNvPr>
          <p:cNvSpPr txBox="1">
            <a:spLocks noChangeArrowheads="1"/>
          </p:cNvSpPr>
          <p:nvPr/>
        </p:nvSpPr>
        <p:spPr bwMode="auto">
          <a:xfrm>
            <a:off x="4608408" y="3891505"/>
            <a:ext cx="276038"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D</a:t>
            </a:r>
          </a:p>
        </p:txBody>
      </p:sp>
      <p:sp>
        <p:nvSpPr>
          <p:cNvPr id="289" name="Text Box 135">
            <a:extLst>
              <a:ext uri="{FF2B5EF4-FFF2-40B4-BE49-F238E27FC236}">
                <a16:creationId xmlns:a16="http://schemas.microsoft.com/office/drawing/2014/main" xmlns="" id="{8892CAE6-B601-4F5E-99DA-EE581A3FF492}"/>
              </a:ext>
            </a:extLst>
          </p:cNvPr>
          <p:cNvSpPr txBox="1">
            <a:spLocks noChangeArrowheads="1"/>
          </p:cNvSpPr>
          <p:nvPr/>
        </p:nvSpPr>
        <p:spPr bwMode="auto">
          <a:xfrm>
            <a:off x="5804165" y="3891505"/>
            <a:ext cx="240772"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J</a:t>
            </a:r>
          </a:p>
        </p:txBody>
      </p:sp>
      <p:sp>
        <p:nvSpPr>
          <p:cNvPr id="290" name="Text Box 136">
            <a:extLst>
              <a:ext uri="{FF2B5EF4-FFF2-40B4-BE49-F238E27FC236}">
                <a16:creationId xmlns:a16="http://schemas.microsoft.com/office/drawing/2014/main" xmlns="" id="{1C4F4FAA-DB73-4B6D-87A8-EB4143CEAF04}"/>
              </a:ext>
            </a:extLst>
          </p:cNvPr>
          <p:cNvSpPr txBox="1">
            <a:spLocks noChangeArrowheads="1"/>
          </p:cNvSpPr>
          <p:nvPr/>
        </p:nvSpPr>
        <p:spPr bwMode="auto">
          <a:xfrm>
            <a:off x="6323184" y="1028700"/>
            <a:ext cx="260008" cy="253916"/>
          </a:xfrm>
          <a:prstGeom prst="rect">
            <a:avLst/>
          </a:prstGeom>
          <a:solidFill>
            <a:schemeClr val="accent2"/>
          </a:solidFill>
          <a:ln>
            <a:noFill/>
          </a:ln>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E</a:t>
            </a:r>
          </a:p>
        </p:txBody>
      </p:sp>
      <p:sp>
        <p:nvSpPr>
          <p:cNvPr id="291" name="Text Box 137">
            <a:extLst>
              <a:ext uri="{FF2B5EF4-FFF2-40B4-BE49-F238E27FC236}">
                <a16:creationId xmlns:a16="http://schemas.microsoft.com/office/drawing/2014/main" xmlns="" id="{F1827B05-AA94-4985-88CE-34302CE60C61}"/>
              </a:ext>
            </a:extLst>
          </p:cNvPr>
          <p:cNvSpPr txBox="1">
            <a:spLocks noChangeArrowheads="1"/>
          </p:cNvSpPr>
          <p:nvPr/>
        </p:nvSpPr>
        <p:spPr bwMode="auto">
          <a:xfrm>
            <a:off x="7523860" y="1028700"/>
            <a:ext cx="274435" cy="253916"/>
          </a:xfrm>
          <a:prstGeom prst="rect">
            <a:avLst/>
          </a:prstGeom>
          <a:solidFill>
            <a:schemeClr val="accent2"/>
          </a:solidFill>
          <a:ln>
            <a:noFill/>
          </a:ln>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G</a:t>
            </a:r>
          </a:p>
        </p:txBody>
      </p:sp>
      <p:sp>
        <p:nvSpPr>
          <p:cNvPr id="292" name="Text Box 138">
            <a:extLst>
              <a:ext uri="{FF2B5EF4-FFF2-40B4-BE49-F238E27FC236}">
                <a16:creationId xmlns:a16="http://schemas.microsoft.com/office/drawing/2014/main" xmlns="" id="{4D1322E8-C493-4460-B1F0-F05FE0D22556}"/>
              </a:ext>
            </a:extLst>
          </p:cNvPr>
          <p:cNvSpPr txBox="1">
            <a:spLocks noChangeArrowheads="1"/>
          </p:cNvSpPr>
          <p:nvPr/>
        </p:nvSpPr>
        <p:spPr bwMode="auto">
          <a:xfrm>
            <a:off x="4603979" y="1600200"/>
            <a:ext cx="255199" cy="253916"/>
          </a:xfrm>
          <a:prstGeom prst="rect">
            <a:avLst/>
          </a:prstGeom>
          <a:solidFill>
            <a:srgbClr val="FF0000"/>
          </a:solidFill>
          <a:ln>
            <a:noFill/>
          </a:ln>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F</a:t>
            </a:r>
          </a:p>
        </p:txBody>
      </p:sp>
      <p:sp>
        <p:nvSpPr>
          <p:cNvPr id="293" name="Text Box 139">
            <a:extLst>
              <a:ext uri="{FF2B5EF4-FFF2-40B4-BE49-F238E27FC236}">
                <a16:creationId xmlns:a16="http://schemas.microsoft.com/office/drawing/2014/main" xmlns="" id="{2151DE6B-7E80-48CF-A2C5-3670D68DC638}"/>
              </a:ext>
            </a:extLst>
          </p:cNvPr>
          <p:cNvSpPr txBox="1">
            <a:spLocks noChangeArrowheads="1"/>
          </p:cNvSpPr>
          <p:nvPr/>
        </p:nvSpPr>
        <p:spPr bwMode="auto">
          <a:xfrm>
            <a:off x="6318444" y="3273119"/>
            <a:ext cx="255199"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F</a:t>
            </a:r>
          </a:p>
        </p:txBody>
      </p:sp>
      <p:sp>
        <p:nvSpPr>
          <p:cNvPr id="294" name="Text Box 140">
            <a:extLst>
              <a:ext uri="{FF2B5EF4-FFF2-40B4-BE49-F238E27FC236}">
                <a16:creationId xmlns:a16="http://schemas.microsoft.com/office/drawing/2014/main" xmlns="" id="{5A33406A-CBD5-4CFA-A3C9-0240C1E7F9CD}"/>
              </a:ext>
            </a:extLst>
          </p:cNvPr>
          <p:cNvSpPr txBox="1">
            <a:spLocks noChangeArrowheads="1"/>
          </p:cNvSpPr>
          <p:nvPr/>
        </p:nvSpPr>
        <p:spPr bwMode="auto">
          <a:xfrm>
            <a:off x="5805823" y="1600200"/>
            <a:ext cx="274435" cy="253916"/>
          </a:xfrm>
          <a:prstGeom prst="rect">
            <a:avLst/>
          </a:prstGeom>
          <a:solidFill>
            <a:srgbClr val="FF0000"/>
          </a:solidFill>
          <a:ln>
            <a:noFill/>
          </a:ln>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G</a:t>
            </a:r>
          </a:p>
        </p:txBody>
      </p:sp>
      <p:sp>
        <p:nvSpPr>
          <p:cNvPr id="295" name="Text Box 141">
            <a:extLst>
              <a:ext uri="{FF2B5EF4-FFF2-40B4-BE49-F238E27FC236}">
                <a16:creationId xmlns:a16="http://schemas.microsoft.com/office/drawing/2014/main" xmlns="" id="{5D0D829B-16DE-45D1-B56D-C64A8F64BB00}"/>
              </a:ext>
            </a:extLst>
          </p:cNvPr>
          <p:cNvSpPr txBox="1">
            <a:spLocks noChangeArrowheads="1"/>
          </p:cNvSpPr>
          <p:nvPr/>
        </p:nvSpPr>
        <p:spPr bwMode="auto">
          <a:xfrm>
            <a:off x="7514131" y="3273119"/>
            <a:ext cx="23436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I</a:t>
            </a:r>
          </a:p>
        </p:txBody>
      </p:sp>
      <p:sp>
        <p:nvSpPr>
          <p:cNvPr id="296" name="Text Box 142">
            <a:extLst>
              <a:ext uri="{FF2B5EF4-FFF2-40B4-BE49-F238E27FC236}">
                <a16:creationId xmlns:a16="http://schemas.microsoft.com/office/drawing/2014/main" xmlns="" id="{043CC82E-D2E1-46F5-AD0D-3EB25BDACC6B}"/>
              </a:ext>
            </a:extLst>
          </p:cNvPr>
          <p:cNvSpPr txBox="1">
            <a:spLocks noChangeArrowheads="1"/>
          </p:cNvSpPr>
          <p:nvPr/>
        </p:nvSpPr>
        <p:spPr bwMode="auto">
          <a:xfrm>
            <a:off x="6320138" y="1597819"/>
            <a:ext cx="274435"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G</a:t>
            </a:r>
          </a:p>
        </p:txBody>
      </p:sp>
      <p:sp>
        <p:nvSpPr>
          <p:cNvPr id="297" name="Text Box 143">
            <a:extLst>
              <a:ext uri="{FF2B5EF4-FFF2-40B4-BE49-F238E27FC236}">
                <a16:creationId xmlns:a16="http://schemas.microsoft.com/office/drawing/2014/main" xmlns="" id="{FCC977F4-CE96-4D12-9166-CB151CF89B19}"/>
              </a:ext>
            </a:extLst>
          </p:cNvPr>
          <p:cNvSpPr txBox="1">
            <a:spLocks noChangeArrowheads="1"/>
          </p:cNvSpPr>
          <p:nvPr/>
        </p:nvSpPr>
        <p:spPr bwMode="auto">
          <a:xfrm>
            <a:off x="4617545" y="3244024"/>
            <a:ext cx="274435"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G</a:t>
            </a:r>
          </a:p>
        </p:txBody>
      </p:sp>
      <p:sp>
        <p:nvSpPr>
          <p:cNvPr id="298" name="Text Box 144">
            <a:extLst>
              <a:ext uri="{FF2B5EF4-FFF2-40B4-BE49-F238E27FC236}">
                <a16:creationId xmlns:a16="http://schemas.microsoft.com/office/drawing/2014/main" xmlns="" id="{7D249C58-E4FC-4AF7-A061-52ADC062A199}"/>
              </a:ext>
            </a:extLst>
          </p:cNvPr>
          <p:cNvSpPr txBox="1">
            <a:spLocks noChangeArrowheads="1"/>
          </p:cNvSpPr>
          <p:nvPr/>
        </p:nvSpPr>
        <p:spPr bwMode="auto">
          <a:xfrm>
            <a:off x="7514132" y="1597819"/>
            <a:ext cx="23436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I</a:t>
            </a:r>
          </a:p>
        </p:txBody>
      </p:sp>
      <p:sp>
        <p:nvSpPr>
          <p:cNvPr id="299" name="Text Box 145">
            <a:extLst>
              <a:ext uri="{FF2B5EF4-FFF2-40B4-BE49-F238E27FC236}">
                <a16:creationId xmlns:a16="http://schemas.microsoft.com/office/drawing/2014/main" xmlns="" id="{EBEA90A3-D659-4088-8E16-AEBA1530F32A}"/>
              </a:ext>
            </a:extLst>
          </p:cNvPr>
          <p:cNvSpPr txBox="1">
            <a:spLocks noChangeArrowheads="1"/>
          </p:cNvSpPr>
          <p:nvPr/>
        </p:nvSpPr>
        <p:spPr bwMode="auto">
          <a:xfrm>
            <a:off x="5812499" y="3244024"/>
            <a:ext cx="240772"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J</a:t>
            </a:r>
          </a:p>
        </p:txBody>
      </p:sp>
      <p:sp>
        <p:nvSpPr>
          <p:cNvPr id="300" name="Text Box 148">
            <a:extLst>
              <a:ext uri="{FF2B5EF4-FFF2-40B4-BE49-F238E27FC236}">
                <a16:creationId xmlns:a16="http://schemas.microsoft.com/office/drawing/2014/main" xmlns="" id="{724798A0-0B47-4156-8D71-A40117B70597}"/>
              </a:ext>
            </a:extLst>
          </p:cNvPr>
          <p:cNvSpPr txBox="1">
            <a:spLocks noChangeArrowheads="1"/>
          </p:cNvSpPr>
          <p:nvPr/>
        </p:nvSpPr>
        <p:spPr bwMode="auto">
          <a:xfrm>
            <a:off x="5808927" y="2116931"/>
            <a:ext cx="240772"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J</a:t>
            </a:r>
          </a:p>
        </p:txBody>
      </p:sp>
      <p:sp>
        <p:nvSpPr>
          <p:cNvPr id="301" name="Text Box 149">
            <a:extLst>
              <a:ext uri="{FF2B5EF4-FFF2-40B4-BE49-F238E27FC236}">
                <a16:creationId xmlns:a16="http://schemas.microsoft.com/office/drawing/2014/main" xmlns="" id="{2373DA80-8C7B-43A1-8F85-17A663D8F69B}"/>
              </a:ext>
            </a:extLst>
          </p:cNvPr>
          <p:cNvSpPr txBox="1">
            <a:spLocks noChangeArrowheads="1"/>
          </p:cNvSpPr>
          <p:nvPr/>
        </p:nvSpPr>
        <p:spPr bwMode="auto">
          <a:xfrm>
            <a:off x="4607816" y="2116931"/>
            <a:ext cx="23436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I</a:t>
            </a:r>
          </a:p>
        </p:txBody>
      </p:sp>
      <p:sp>
        <p:nvSpPr>
          <p:cNvPr id="302" name="Oval 157">
            <a:extLst>
              <a:ext uri="{FF2B5EF4-FFF2-40B4-BE49-F238E27FC236}">
                <a16:creationId xmlns:a16="http://schemas.microsoft.com/office/drawing/2014/main" xmlns="" id="{816445E6-6DE7-4877-B72A-63865ABD6AAA}"/>
              </a:ext>
            </a:extLst>
          </p:cNvPr>
          <p:cNvSpPr>
            <a:spLocks noChangeAspect="1" noChangeArrowheads="1"/>
          </p:cNvSpPr>
          <p:nvPr/>
        </p:nvSpPr>
        <p:spPr bwMode="auto">
          <a:xfrm>
            <a:off x="4572000" y="400050"/>
            <a:ext cx="342900" cy="342900"/>
          </a:xfrm>
          <a:prstGeom prst="ellipse">
            <a:avLst/>
          </a:prstGeom>
          <a:solidFill>
            <a:schemeClr val="accent2"/>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sp>
        <p:nvSpPr>
          <p:cNvPr id="303" name="Oval 158">
            <a:extLst>
              <a:ext uri="{FF2B5EF4-FFF2-40B4-BE49-F238E27FC236}">
                <a16:creationId xmlns:a16="http://schemas.microsoft.com/office/drawing/2014/main" xmlns="" id="{A0D20CB5-5FE0-4CCE-9905-F711638D540D}"/>
              </a:ext>
            </a:extLst>
          </p:cNvPr>
          <p:cNvSpPr>
            <a:spLocks noChangeArrowheads="1"/>
          </p:cNvSpPr>
          <p:nvPr/>
        </p:nvSpPr>
        <p:spPr bwMode="auto">
          <a:xfrm>
            <a:off x="5772150" y="400050"/>
            <a:ext cx="342900" cy="342900"/>
          </a:xfrm>
          <a:prstGeom prst="ellipse">
            <a:avLst/>
          </a:prstGeom>
          <a:solidFill>
            <a:schemeClr val="accent2"/>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cxnSp>
        <p:nvCxnSpPr>
          <p:cNvPr id="304" name="AutoShape 159">
            <a:extLst>
              <a:ext uri="{FF2B5EF4-FFF2-40B4-BE49-F238E27FC236}">
                <a16:creationId xmlns:a16="http://schemas.microsoft.com/office/drawing/2014/main" xmlns="" id="{994CAAB0-C677-4AB8-82E9-7F4D55D52226}"/>
              </a:ext>
            </a:extLst>
          </p:cNvPr>
          <p:cNvCxnSpPr>
            <a:cxnSpLocks noChangeShapeType="1"/>
            <a:stCxn id="302" idx="6"/>
            <a:endCxn id="303" idx="2"/>
          </p:cNvCxnSpPr>
          <p:nvPr/>
        </p:nvCxnSpPr>
        <p:spPr bwMode="auto">
          <a:xfrm>
            <a:off x="4914900" y="571500"/>
            <a:ext cx="857250" cy="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305" name="Text Box 160">
            <a:extLst>
              <a:ext uri="{FF2B5EF4-FFF2-40B4-BE49-F238E27FC236}">
                <a16:creationId xmlns:a16="http://schemas.microsoft.com/office/drawing/2014/main" xmlns="" id="{DF36256F-A5AE-47FB-9A0D-C95EFE1D390E}"/>
              </a:ext>
            </a:extLst>
          </p:cNvPr>
          <p:cNvSpPr txBox="1">
            <a:spLocks noChangeArrowheads="1"/>
          </p:cNvSpPr>
          <p:nvPr/>
        </p:nvSpPr>
        <p:spPr bwMode="auto">
          <a:xfrm>
            <a:off x="5230992" y="400050"/>
            <a:ext cx="258404" cy="253916"/>
          </a:xfrm>
          <a:prstGeom prst="rect">
            <a:avLst/>
          </a:prstGeom>
          <a:solidFill>
            <a:schemeClr val="accent2"/>
          </a:solidFill>
          <a:ln>
            <a:noFill/>
          </a:ln>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1</a:t>
            </a:r>
          </a:p>
        </p:txBody>
      </p:sp>
      <p:sp>
        <p:nvSpPr>
          <p:cNvPr id="306" name="Text Box 161">
            <a:extLst>
              <a:ext uri="{FF2B5EF4-FFF2-40B4-BE49-F238E27FC236}">
                <a16:creationId xmlns:a16="http://schemas.microsoft.com/office/drawing/2014/main" xmlns="" id="{2F525EF0-3F88-42B9-BE75-146403D90340}"/>
              </a:ext>
            </a:extLst>
          </p:cNvPr>
          <p:cNvSpPr txBox="1">
            <a:spLocks noChangeArrowheads="1"/>
          </p:cNvSpPr>
          <p:nvPr/>
        </p:nvSpPr>
        <p:spPr bwMode="auto">
          <a:xfrm>
            <a:off x="4614019" y="457200"/>
            <a:ext cx="264816" cy="253916"/>
          </a:xfrm>
          <a:prstGeom prst="rect">
            <a:avLst/>
          </a:prstGeom>
          <a:solidFill>
            <a:schemeClr val="accent2"/>
          </a:solidFill>
          <a:ln>
            <a:noFill/>
          </a:ln>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A</a:t>
            </a:r>
          </a:p>
        </p:txBody>
      </p:sp>
      <p:sp>
        <p:nvSpPr>
          <p:cNvPr id="307" name="Text Box 162">
            <a:extLst>
              <a:ext uri="{FF2B5EF4-FFF2-40B4-BE49-F238E27FC236}">
                <a16:creationId xmlns:a16="http://schemas.microsoft.com/office/drawing/2014/main" xmlns="" id="{3426E928-C815-4576-9A3D-01FA492A2CE1}"/>
              </a:ext>
            </a:extLst>
          </p:cNvPr>
          <p:cNvSpPr txBox="1">
            <a:spLocks noChangeArrowheads="1"/>
          </p:cNvSpPr>
          <p:nvPr/>
        </p:nvSpPr>
        <p:spPr bwMode="auto">
          <a:xfrm>
            <a:off x="5808558" y="457200"/>
            <a:ext cx="276038" cy="253916"/>
          </a:xfrm>
          <a:prstGeom prst="rect">
            <a:avLst/>
          </a:prstGeom>
          <a:solidFill>
            <a:schemeClr val="accent2"/>
          </a:solidFill>
          <a:ln>
            <a:noFill/>
          </a:ln>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D</a:t>
            </a:r>
          </a:p>
        </p:txBody>
      </p:sp>
      <p:sp>
        <p:nvSpPr>
          <p:cNvPr id="308" name="Oval 163">
            <a:extLst>
              <a:ext uri="{FF2B5EF4-FFF2-40B4-BE49-F238E27FC236}">
                <a16:creationId xmlns:a16="http://schemas.microsoft.com/office/drawing/2014/main" xmlns="" id="{15BD67F0-9C0E-4CA5-9C48-B5B813ABBE89}"/>
              </a:ext>
            </a:extLst>
          </p:cNvPr>
          <p:cNvSpPr>
            <a:spLocks noChangeAspect="1" noChangeArrowheads="1"/>
          </p:cNvSpPr>
          <p:nvPr/>
        </p:nvSpPr>
        <p:spPr bwMode="auto">
          <a:xfrm>
            <a:off x="6278165" y="2643319"/>
            <a:ext cx="342900" cy="342900"/>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sp>
        <p:nvSpPr>
          <p:cNvPr id="309" name="Oval 164">
            <a:extLst>
              <a:ext uri="{FF2B5EF4-FFF2-40B4-BE49-F238E27FC236}">
                <a16:creationId xmlns:a16="http://schemas.microsoft.com/office/drawing/2014/main" xmlns="" id="{30C0F0EB-27B2-4D0E-B010-9E4A809BEE2F}"/>
              </a:ext>
            </a:extLst>
          </p:cNvPr>
          <p:cNvSpPr>
            <a:spLocks noChangeArrowheads="1"/>
          </p:cNvSpPr>
          <p:nvPr/>
        </p:nvSpPr>
        <p:spPr bwMode="auto">
          <a:xfrm>
            <a:off x="7478315" y="2643319"/>
            <a:ext cx="342900" cy="342900"/>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cxnSp>
        <p:nvCxnSpPr>
          <p:cNvPr id="310" name="AutoShape 165">
            <a:extLst>
              <a:ext uri="{FF2B5EF4-FFF2-40B4-BE49-F238E27FC236}">
                <a16:creationId xmlns:a16="http://schemas.microsoft.com/office/drawing/2014/main" xmlns="" id="{54881180-3801-4626-9922-48A3F74FCCF6}"/>
              </a:ext>
            </a:extLst>
          </p:cNvPr>
          <p:cNvCxnSpPr>
            <a:cxnSpLocks noChangeShapeType="1"/>
            <a:stCxn id="308" idx="6"/>
            <a:endCxn id="309" idx="2"/>
          </p:cNvCxnSpPr>
          <p:nvPr/>
        </p:nvCxnSpPr>
        <p:spPr bwMode="auto">
          <a:xfrm>
            <a:off x="6621065" y="2814769"/>
            <a:ext cx="857250" cy="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311" name="Text Box 166">
            <a:extLst>
              <a:ext uri="{FF2B5EF4-FFF2-40B4-BE49-F238E27FC236}">
                <a16:creationId xmlns:a16="http://schemas.microsoft.com/office/drawing/2014/main" xmlns="" id="{23559A7B-6B76-4A24-B255-ED4AB43F6B6E}"/>
              </a:ext>
            </a:extLst>
          </p:cNvPr>
          <p:cNvSpPr txBox="1">
            <a:spLocks noChangeArrowheads="1"/>
          </p:cNvSpPr>
          <p:nvPr/>
        </p:nvSpPr>
        <p:spPr bwMode="auto">
          <a:xfrm>
            <a:off x="6937158" y="2643319"/>
            <a:ext cx="258404"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4</a:t>
            </a:r>
          </a:p>
        </p:txBody>
      </p:sp>
      <p:sp>
        <p:nvSpPr>
          <p:cNvPr id="312" name="Text Box 167">
            <a:extLst>
              <a:ext uri="{FF2B5EF4-FFF2-40B4-BE49-F238E27FC236}">
                <a16:creationId xmlns:a16="http://schemas.microsoft.com/office/drawing/2014/main" xmlns="" id="{75306CBF-BDAC-44E4-B691-188C69390A42}"/>
              </a:ext>
            </a:extLst>
          </p:cNvPr>
          <p:cNvSpPr txBox="1">
            <a:spLocks noChangeArrowheads="1"/>
          </p:cNvSpPr>
          <p:nvPr/>
        </p:nvSpPr>
        <p:spPr bwMode="auto">
          <a:xfrm>
            <a:off x="6316612" y="2700469"/>
            <a:ext cx="264816"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B</a:t>
            </a:r>
          </a:p>
        </p:txBody>
      </p:sp>
      <p:sp>
        <p:nvSpPr>
          <p:cNvPr id="313" name="Text Box 168">
            <a:extLst>
              <a:ext uri="{FF2B5EF4-FFF2-40B4-BE49-F238E27FC236}">
                <a16:creationId xmlns:a16="http://schemas.microsoft.com/office/drawing/2014/main" xmlns="" id="{F77583CD-0736-4D0B-9B7B-DCC7BD0DFC22}"/>
              </a:ext>
            </a:extLst>
          </p:cNvPr>
          <p:cNvSpPr txBox="1">
            <a:spLocks noChangeArrowheads="1"/>
          </p:cNvSpPr>
          <p:nvPr/>
        </p:nvSpPr>
        <p:spPr bwMode="auto">
          <a:xfrm>
            <a:off x="7516762" y="2700469"/>
            <a:ext cx="264816"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C</a:t>
            </a:r>
          </a:p>
        </p:txBody>
      </p:sp>
      <p:sp>
        <p:nvSpPr>
          <p:cNvPr id="314" name="Oval 169">
            <a:extLst>
              <a:ext uri="{FF2B5EF4-FFF2-40B4-BE49-F238E27FC236}">
                <a16:creationId xmlns:a16="http://schemas.microsoft.com/office/drawing/2014/main" xmlns="" id="{131D586E-30F1-4FEC-A11E-AC50442703FA}"/>
              </a:ext>
            </a:extLst>
          </p:cNvPr>
          <p:cNvSpPr>
            <a:spLocks noChangeAspect="1" noChangeArrowheads="1"/>
          </p:cNvSpPr>
          <p:nvPr/>
        </p:nvSpPr>
        <p:spPr bwMode="auto">
          <a:xfrm>
            <a:off x="6282928" y="2106215"/>
            <a:ext cx="342900" cy="342900"/>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sp>
        <p:nvSpPr>
          <p:cNvPr id="315" name="Oval 170">
            <a:extLst>
              <a:ext uri="{FF2B5EF4-FFF2-40B4-BE49-F238E27FC236}">
                <a16:creationId xmlns:a16="http://schemas.microsoft.com/office/drawing/2014/main" xmlns="" id="{4661621D-2155-488E-8312-B467709DC8B5}"/>
              </a:ext>
            </a:extLst>
          </p:cNvPr>
          <p:cNvSpPr>
            <a:spLocks noChangeArrowheads="1"/>
          </p:cNvSpPr>
          <p:nvPr/>
        </p:nvSpPr>
        <p:spPr bwMode="auto">
          <a:xfrm>
            <a:off x="7483078" y="2106215"/>
            <a:ext cx="342900" cy="342900"/>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cxnSp>
        <p:nvCxnSpPr>
          <p:cNvPr id="316" name="AutoShape 171">
            <a:extLst>
              <a:ext uri="{FF2B5EF4-FFF2-40B4-BE49-F238E27FC236}">
                <a16:creationId xmlns:a16="http://schemas.microsoft.com/office/drawing/2014/main" xmlns="" id="{77E5BA69-23E5-4BA6-BB29-0E08B6C51BF1}"/>
              </a:ext>
            </a:extLst>
          </p:cNvPr>
          <p:cNvCxnSpPr>
            <a:cxnSpLocks noChangeShapeType="1"/>
            <a:stCxn id="314" idx="6"/>
            <a:endCxn id="315" idx="2"/>
          </p:cNvCxnSpPr>
          <p:nvPr/>
        </p:nvCxnSpPr>
        <p:spPr bwMode="auto">
          <a:xfrm>
            <a:off x="6625828" y="2277665"/>
            <a:ext cx="857250" cy="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317" name="Text Box 172">
            <a:extLst>
              <a:ext uri="{FF2B5EF4-FFF2-40B4-BE49-F238E27FC236}">
                <a16:creationId xmlns:a16="http://schemas.microsoft.com/office/drawing/2014/main" xmlns="" id="{9AF0F1E7-2010-44B1-8B6E-D9A3EA9E8045}"/>
              </a:ext>
            </a:extLst>
          </p:cNvPr>
          <p:cNvSpPr txBox="1">
            <a:spLocks noChangeArrowheads="1"/>
          </p:cNvSpPr>
          <p:nvPr/>
        </p:nvSpPr>
        <p:spPr bwMode="auto">
          <a:xfrm>
            <a:off x="6941920" y="2106215"/>
            <a:ext cx="258404"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4</a:t>
            </a:r>
          </a:p>
        </p:txBody>
      </p:sp>
      <p:sp>
        <p:nvSpPr>
          <p:cNvPr id="318" name="Text Box 173">
            <a:extLst>
              <a:ext uri="{FF2B5EF4-FFF2-40B4-BE49-F238E27FC236}">
                <a16:creationId xmlns:a16="http://schemas.microsoft.com/office/drawing/2014/main" xmlns="" id="{84D56588-A42B-4DA5-9F46-781A4514F56A}"/>
              </a:ext>
            </a:extLst>
          </p:cNvPr>
          <p:cNvSpPr txBox="1">
            <a:spLocks noChangeArrowheads="1"/>
          </p:cNvSpPr>
          <p:nvPr/>
        </p:nvSpPr>
        <p:spPr bwMode="auto">
          <a:xfrm>
            <a:off x="6324947" y="2163365"/>
            <a:ext cx="264816"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A</a:t>
            </a:r>
          </a:p>
        </p:txBody>
      </p:sp>
      <p:sp>
        <p:nvSpPr>
          <p:cNvPr id="319" name="Text Box 174">
            <a:extLst>
              <a:ext uri="{FF2B5EF4-FFF2-40B4-BE49-F238E27FC236}">
                <a16:creationId xmlns:a16="http://schemas.microsoft.com/office/drawing/2014/main" xmlns="" id="{C3F89520-1D20-4AD9-BD20-7F54BA55F2DD}"/>
              </a:ext>
            </a:extLst>
          </p:cNvPr>
          <p:cNvSpPr txBox="1">
            <a:spLocks noChangeArrowheads="1"/>
          </p:cNvSpPr>
          <p:nvPr/>
        </p:nvSpPr>
        <p:spPr bwMode="auto">
          <a:xfrm>
            <a:off x="7521524" y="2163365"/>
            <a:ext cx="264816"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B</a:t>
            </a: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6" name="Oval 26">
            <a:extLst>
              <a:ext uri="{FF2B5EF4-FFF2-40B4-BE49-F238E27FC236}">
                <a16:creationId xmlns:a16="http://schemas.microsoft.com/office/drawing/2014/main" xmlns="" id="{A181E4DA-BB3B-4EE5-A697-66EF52B2C68B}"/>
              </a:ext>
            </a:extLst>
          </p:cNvPr>
          <p:cNvSpPr>
            <a:spLocks noChangeAspect="1" noChangeArrowheads="1"/>
          </p:cNvSpPr>
          <p:nvPr/>
        </p:nvSpPr>
        <p:spPr bwMode="auto">
          <a:xfrm>
            <a:off x="2457450" y="1543050"/>
            <a:ext cx="342900" cy="3429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sp>
        <p:nvSpPr>
          <p:cNvPr id="81947" name="Oval 27">
            <a:extLst>
              <a:ext uri="{FF2B5EF4-FFF2-40B4-BE49-F238E27FC236}">
                <a16:creationId xmlns:a16="http://schemas.microsoft.com/office/drawing/2014/main" xmlns="" id="{E03A159B-F1EE-4E90-8CF8-B267C596C784}"/>
              </a:ext>
            </a:extLst>
          </p:cNvPr>
          <p:cNvSpPr>
            <a:spLocks noChangeArrowheads="1"/>
          </p:cNvSpPr>
          <p:nvPr/>
        </p:nvSpPr>
        <p:spPr bwMode="auto">
          <a:xfrm>
            <a:off x="3657600" y="1543050"/>
            <a:ext cx="342900" cy="342900"/>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cxnSp>
        <p:nvCxnSpPr>
          <p:cNvPr id="81948" name="AutoShape 28">
            <a:extLst>
              <a:ext uri="{FF2B5EF4-FFF2-40B4-BE49-F238E27FC236}">
                <a16:creationId xmlns:a16="http://schemas.microsoft.com/office/drawing/2014/main" xmlns="" id="{55D38638-CE5A-4C16-9C2E-9BCB0617D38A}"/>
              </a:ext>
            </a:extLst>
          </p:cNvPr>
          <p:cNvCxnSpPr>
            <a:cxnSpLocks noChangeShapeType="1"/>
            <a:stCxn id="81946" idx="6"/>
            <a:endCxn id="81947" idx="2"/>
          </p:cNvCxnSpPr>
          <p:nvPr/>
        </p:nvCxnSpPr>
        <p:spPr bwMode="auto">
          <a:xfrm>
            <a:off x="2800350" y="1714500"/>
            <a:ext cx="857250" cy="0"/>
          </a:xfrm>
          <a:prstGeom prst="straightConnector1">
            <a:avLst/>
          </a:prstGeom>
          <a:noFill/>
          <a:ln w="9525">
            <a:solidFill>
              <a:srgbClr val="FFFF00"/>
            </a:solidFill>
            <a:round/>
            <a:headEnd/>
            <a:tailEnd/>
          </a:ln>
          <a:extLst>
            <a:ext uri="{909E8E84-426E-40DD-AFC4-6F175D3DCCD1}">
              <a14:hiddenFill xmlns:a14="http://schemas.microsoft.com/office/drawing/2010/main">
                <a:noFill/>
              </a14:hiddenFill>
            </a:ext>
          </a:extLst>
        </p:spPr>
      </p:cxnSp>
      <p:sp>
        <p:nvSpPr>
          <p:cNvPr id="81949" name="Text Box 29">
            <a:extLst>
              <a:ext uri="{FF2B5EF4-FFF2-40B4-BE49-F238E27FC236}">
                <a16:creationId xmlns:a16="http://schemas.microsoft.com/office/drawing/2014/main" xmlns="" id="{CF99B095-AA11-46F0-8584-2B58683D6F0B}"/>
              </a:ext>
            </a:extLst>
          </p:cNvPr>
          <p:cNvSpPr txBox="1">
            <a:spLocks noChangeArrowheads="1"/>
          </p:cNvSpPr>
          <p:nvPr/>
        </p:nvSpPr>
        <p:spPr bwMode="auto">
          <a:xfrm>
            <a:off x="3116442" y="1543050"/>
            <a:ext cx="258404"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4</a:t>
            </a:r>
          </a:p>
        </p:txBody>
      </p:sp>
      <p:sp>
        <p:nvSpPr>
          <p:cNvPr id="81950" name="Oval 30">
            <a:extLst>
              <a:ext uri="{FF2B5EF4-FFF2-40B4-BE49-F238E27FC236}">
                <a16:creationId xmlns:a16="http://schemas.microsoft.com/office/drawing/2014/main" xmlns="" id="{FE18BEFF-FA86-4DB4-8595-5F0614C0A680}"/>
              </a:ext>
            </a:extLst>
          </p:cNvPr>
          <p:cNvSpPr>
            <a:spLocks noChangeArrowheads="1"/>
          </p:cNvSpPr>
          <p:nvPr/>
        </p:nvSpPr>
        <p:spPr bwMode="auto">
          <a:xfrm>
            <a:off x="3028950" y="2228850"/>
            <a:ext cx="342900" cy="342900"/>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sp>
        <p:nvSpPr>
          <p:cNvPr id="81951" name="Oval 31">
            <a:extLst>
              <a:ext uri="{FF2B5EF4-FFF2-40B4-BE49-F238E27FC236}">
                <a16:creationId xmlns:a16="http://schemas.microsoft.com/office/drawing/2014/main" xmlns="" id="{B4213ECF-7F70-4E02-B99C-2E4FED9834FD}"/>
              </a:ext>
            </a:extLst>
          </p:cNvPr>
          <p:cNvSpPr>
            <a:spLocks noChangeArrowheads="1"/>
          </p:cNvSpPr>
          <p:nvPr/>
        </p:nvSpPr>
        <p:spPr bwMode="auto">
          <a:xfrm>
            <a:off x="1714500" y="2686050"/>
            <a:ext cx="342900" cy="342900"/>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sp>
        <p:nvSpPr>
          <p:cNvPr id="81952" name="Oval 32">
            <a:extLst>
              <a:ext uri="{FF2B5EF4-FFF2-40B4-BE49-F238E27FC236}">
                <a16:creationId xmlns:a16="http://schemas.microsoft.com/office/drawing/2014/main" xmlns="" id="{E3317775-492F-45CC-97F5-3D6F217E04EB}"/>
              </a:ext>
            </a:extLst>
          </p:cNvPr>
          <p:cNvSpPr>
            <a:spLocks noChangeArrowheads="1"/>
          </p:cNvSpPr>
          <p:nvPr/>
        </p:nvSpPr>
        <p:spPr bwMode="auto">
          <a:xfrm>
            <a:off x="2571750" y="4286250"/>
            <a:ext cx="342900" cy="342900"/>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sp>
        <p:nvSpPr>
          <p:cNvPr id="81953" name="Oval 33">
            <a:extLst>
              <a:ext uri="{FF2B5EF4-FFF2-40B4-BE49-F238E27FC236}">
                <a16:creationId xmlns:a16="http://schemas.microsoft.com/office/drawing/2014/main" xmlns="" id="{3B879FAE-3276-4795-977A-C235211BA012}"/>
              </a:ext>
            </a:extLst>
          </p:cNvPr>
          <p:cNvSpPr>
            <a:spLocks noChangeArrowheads="1"/>
          </p:cNvSpPr>
          <p:nvPr/>
        </p:nvSpPr>
        <p:spPr bwMode="auto">
          <a:xfrm>
            <a:off x="3600450" y="2286000"/>
            <a:ext cx="342900" cy="342900"/>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sp>
        <p:nvSpPr>
          <p:cNvPr id="81954" name="Oval 34">
            <a:extLst>
              <a:ext uri="{FF2B5EF4-FFF2-40B4-BE49-F238E27FC236}">
                <a16:creationId xmlns:a16="http://schemas.microsoft.com/office/drawing/2014/main" xmlns="" id="{845C6AFC-0559-40E9-A388-CFB1D322DB39}"/>
              </a:ext>
            </a:extLst>
          </p:cNvPr>
          <p:cNvSpPr>
            <a:spLocks noChangeArrowheads="1"/>
          </p:cNvSpPr>
          <p:nvPr/>
        </p:nvSpPr>
        <p:spPr bwMode="auto">
          <a:xfrm>
            <a:off x="3028950" y="3028950"/>
            <a:ext cx="342900" cy="342900"/>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cxnSp>
        <p:nvCxnSpPr>
          <p:cNvPr id="81955" name="AutoShape 35">
            <a:extLst>
              <a:ext uri="{FF2B5EF4-FFF2-40B4-BE49-F238E27FC236}">
                <a16:creationId xmlns:a16="http://schemas.microsoft.com/office/drawing/2014/main" xmlns="" id="{0B6B285C-87D6-4313-82AF-1A4FC73E87C6}"/>
              </a:ext>
            </a:extLst>
          </p:cNvPr>
          <p:cNvCxnSpPr>
            <a:cxnSpLocks noChangeShapeType="1"/>
            <a:stCxn id="81946" idx="3"/>
            <a:endCxn id="81951" idx="7"/>
          </p:cNvCxnSpPr>
          <p:nvPr/>
        </p:nvCxnSpPr>
        <p:spPr bwMode="auto">
          <a:xfrm flipH="1">
            <a:off x="2007394" y="1835944"/>
            <a:ext cx="500063" cy="900113"/>
          </a:xfrm>
          <a:prstGeom prst="straightConnector1">
            <a:avLst/>
          </a:prstGeom>
          <a:noFill/>
          <a:ln w="9525">
            <a:solidFill>
              <a:srgbClr val="FFFF00"/>
            </a:solidFill>
            <a:round/>
            <a:headEnd/>
            <a:tailEnd/>
          </a:ln>
          <a:extLst>
            <a:ext uri="{909E8E84-426E-40DD-AFC4-6F175D3DCCD1}">
              <a14:hiddenFill xmlns:a14="http://schemas.microsoft.com/office/drawing/2010/main">
                <a:noFill/>
              </a14:hiddenFill>
            </a:ext>
          </a:extLst>
        </p:spPr>
      </p:cxnSp>
      <p:cxnSp>
        <p:nvCxnSpPr>
          <p:cNvPr id="81956" name="AutoShape 36">
            <a:extLst>
              <a:ext uri="{FF2B5EF4-FFF2-40B4-BE49-F238E27FC236}">
                <a16:creationId xmlns:a16="http://schemas.microsoft.com/office/drawing/2014/main" xmlns="" id="{535CB2A3-D60B-46F2-B2E2-032BF3833A8C}"/>
              </a:ext>
            </a:extLst>
          </p:cNvPr>
          <p:cNvCxnSpPr>
            <a:cxnSpLocks noChangeShapeType="1"/>
            <a:stCxn id="81951" idx="5"/>
            <a:endCxn id="81952" idx="1"/>
          </p:cNvCxnSpPr>
          <p:nvPr/>
        </p:nvCxnSpPr>
        <p:spPr bwMode="auto">
          <a:xfrm>
            <a:off x="2007394" y="2978944"/>
            <a:ext cx="614363" cy="1357313"/>
          </a:xfrm>
          <a:prstGeom prst="straightConnector1">
            <a:avLst/>
          </a:prstGeom>
          <a:noFill/>
          <a:ln w="9525">
            <a:solidFill>
              <a:srgbClr val="FFFF00"/>
            </a:solidFill>
            <a:round/>
            <a:headEnd/>
            <a:tailEnd/>
          </a:ln>
          <a:extLst>
            <a:ext uri="{909E8E84-426E-40DD-AFC4-6F175D3DCCD1}">
              <a14:hiddenFill xmlns:a14="http://schemas.microsoft.com/office/drawing/2010/main">
                <a:noFill/>
              </a14:hiddenFill>
            </a:ext>
          </a:extLst>
        </p:spPr>
      </p:cxnSp>
      <p:cxnSp>
        <p:nvCxnSpPr>
          <p:cNvPr id="81957" name="AutoShape 37">
            <a:extLst>
              <a:ext uri="{FF2B5EF4-FFF2-40B4-BE49-F238E27FC236}">
                <a16:creationId xmlns:a16="http://schemas.microsoft.com/office/drawing/2014/main" xmlns="" id="{335A5900-0B52-44B9-9574-2E64CE4BF906}"/>
              </a:ext>
            </a:extLst>
          </p:cNvPr>
          <p:cNvCxnSpPr>
            <a:cxnSpLocks noChangeShapeType="1"/>
            <a:stCxn id="81952" idx="7"/>
            <a:endCxn id="81954" idx="4"/>
          </p:cNvCxnSpPr>
          <p:nvPr/>
        </p:nvCxnSpPr>
        <p:spPr bwMode="auto">
          <a:xfrm flipV="1">
            <a:off x="2864644" y="3371851"/>
            <a:ext cx="335756" cy="964406"/>
          </a:xfrm>
          <a:prstGeom prst="straightConnector1">
            <a:avLst/>
          </a:prstGeom>
          <a:noFill/>
          <a:ln w="9525">
            <a:solidFill>
              <a:srgbClr val="FFFF00"/>
            </a:solidFill>
            <a:round/>
            <a:headEnd/>
            <a:tailEnd/>
          </a:ln>
          <a:extLst>
            <a:ext uri="{909E8E84-426E-40DD-AFC4-6F175D3DCCD1}">
              <a14:hiddenFill xmlns:a14="http://schemas.microsoft.com/office/drawing/2010/main">
                <a:noFill/>
              </a14:hiddenFill>
            </a:ext>
          </a:extLst>
        </p:spPr>
      </p:cxnSp>
      <p:cxnSp>
        <p:nvCxnSpPr>
          <p:cNvPr id="81958" name="AutoShape 38">
            <a:extLst>
              <a:ext uri="{FF2B5EF4-FFF2-40B4-BE49-F238E27FC236}">
                <a16:creationId xmlns:a16="http://schemas.microsoft.com/office/drawing/2014/main" xmlns="" id="{812BCEF7-FB3A-4A1E-BDB3-9279A558F676}"/>
              </a:ext>
            </a:extLst>
          </p:cNvPr>
          <p:cNvCxnSpPr>
            <a:cxnSpLocks noChangeShapeType="1"/>
            <a:stCxn id="81953" idx="3"/>
            <a:endCxn id="81954" idx="7"/>
          </p:cNvCxnSpPr>
          <p:nvPr/>
        </p:nvCxnSpPr>
        <p:spPr bwMode="auto">
          <a:xfrm flipH="1">
            <a:off x="3321844" y="2578894"/>
            <a:ext cx="328613" cy="500063"/>
          </a:xfrm>
          <a:prstGeom prst="straightConnector1">
            <a:avLst/>
          </a:prstGeom>
          <a:noFill/>
          <a:ln w="9525">
            <a:solidFill>
              <a:srgbClr val="FFFF00"/>
            </a:solidFill>
            <a:round/>
            <a:headEnd/>
            <a:tailEnd/>
          </a:ln>
          <a:extLst>
            <a:ext uri="{909E8E84-426E-40DD-AFC4-6F175D3DCCD1}">
              <a14:hiddenFill xmlns:a14="http://schemas.microsoft.com/office/drawing/2010/main">
                <a:noFill/>
              </a14:hiddenFill>
            </a:ext>
          </a:extLst>
        </p:spPr>
      </p:cxnSp>
      <p:cxnSp>
        <p:nvCxnSpPr>
          <p:cNvPr id="81959" name="AutoShape 39">
            <a:extLst>
              <a:ext uri="{FF2B5EF4-FFF2-40B4-BE49-F238E27FC236}">
                <a16:creationId xmlns:a16="http://schemas.microsoft.com/office/drawing/2014/main" xmlns="" id="{AE2BCD3B-A5B1-499D-93DF-9E0287140BFE}"/>
              </a:ext>
            </a:extLst>
          </p:cNvPr>
          <p:cNvCxnSpPr>
            <a:cxnSpLocks noChangeShapeType="1"/>
            <a:stCxn id="81950" idx="4"/>
            <a:endCxn id="81954" idx="0"/>
          </p:cNvCxnSpPr>
          <p:nvPr/>
        </p:nvCxnSpPr>
        <p:spPr bwMode="auto">
          <a:xfrm>
            <a:off x="3200400" y="2571750"/>
            <a:ext cx="0" cy="45720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1960" name="AutoShape 40">
            <a:extLst>
              <a:ext uri="{FF2B5EF4-FFF2-40B4-BE49-F238E27FC236}">
                <a16:creationId xmlns:a16="http://schemas.microsoft.com/office/drawing/2014/main" xmlns="" id="{94F08805-EBD8-4112-8DCB-EEFBE8A7EDFB}"/>
              </a:ext>
            </a:extLst>
          </p:cNvPr>
          <p:cNvCxnSpPr>
            <a:cxnSpLocks noChangeShapeType="1"/>
            <a:stCxn id="81946" idx="4"/>
            <a:endCxn id="81952" idx="0"/>
          </p:cNvCxnSpPr>
          <p:nvPr/>
        </p:nvCxnSpPr>
        <p:spPr bwMode="auto">
          <a:xfrm>
            <a:off x="2628900" y="1885950"/>
            <a:ext cx="114300" cy="2400300"/>
          </a:xfrm>
          <a:prstGeom prst="straightConnector1">
            <a:avLst/>
          </a:prstGeom>
          <a:noFill/>
          <a:ln w="9525">
            <a:solidFill>
              <a:srgbClr val="FFFF00"/>
            </a:solidFill>
            <a:round/>
            <a:headEnd/>
            <a:tailEnd/>
          </a:ln>
          <a:extLst>
            <a:ext uri="{909E8E84-426E-40DD-AFC4-6F175D3DCCD1}">
              <a14:hiddenFill xmlns:a14="http://schemas.microsoft.com/office/drawing/2010/main">
                <a:noFill/>
              </a14:hiddenFill>
            </a:ext>
          </a:extLst>
        </p:spPr>
      </p:cxnSp>
      <p:cxnSp>
        <p:nvCxnSpPr>
          <p:cNvPr id="81961" name="AutoShape 41">
            <a:extLst>
              <a:ext uri="{FF2B5EF4-FFF2-40B4-BE49-F238E27FC236}">
                <a16:creationId xmlns:a16="http://schemas.microsoft.com/office/drawing/2014/main" xmlns="" id="{D6FA5DEE-7989-42DA-B792-67B9E7EB7887}"/>
              </a:ext>
            </a:extLst>
          </p:cNvPr>
          <p:cNvCxnSpPr>
            <a:cxnSpLocks noChangeShapeType="1"/>
            <a:stCxn id="81947" idx="3"/>
            <a:endCxn id="81950" idx="7"/>
          </p:cNvCxnSpPr>
          <p:nvPr/>
        </p:nvCxnSpPr>
        <p:spPr bwMode="auto">
          <a:xfrm flipH="1">
            <a:off x="3321844" y="1835944"/>
            <a:ext cx="385763" cy="442913"/>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1962" name="AutoShape 42">
            <a:extLst>
              <a:ext uri="{FF2B5EF4-FFF2-40B4-BE49-F238E27FC236}">
                <a16:creationId xmlns:a16="http://schemas.microsoft.com/office/drawing/2014/main" xmlns="" id="{4AEDAAE2-2644-421B-B8F0-22DEB85D1AB5}"/>
              </a:ext>
            </a:extLst>
          </p:cNvPr>
          <p:cNvCxnSpPr>
            <a:cxnSpLocks noChangeShapeType="1"/>
            <a:stCxn id="81947" idx="4"/>
            <a:endCxn id="81953" idx="0"/>
          </p:cNvCxnSpPr>
          <p:nvPr/>
        </p:nvCxnSpPr>
        <p:spPr bwMode="auto">
          <a:xfrm flipH="1">
            <a:off x="3771900" y="1885950"/>
            <a:ext cx="57150" cy="40005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81991" name="Rectangle 71">
            <a:extLst>
              <a:ext uri="{FF2B5EF4-FFF2-40B4-BE49-F238E27FC236}">
                <a16:creationId xmlns:a16="http://schemas.microsoft.com/office/drawing/2014/main" xmlns="" id="{0DE329FD-B05A-4750-943E-EFCB93B50C99}"/>
              </a:ext>
            </a:extLst>
          </p:cNvPr>
          <p:cNvSpPr>
            <a:spLocks noChangeArrowheads="1"/>
          </p:cNvSpPr>
          <p:nvPr/>
        </p:nvSpPr>
        <p:spPr bwMode="auto">
          <a:xfrm>
            <a:off x="4286250" y="0"/>
            <a:ext cx="57150" cy="5143500"/>
          </a:xfrm>
          <a:prstGeom prst="rect">
            <a:avLst/>
          </a:prstGeom>
          <a:solidFill>
            <a:schemeClr val="tx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sp>
        <p:nvSpPr>
          <p:cNvPr id="81992" name="Oval 72">
            <a:extLst>
              <a:ext uri="{FF2B5EF4-FFF2-40B4-BE49-F238E27FC236}">
                <a16:creationId xmlns:a16="http://schemas.microsoft.com/office/drawing/2014/main" xmlns="" id="{A5FEF807-840D-4712-8F8F-3BFCE5B9CE27}"/>
              </a:ext>
            </a:extLst>
          </p:cNvPr>
          <p:cNvSpPr>
            <a:spLocks noChangeArrowheads="1"/>
          </p:cNvSpPr>
          <p:nvPr/>
        </p:nvSpPr>
        <p:spPr bwMode="auto">
          <a:xfrm>
            <a:off x="3600450" y="3771900"/>
            <a:ext cx="342900" cy="342900"/>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sp>
        <p:nvSpPr>
          <p:cNvPr id="81994" name="Oval 74">
            <a:extLst>
              <a:ext uri="{FF2B5EF4-FFF2-40B4-BE49-F238E27FC236}">
                <a16:creationId xmlns:a16="http://schemas.microsoft.com/office/drawing/2014/main" xmlns="" id="{2C133686-7696-41E8-9C67-9DAA0FDEC4A6}"/>
              </a:ext>
            </a:extLst>
          </p:cNvPr>
          <p:cNvSpPr>
            <a:spLocks noChangeArrowheads="1"/>
          </p:cNvSpPr>
          <p:nvPr/>
        </p:nvSpPr>
        <p:spPr bwMode="auto">
          <a:xfrm>
            <a:off x="1257300" y="2171700"/>
            <a:ext cx="342900" cy="342900"/>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cxnSp>
        <p:nvCxnSpPr>
          <p:cNvPr id="81995" name="AutoShape 75">
            <a:extLst>
              <a:ext uri="{FF2B5EF4-FFF2-40B4-BE49-F238E27FC236}">
                <a16:creationId xmlns:a16="http://schemas.microsoft.com/office/drawing/2014/main" xmlns="" id="{15AEC349-DE45-46AC-9E28-DD34313F35FB}"/>
              </a:ext>
            </a:extLst>
          </p:cNvPr>
          <p:cNvCxnSpPr>
            <a:cxnSpLocks noChangeShapeType="1"/>
            <a:stCxn id="81952" idx="6"/>
            <a:endCxn id="81992" idx="3"/>
          </p:cNvCxnSpPr>
          <p:nvPr/>
        </p:nvCxnSpPr>
        <p:spPr bwMode="auto">
          <a:xfrm flipV="1">
            <a:off x="2914651" y="4064794"/>
            <a:ext cx="735806" cy="392906"/>
          </a:xfrm>
          <a:prstGeom prst="straightConnector1">
            <a:avLst/>
          </a:prstGeom>
          <a:noFill/>
          <a:ln w="9525">
            <a:solidFill>
              <a:srgbClr val="FFFF00"/>
            </a:solidFill>
            <a:round/>
            <a:headEnd/>
            <a:tailEnd/>
          </a:ln>
          <a:extLst>
            <a:ext uri="{909E8E84-426E-40DD-AFC4-6F175D3DCCD1}">
              <a14:hiddenFill xmlns:a14="http://schemas.microsoft.com/office/drawing/2010/main">
                <a:noFill/>
              </a14:hiddenFill>
            </a:ext>
          </a:extLst>
        </p:spPr>
      </p:cxnSp>
      <p:cxnSp>
        <p:nvCxnSpPr>
          <p:cNvPr id="81997" name="AutoShape 77">
            <a:extLst>
              <a:ext uri="{FF2B5EF4-FFF2-40B4-BE49-F238E27FC236}">
                <a16:creationId xmlns:a16="http://schemas.microsoft.com/office/drawing/2014/main" xmlns="" id="{A4A404FD-9C6A-4D48-9591-32CD012DCA8A}"/>
              </a:ext>
            </a:extLst>
          </p:cNvPr>
          <p:cNvCxnSpPr>
            <a:cxnSpLocks noChangeShapeType="1"/>
            <a:stCxn id="81951" idx="1"/>
            <a:endCxn id="81994" idx="5"/>
          </p:cNvCxnSpPr>
          <p:nvPr/>
        </p:nvCxnSpPr>
        <p:spPr bwMode="auto">
          <a:xfrm flipH="1" flipV="1">
            <a:off x="1550194" y="2464594"/>
            <a:ext cx="214313" cy="271463"/>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1998" name="AutoShape 78">
            <a:extLst>
              <a:ext uri="{FF2B5EF4-FFF2-40B4-BE49-F238E27FC236}">
                <a16:creationId xmlns:a16="http://schemas.microsoft.com/office/drawing/2014/main" xmlns="" id="{1D456874-1B80-4B47-ACEB-1BD84E24AA1D}"/>
              </a:ext>
            </a:extLst>
          </p:cNvPr>
          <p:cNvCxnSpPr>
            <a:cxnSpLocks noChangeShapeType="1"/>
            <a:stCxn id="81992" idx="1"/>
            <a:endCxn id="81954" idx="5"/>
          </p:cNvCxnSpPr>
          <p:nvPr/>
        </p:nvCxnSpPr>
        <p:spPr bwMode="auto">
          <a:xfrm flipH="1" flipV="1">
            <a:off x="3321844" y="3321844"/>
            <a:ext cx="328613" cy="500063"/>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1999" name="AutoShape 79">
            <a:extLst>
              <a:ext uri="{FF2B5EF4-FFF2-40B4-BE49-F238E27FC236}">
                <a16:creationId xmlns:a16="http://schemas.microsoft.com/office/drawing/2014/main" xmlns="" id="{0C9B4BF0-97E2-473F-B27C-532115C72728}"/>
              </a:ext>
            </a:extLst>
          </p:cNvPr>
          <p:cNvCxnSpPr>
            <a:cxnSpLocks noChangeShapeType="1"/>
            <a:stCxn id="81953" idx="4"/>
            <a:endCxn id="81992" idx="0"/>
          </p:cNvCxnSpPr>
          <p:nvPr/>
        </p:nvCxnSpPr>
        <p:spPr bwMode="auto">
          <a:xfrm>
            <a:off x="3771900" y="2628900"/>
            <a:ext cx="0" cy="1143000"/>
          </a:xfrm>
          <a:prstGeom prst="straightConnector1">
            <a:avLst/>
          </a:prstGeom>
          <a:noFill/>
          <a:ln w="9525">
            <a:solidFill>
              <a:srgbClr val="FFFF00"/>
            </a:solidFill>
            <a:round/>
            <a:headEnd/>
            <a:tailEnd/>
          </a:ln>
          <a:extLst>
            <a:ext uri="{909E8E84-426E-40DD-AFC4-6F175D3DCCD1}">
              <a14:hiddenFill xmlns:a14="http://schemas.microsoft.com/office/drawing/2010/main">
                <a:noFill/>
              </a14:hiddenFill>
            </a:ext>
          </a:extLst>
        </p:spPr>
      </p:cxnSp>
      <p:cxnSp>
        <p:nvCxnSpPr>
          <p:cNvPr id="82000" name="AutoShape 80">
            <a:extLst>
              <a:ext uri="{FF2B5EF4-FFF2-40B4-BE49-F238E27FC236}">
                <a16:creationId xmlns:a16="http://schemas.microsoft.com/office/drawing/2014/main" xmlns="" id="{66FA26B2-FDB8-4195-80B2-38468193DB3B}"/>
              </a:ext>
            </a:extLst>
          </p:cNvPr>
          <p:cNvCxnSpPr>
            <a:cxnSpLocks noChangeShapeType="1"/>
            <a:stCxn id="81994" idx="7"/>
            <a:endCxn id="81946" idx="2"/>
          </p:cNvCxnSpPr>
          <p:nvPr/>
        </p:nvCxnSpPr>
        <p:spPr bwMode="auto">
          <a:xfrm flipV="1">
            <a:off x="1550194" y="1714501"/>
            <a:ext cx="907256" cy="507206"/>
          </a:xfrm>
          <a:prstGeom prst="straightConnector1">
            <a:avLst/>
          </a:prstGeom>
          <a:noFill/>
          <a:ln w="9525">
            <a:solidFill>
              <a:srgbClr val="FFFF00"/>
            </a:solidFill>
            <a:round/>
            <a:headEnd/>
            <a:tailEnd/>
          </a:ln>
          <a:extLst>
            <a:ext uri="{909E8E84-426E-40DD-AFC4-6F175D3DCCD1}">
              <a14:hiddenFill xmlns:a14="http://schemas.microsoft.com/office/drawing/2010/main">
                <a:noFill/>
              </a14:hiddenFill>
            </a:ext>
          </a:extLst>
        </p:spPr>
      </p:cxnSp>
      <p:sp>
        <p:nvSpPr>
          <p:cNvPr id="82001" name="Text Box 81">
            <a:extLst>
              <a:ext uri="{FF2B5EF4-FFF2-40B4-BE49-F238E27FC236}">
                <a16:creationId xmlns:a16="http://schemas.microsoft.com/office/drawing/2014/main" xmlns="" id="{BB17B9DC-9F14-475B-BF3C-32BF48A514A8}"/>
              </a:ext>
            </a:extLst>
          </p:cNvPr>
          <p:cNvSpPr txBox="1">
            <a:spLocks noChangeArrowheads="1"/>
          </p:cNvSpPr>
          <p:nvPr/>
        </p:nvSpPr>
        <p:spPr bwMode="auto">
          <a:xfrm>
            <a:off x="1573392" y="2400300"/>
            <a:ext cx="258404"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1</a:t>
            </a:r>
          </a:p>
        </p:txBody>
      </p:sp>
      <p:sp>
        <p:nvSpPr>
          <p:cNvPr id="82002" name="Text Box 82">
            <a:extLst>
              <a:ext uri="{FF2B5EF4-FFF2-40B4-BE49-F238E27FC236}">
                <a16:creationId xmlns:a16="http://schemas.microsoft.com/office/drawing/2014/main" xmlns="" id="{ACC5FBC4-9834-4211-899A-E9B44FBD0492}"/>
              </a:ext>
            </a:extLst>
          </p:cNvPr>
          <p:cNvSpPr txBox="1">
            <a:spLocks noChangeArrowheads="1"/>
          </p:cNvSpPr>
          <p:nvPr/>
        </p:nvSpPr>
        <p:spPr bwMode="auto">
          <a:xfrm>
            <a:off x="2944992" y="2686050"/>
            <a:ext cx="258404"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2</a:t>
            </a:r>
          </a:p>
        </p:txBody>
      </p:sp>
      <p:sp>
        <p:nvSpPr>
          <p:cNvPr id="82003" name="Text Box 83">
            <a:extLst>
              <a:ext uri="{FF2B5EF4-FFF2-40B4-BE49-F238E27FC236}">
                <a16:creationId xmlns:a16="http://schemas.microsoft.com/office/drawing/2014/main" xmlns="" id="{12C7131C-35A4-4E69-9411-53C15E018B8C}"/>
              </a:ext>
            </a:extLst>
          </p:cNvPr>
          <p:cNvSpPr txBox="1">
            <a:spLocks noChangeArrowheads="1"/>
          </p:cNvSpPr>
          <p:nvPr/>
        </p:nvSpPr>
        <p:spPr bwMode="auto">
          <a:xfrm>
            <a:off x="3402192" y="2743200"/>
            <a:ext cx="258404"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3</a:t>
            </a:r>
          </a:p>
        </p:txBody>
      </p:sp>
      <p:sp>
        <p:nvSpPr>
          <p:cNvPr id="82004" name="Text Box 84">
            <a:extLst>
              <a:ext uri="{FF2B5EF4-FFF2-40B4-BE49-F238E27FC236}">
                <a16:creationId xmlns:a16="http://schemas.microsoft.com/office/drawing/2014/main" xmlns="" id="{3B1818B2-9C59-41A8-93E6-8D6DA82A89A1}"/>
              </a:ext>
            </a:extLst>
          </p:cNvPr>
          <p:cNvSpPr txBox="1">
            <a:spLocks noChangeArrowheads="1"/>
          </p:cNvSpPr>
          <p:nvPr/>
        </p:nvSpPr>
        <p:spPr bwMode="auto">
          <a:xfrm>
            <a:off x="3345042" y="1885950"/>
            <a:ext cx="258404"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2</a:t>
            </a:r>
          </a:p>
        </p:txBody>
      </p:sp>
      <p:sp>
        <p:nvSpPr>
          <p:cNvPr id="82005" name="Text Box 85">
            <a:extLst>
              <a:ext uri="{FF2B5EF4-FFF2-40B4-BE49-F238E27FC236}">
                <a16:creationId xmlns:a16="http://schemas.microsoft.com/office/drawing/2014/main" xmlns="" id="{DC0F1CDC-537D-4246-B688-467C253272F5}"/>
              </a:ext>
            </a:extLst>
          </p:cNvPr>
          <p:cNvSpPr txBox="1">
            <a:spLocks noChangeArrowheads="1"/>
          </p:cNvSpPr>
          <p:nvPr/>
        </p:nvSpPr>
        <p:spPr bwMode="auto">
          <a:xfrm>
            <a:off x="3802242" y="1943100"/>
            <a:ext cx="258404"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1</a:t>
            </a:r>
          </a:p>
        </p:txBody>
      </p:sp>
      <p:sp>
        <p:nvSpPr>
          <p:cNvPr id="82006" name="Text Box 86">
            <a:extLst>
              <a:ext uri="{FF2B5EF4-FFF2-40B4-BE49-F238E27FC236}">
                <a16:creationId xmlns:a16="http://schemas.microsoft.com/office/drawing/2014/main" xmlns="" id="{CAA0B72A-73A0-4B44-897E-F447AD5765E4}"/>
              </a:ext>
            </a:extLst>
          </p:cNvPr>
          <p:cNvSpPr txBox="1">
            <a:spLocks noChangeArrowheads="1"/>
          </p:cNvSpPr>
          <p:nvPr/>
        </p:nvSpPr>
        <p:spPr bwMode="auto">
          <a:xfrm>
            <a:off x="3402192" y="3371850"/>
            <a:ext cx="258404"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3</a:t>
            </a:r>
          </a:p>
        </p:txBody>
      </p:sp>
      <p:sp>
        <p:nvSpPr>
          <p:cNvPr id="82007" name="Text Box 87">
            <a:extLst>
              <a:ext uri="{FF2B5EF4-FFF2-40B4-BE49-F238E27FC236}">
                <a16:creationId xmlns:a16="http://schemas.microsoft.com/office/drawing/2014/main" xmlns="" id="{69A9995F-9A02-40DC-A774-2CAA44A3CF43}"/>
              </a:ext>
            </a:extLst>
          </p:cNvPr>
          <p:cNvSpPr txBox="1">
            <a:spLocks noChangeArrowheads="1"/>
          </p:cNvSpPr>
          <p:nvPr/>
        </p:nvSpPr>
        <p:spPr bwMode="auto">
          <a:xfrm>
            <a:off x="3745092" y="3028950"/>
            <a:ext cx="258404"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5</a:t>
            </a:r>
          </a:p>
        </p:txBody>
      </p:sp>
      <p:sp>
        <p:nvSpPr>
          <p:cNvPr id="82008" name="Text Box 88">
            <a:extLst>
              <a:ext uri="{FF2B5EF4-FFF2-40B4-BE49-F238E27FC236}">
                <a16:creationId xmlns:a16="http://schemas.microsoft.com/office/drawing/2014/main" xmlns="" id="{A61CDC2E-0FE3-4104-9667-44284C96C5B6}"/>
              </a:ext>
            </a:extLst>
          </p:cNvPr>
          <p:cNvSpPr txBox="1">
            <a:spLocks noChangeArrowheads="1"/>
          </p:cNvSpPr>
          <p:nvPr/>
        </p:nvSpPr>
        <p:spPr bwMode="auto">
          <a:xfrm>
            <a:off x="3287892" y="4229100"/>
            <a:ext cx="258404"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3</a:t>
            </a:r>
          </a:p>
        </p:txBody>
      </p:sp>
      <p:sp>
        <p:nvSpPr>
          <p:cNvPr id="82009" name="Text Box 89">
            <a:extLst>
              <a:ext uri="{FF2B5EF4-FFF2-40B4-BE49-F238E27FC236}">
                <a16:creationId xmlns:a16="http://schemas.microsoft.com/office/drawing/2014/main" xmlns="" id="{EDC3EE1E-E5FC-4DC7-B0F4-3013FB1774AB}"/>
              </a:ext>
            </a:extLst>
          </p:cNvPr>
          <p:cNvSpPr txBox="1">
            <a:spLocks noChangeArrowheads="1"/>
          </p:cNvSpPr>
          <p:nvPr/>
        </p:nvSpPr>
        <p:spPr bwMode="auto">
          <a:xfrm>
            <a:off x="3002142" y="3657600"/>
            <a:ext cx="258404"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4</a:t>
            </a:r>
          </a:p>
        </p:txBody>
      </p:sp>
      <p:sp>
        <p:nvSpPr>
          <p:cNvPr id="82012" name="Text Box 92">
            <a:extLst>
              <a:ext uri="{FF2B5EF4-FFF2-40B4-BE49-F238E27FC236}">
                <a16:creationId xmlns:a16="http://schemas.microsoft.com/office/drawing/2014/main" xmlns="" id="{CC190445-B257-4C4F-B826-2E7FCE4A81AE}"/>
              </a:ext>
            </a:extLst>
          </p:cNvPr>
          <p:cNvSpPr txBox="1">
            <a:spLocks noChangeArrowheads="1"/>
          </p:cNvSpPr>
          <p:nvPr/>
        </p:nvSpPr>
        <p:spPr bwMode="auto">
          <a:xfrm>
            <a:off x="2202042" y="3371850"/>
            <a:ext cx="258404"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6</a:t>
            </a:r>
          </a:p>
        </p:txBody>
      </p:sp>
      <p:sp>
        <p:nvSpPr>
          <p:cNvPr id="82013" name="Text Box 93">
            <a:extLst>
              <a:ext uri="{FF2B5EF4-FFF2-40B4-BE49-F238E27FC236}">
                <a16:creationId xmlns:a16="http://schemas.microsoft.com/office/drawing/2014/main" xmlns="" id="{8120352E-E6F4-4010-84A2-43427B2BA984}"/>
              </a:ext>
            </a:extLst>
          </p:cNvPr>
          <p:cNvSpPr txBox="1">
            <a:spLocks noChangeArrowheads="1"/>
          </p:cNvSpPr>
          <p:nvPr/>
        </p:nvSpPr>
        <p:spPr bwMode="auto">
          <a:xfrm>
            <a:off x="1801992" y="1771650"/>
            <a:ext cx="258404"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4</a:t>
            </a:r>
          </a:p>
        </p:txBody>
      </p:sp>
      <p:sp>
        <p:nvSpPr>
          <p:cNvPr id="82014" name="Text Box 94">
            <a:extLst>
              <a:ext uri="{FF2B5EF4-FFF2-40B4-BE49-F238E27FC236}">
                <a16:creationId xmlns:a16="http://schemas.microsoft.com/office/drawing/2014/main" xmlns="" id="{23A267A6-8BB8-4DB2-8D9A-4B04B67AA0A8}"/>
              </a:ext>
            </a:extLst>
          </p:cNvPr>
          <p:cNvSpPr txBox="1">
            <a:spLocks noChangeArrowheads="1"/>
          </p:cNvSpPr>
          <p:nvPr/>
        </p:nvSpPr>
        <p:spPr bwMode="auto">
          <a:xfrm>
            <a:off x="2202042" y="2228850"/>
            <a:ext cx="258404"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4</a:t>
            </a:r>
          </a:p>
        </p:txBody>
      </p:sp>
      <p:sp>
        <p:nvSpPr>
          <p:cNvPr id="82015" name="Text Box 95">
            <a:extLst>
              <a:ext uri="{FF2B5EF4-FFF2-40B4-BE49-F238E27FC236}">
                <a16:creationId xmlns:a16="http://schemas.microsoft.com/office/drawing/2014/main" xmlns="" id="{5EB2620F-4B97-4728-8FE8-D480C9CA2C63}"/>
              </a:ext>
            </a:extLst>
          </p:cNvPr>
          <p:cNvSpPr txBox="1">
            <a:spLocks noChangeArrowheads="1"/>
          </p:cNvSpPr>
          <p:nvPr/>
        </p:nvSpPr>
        <p:spPr bwMode="auto">
          <a:xfrm>
            <a:off x="2655710" y="2914650"/>
            <a:ext cx="332143"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10</a:t>
            </a:r>
          </a:p>
        </p:txBody>
      </p:sp>
      <p:sp>
        <p:nvSpPr>
          <p:cNvPr id="82016" name="Text Box 96">
            <a:extLst>
              <a:ext uri="{FF2B5EF4-FFF2-40B4-BE49-F238E27FC236}">
                <a16:creationId xmlns:a16="http://schemas.microsoft.com/office/drawing/2014/main" xmlns="" id="{ACC69377-D4D4-4492-BED9-1ED5BE733DC5}"/>
              </a:ext>
            </a:extLst>
          </p:cNvPr>
          <p:cNvSpPr txBox="1">
            <a:spLocks noChangeArrowheads="1"/>
          </p:cNvSpPr>
          <p:nvPr/>
        </p:nvSpPr>
        <p:spPr bwMode="auto">
          <a:xfrm>
            <a:off x="1299319" y="2228850"/>
            <a:ext cx="264816"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A</a:t>
            </a:r>
          </a:p>
        </p:txBody>
      </p:sp>
      <p:sp>
        <p:nvSpPr>
          <p:cNvPr id="82017" name="Text Box 97">
            <a:extLst>
              <a:ext uri="{FF2B5EF4-FFF2-40B4-BE49-F238E27FC236}">
                <a16:creationId xmlns:a16="http://schemas.microsoft.com/office/drawing/2014/main" xmlns="" id="{F9BC878A-151D-418F-B8DD-C4DFFE610BCE}"/>
              </a:ext>
            </a:extLst>
          </p:cNvPr>
          <p:cNvSpPr txBox="1">
            <a:spLocks noChangeArrowheads="1"/>
          </p:cNvSpPr>
          <p:nvPr/>
        </p:nvSpPr>
        <p:spPr bwMode="auto">
          <a:xfrm>
            <a:off x="2495897" y="1600200"/>
            <a:ext cx="264816"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B</a:t>
            </a:r>
          </a:p>
        </p:txBody>
      </p:sp>
      <p:sp>
        <p:nvSpPr>
          <p:cNvPr id="82018" name="Text Box 98">
            <a:extLst>
              <a:ext uri="{FF2B5EF4-FFF2-40B4-BE49-F238E27FC236}">
                <a16:creationId xmlns:a16="http://schemas.microsoft.com/office/drawing/2014/main" xmlns="" id="{EDA703F0-9002-478D-861F-3FCE79C77C00}"/>
              </a:ext>
            </a:extLst>
          </p:cNvPr>
          <p:cNvSpPr txBox="1">
            <a:spLocks noChangeArrowheads="1"/>
          </p:cNvSpPr>
          <p:nvPr/>
        </p:nvSpPr>
        <p:spPr bwMode="auto">
          <a:xfrm>
            <a:off x="3696047" y="1600200"/>
            <a:ext cx="264816"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C</a:t>
            </a:r>
          </a:p>
        </p:txBody>
      </p:sp>
      <p:sp>
        <p:nvSpPr>
          <p:cNvPr id="82019" name="Text Box 99">
            <a:extLst>
              <a:ext uri="{FF2B5EF4-FFF2-40B4-BE49-F238E27FC236}">
                <a16:creationId xmlns:a16="http://schemas.microsoft.com/office/drawing/2014/main" xmlns="" id="{BB212334-4805-4D99-9ADD-E7BA65A7FE97}"/>
              </a:ext>
            </a:extLst>
          </p:cNvPr>
          <p:cNvSpPr txBox="1">
            <a:spLocks noChangeArrowheads="1"/>
          </p:cNvSpPr>
          <p:nvPr/>
        </p:nvSpPr>
        <p:spPr bwMode="auto">
          <a:xfrm>
            <a:off x="1750908" y="2743200"/>
            <a:ext cx="276038"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D</a:t>
            </a:r>
          </a:p>
        </p:txBody>
      </p:sp>
      <p:sp>
        <p:nvSpPr>
          <p:cNvPr id="82020" name="Text Box 100">
            <a:extLst>
              <a:ext uri="{FF2B5EF4-FFF2-40B4-BE49-F238E27FC236}">
                <a16:creationId xmlns:a16="http://schemas.microsoft.com/office/drawing/2014/main" xmlns="" id="{1293A285-8129-4B2A-88FA-C396D82FAA6D}"/>
              </a:ext>
            </a:extLst>
          </p:cNvPr>
          <p:cNvSpPr txBox="1">
            <a:spLocks noChangeArrowheads="1"/>
          </p:cNvSpPr>
          <p:nvPr/>
        </p:nvSpPr>
        <p:spPr bwMode="auto">
          <a:xfrm>
            <a:off x="3065634" y="2286000"/>
            <a:ext cx="260008"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E</a:t>
            </a:r>
          </a:p>
        </p:txBody>
      </p:sp>
      <p:sp>
        <p:nvSpPr>
          <p:cNvPr id="82021" name="Text Box 101">
            <a:extLst>
              <a:ext uri="{FF2B5EF4-FFF2-40B4-BE49-F238E27FC236}">
                <a16:creationId xmlns:a16="http://schemas.microsoft.com/office/drawing/2014/main" xmlns="" id="{09E6198A-007D-4FFA-A7C3-984A206F4A2E}"/>
              </a:ext>
            </a:extLst>
          </p:cNvPr>
          <p:cNvSpPr txBox="1">
            <a:spLocks noChangeArrowheads="1"/>
          </p:cNvSpPr>
          <p:nvPr/>
        </p:nvSpPr>
        <p:spPr bwMode="auto">
          <a:xfrm>
            <a:off x="3635966" y="2343150"/>
            <a:ext cx="255199"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F</a:t>
            </a:r>
          </a:p>
        </p:txBody>
      </p:sp>
      <p:sp>
        <p:nvSpPr>
          <p:cNvPr id="82022" name="Text Box 102">
            <a:extLst>
              <a:ext uri="{FF2B5EF4-FFF2-40B4-BE49-F238E27FC236}">
                <a16:creationId xmlns:a16="http://schemas.microsoft.com/office/drawing/2014/main" xmlns="" id="{0ADD3800-F25A-45A4-88E3-74144004F286}"/>
              </a:ext>
            </a:extLst>
          </p:cNvPr>
          <p:cNvSpPr txBox="1">
            <a:spLocks noChangeArrowheads="1"/>
          </p:cNvSpPr>
          <p:nvPr/>
        </p:nvSpPr>
        <p:spPr bwMode="auto">
          <a:xfrm>
            <a:off x="3066160" y="3086100"/>
            <a:ext cx="274435"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G</a:t>
            </a:r>
          </a:p>
        </p:txBody>
      </p:sp>
      <p:sp>
        <p:nvSpPr>
          <p:cNvPr id="82024" name="Text Box 104">
            <a:extLst>
              <a:ext uri="{FF2B5EF4-FFF2-40B4-BE49-F238E27FC236}">
                <a16:creationId xmlns:a16="http://schemas.microsoft.com/office/drawing/2014/main" xmlns="" id="{D98E72B8-544F-4B6F-A64A-ADBD5C55E334}"/>
              </a:ext>
            </a:extLst>
          </p:cNvPr>
          <p:cNvSpPr txBox="1">
            <a:spLocks noChangeArrowheads="1"/>
          </p:cNvSpPr>
          <p:nvPr/>
        </p:nvSpPr>
        <p:spPr bwMode="auto">
          <a:xfrm>
            <a:off x="3631503" y="3829050"/>
            <a:ext cx="23436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I</a:t>
            </a:r>
          </a:p>
        </p:txBody>
      </p:sp>
      <p:sp>
        <p:nvSpPr>
          <p:cNvPr id="82025" name="Text Box 105">
            <a:extLst>
              <a:ext uri="{FF2B5EF4-FFF2-40B4-BE49-F238E27FC236}">
                <a16:creationId xmlns:a16="http://schemas.microsoft.com/office/drawing/2014/main" xmlns="" id="{A3A9D395-A78C-46E5-A36A-31C24B3FCFDA}"/>
              </a:ext>
            </a:extLst>
          </p:cNvPr>
          <p:cNvSpPr txBox="1">
            <a:spLocks noChangeArrowheads="1"/>
          </p:cNvSpPr>
          <p:nvPr/>
        </p:nvSpPr>
        <p:spPr bwMode="auto">
          <a:xfrm>
            <a:off x="2603765" y="4343400"/>
            <a:ext cx="240772"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J</a:t>
            </a:r>
          </a:p>
        </p:txBody>
      </p:sp>
      <p:sp>
        <p:nvSpPr>
          <p:cNvPr id="82071" name="Text Box 151">
            <a:extLst>
              <a:ext uri="{FF2B5EF4-FFF2-40B4-BE49-F238E27FC236}">
                <a16:creationId xmlns:a16="http://schemas.microsoft.com/office/drawing/2014/main" xmlns="" id="{30A149D1-7D75-4294-A516-73370F7E3935}"/>
              </a:ext>
            </a:extLst>
          </p:cNvPr>
          <p:cNvSpPr txBox="1">
            <a:spLocks noChangeArrowheads="1"/>
          </p:cNvSpPr>
          <p:nvPr/>
        </p:nvSpPr>
        <p:spPr bwMode="auto">
          <a:xfrm>
            <a:off x="1771650" y="342900"/>
            <a:ext cx="2000250"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50000"/>
              </a:spcBef>
              <a:buClrTx/>
              <a:buSzTx/>
              <a:buFontTx/>
              <a:buNone/>
            </a:pPr>
            <a:r>
              <a:rPr lang="en-US" altLang="el-GR" sz="1350" dirty="0">
                <a:latin typeface="Arial Black" panose="020B0A04020102020204" pitchFamily="34" charset="0"/>
              </a:rPr>
              <a:t>Add Edge</a:t>
            </a:r>
          </a:p>
        </p:txBody>
      </p:sp>
      <p:sp>
        <p:nvSpPr>
          <p:cNvPr id="152" name="Oval 10">
            <a:extLst>
              <a:ext uri="{FF2B5EF4-FFF2-40B4-BE49-F238E27FC236}">
                <a16:creationId xmlns:a16="http://schemas.microsoft.com/office/drawing/2014/main" xmlns="" id="{62A1B6B0-7599-49D1-B1B8-65B218607668}"/>
              </a:ext>
            </a:extLst>
          </p:cNvPr>
          <p:cNvSpPr>
            <a:spLocks noChangeAspect="1" noChangeArrowheads="1"/>
          </p:cNvSpPr>
          <p:nvPr/>
        </p:nvSpPr>
        <p:spPr bwMode="auto">
          <a:xfrm>
            <a:off x="4572000" y="971550"/>
            <a:ext cx="342900" cy="342900"/>
          </a:xfrm>
          <a:prstGeom prst="ellipse">
            <a:avLst/>
          </a:prstGeom>
          <a:solidFill>
            <a:schemeClr val="accent2"/>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sp>
        <p:nvSpPr>
          <p:cNvPr id="153" name="Oval 11">
            <a:extLst>
              <a:ext uri="{FF2B5EF4-FFF2-40B4-BE49-F238E27FC236}">
                <a16:creationId xmlns:a16="http://schemas.microsoft.com/office/drawing/2014/main" xmlns="" id="{DF5CB4E9-7D46-4095-917B-4BE7371296F9}"/>
              </a:ext>
            </a:extLst>
          </p:cNvPr>
          <p:cNvSpPr>
            <a:spLocks noChangeArrowheads="1"/>
          </p:cNvSpPr>
          <p:nvPr/>
        </p:nvSpPr>
        <p:spPr bwMode="auto">
          <a:xfrm>
            <a:off x="5772150" y="971550"/>
            <a:ext cx="342900" cy="342900"/>
          </a:xfrm>
          <a:prstGeom prst="ellipse">
            <a:avLst/>
          </a:prstGeom>
          <a:solidFill>
            <a:schemeClr val="accent2"/>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cxnSp>
        <p:nvCxnSpPr>
          <p:cNvPr id="154" name="AutoShape 12">
            <a:extLst>
              <a:ext uri="{FF2B5EF4-FFF2-40B4-BE49-F238E27FC236}">
                <a16:creationId xmlns:a16="http://schemas.microsoft.com/office/drawing/2014/main" xmlns="" id="{80747C0B-736B-4936-80A1-4DD256C0E467}"/>
              </a:ext>
            </a:extLst>
          </p:cNvPr>
          <p:cNvCxnSpPr>
            <a:cxnSpLocks noChangeShapeType="1"/>
            <a:stCxn id="152" idx="6"/>
            <a:endCxn id="153" idx="2"/>
          </p:cNvCxnSpPr>
          <p:nvPr/>
        </p:nvCxnSpPr>
        <p:spPr bwMode="auto">
          <a:xfrm>
            <a:off x="4914900" y="1143000"/>
            <a:ext cx="857250" cy="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155" name="Text Box 13">
            <a:extLst>
              <a:ext uri="{FF2B5EF4-FFF2-40B4-BE49-F238E27FC236}">
                <a16:creationId xmlns:a16="http://schemas.microsoft.com/office/drawing/2014/main" xmlns="" id="{FCA17081-A2FE-4E2D-8EE9-6FA760641538}"/>
              </a:ext>
            </a:extLst>
          </p:cNvPr>
          <p:cNvSpPr txBox="1">
            <a:spLocks noChangeArrowheads="1"/>
          </p:cNvSpPr>
          <p:nvPr/>
        </p:nvSpPr>
        <p:spPr bwMode="auto">
          <a:xfrm>
            <a:off x="5230992" y="971550"/>
            <a:ext cx="258404" cy="253916"/>
          </a:xfrm>
          <a:prstGeom prst="rect">
            <a:avLst/>
          </a:prstGeom>
          <a:solidFill>
            <a:schemeClr val="accent2"/>
          </a:solidFill>
          <a:ln>
            <a:noFill/>
          </a:ln>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2</a:t>
            </a:r>
          </a:p>
        </p:txBody>
      </p:sp>
      <p:sp>
        <p:nvSpPr>
          <p:cNvPr id="156" name="Oval 18">
            <a:extLst>
              <a:ext uri="{FF2B5EF4-FFF2-40B4-BE49-F238E27FC236}">
                <a16:creationId xmlns:a16="http://schemas.microsoft.com/office/drawing/2014/main" xmlns="" id="{CDC94088-9BD7-4794-BBF6-0D99A4451EA3}"/>
              </a:ext>
            </a:extLst>
          </p:cNvPr>
          <p:cNvSpPr>
            <a:spLocks noChangeAspect="1" noChangeArrowheads="1"/>
          </p:cNvSpPr>
          <p:nvPr/>
        </p:nvSpPr>
        <p:spPr bwMode="auto">
          <a:xfrm>
            <a:off x="6286500" y="971550"/>
            <a:ext cx="342900" cy="342900"/>
          </a:xfrm>
          <a:prstGeom prst="ellipse">
            <a:avLst/>
          </a:prstGeom>
          <a:solidFill>
            <a:schemeClr val="accent2"/>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sp>
        <p:nvSpPr>
          <p:cNvPr id="157" name="Oval 19">
            <a:extLst>
              <a:ext uri="{FF2B5EF4-FFF2-40B4-BE49-F238E27FC236}">
                <a16:creationId xmlns:a16="http://schemas.microsoft.com/office/drawing/2014/main" xmlns="" id="{C07C342A-8FDB-492D-9C19-522267B46B5A}"/>
              </a:ext>
            </a:extLst>
          </p:cNvPr>
          <p:cNvSpPr>
            <a:spLocks noChangeArrowheads="1"/>
          </p:cNvSpPr>
          <p:nvPr/>
        </p:nvSpPr>
        <p:spPr bwMode="auto">
          <a:xfrm>
            <a:off x="7486650" y="971550"/>
            <a:ext cx="342900" cy="342900"/>
          </a:xfrm>
          <a:prstGeom prst="ellipse">
            <a:avLst/>
          </a:prstGeom>
          <a:solidFill>
            <a:schemeClr val="accent2"/>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cxnSp>
        <p:nvCxnSpPr>
          <p:cNvPr id="158" name="AutoShape 20">
            <a:extLst>
              <a:ext uri="{FF2B5EF4-FFF2-40B4-BE49-F238E27FC236}">
                <a16:creationId xmlns:a16="http://schemas.microsoft.com/office/drawing/2014/main" xmlns="" id="{1FB0897F-D50F-490B-97EB-5EE90F30C34A}"/>
              </a:ext>
            </a:extLst>
          </p:cNvPr>
          <p:cNvCxnSpPr>
            <a:cxnSpLocks noChangeShapeType="1"/>
            <a:stCxn id="156" idx="6"/>
            <a:endCxn id="157" idx="2"/>
          </p:cNvCxnSpPr>
          <p:nvPr/>
        </p:nvCxnSpPr>
        <p:spPr bwMode="auto">
          <a:xfrm>
            <a:off x="6629400" y="1143000"/>
            <a:ext cx="857250" cy="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159" name="Text Box 21">
            <a:extLst>
              <a:ext uri="{FF2B5EF4-FFF2-40B4-BE49-F238E27FC236}">
                <a16:creationId xmlns:a16="http://schemas.microsoft.com/office/drawing/2014/main" xmlns="" id="{C6BEE0EA-476A-48CD-ACC4-C643AC366BCF}"/>
              </a:ext>
            </a:extLst>
          </p:cNvPr>
          <p:cNvSpPr txBox="1">
            <a:spLocks noChangeArrowheads="1"/>
          </p:cNvSpPr>
          <p:nvPr/>
        </p:nvSpPr>
        <p:spPr bwMode="auto">
          <a:xfrm>
            <a:off x="6945492" y="971550"/>
            <a:ext cx="258404" cy="253916"/>
          </a:xfrm>
          <a:prstGeom prst="rect">
            <a:avLst/>
          </a:prstGeom>
          <a:solidFill>
            <a:schemeClr val="accent2"/>
          </a:solidFill>
          <a:ln>
            <a:noFill/>
          </a:ln>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2</a:t>
            </a:r>
          </a:p>
        </p:txBody>
      </p:sp>
      <p:sp>
        <p:nvSpPr>
          <p:cNvPr id="160" name="Oval 22">
            <a:extLst>
              <a:ext uri="{FF2B5EF4-FFF2-40B4-BE49-F238E27FC236}">
                <a16:creationId xmlns:a16="http://schemas.microsoft.com/office/drawing/2014/main" xmlns="" id="{5ACF7F9D-51C4-4437-BAE3-EBB02D46A93C}"/>
              </a:ext>
            </a:extLst>
          </p:cNvPr>
          <p:cNvSpPr>
            <a:spLocks noChangeAspect="1" noChangeArrowheads="1"/>
          </p:cNvSpPr>
          <p:nvPr/>
        </p:nvSpPr>
        <p:spPr bwMode="auto">
          <a:xfrm>
            <a:off x="6282928" y="3215969"/>
            <a:ext cx="342900" cy="342900"/>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sp>
        <p:nvSpPr>
          <p:cNvPr id="161" name="Oval 23">
            <a:extLst>
              <a:ext uri="{FF2B5EF4-FFF2-40B4-BE49-F238E27FC236}">
                <a16:creationId xmlns:a16="http://schemas.microsoft.com/office/drawing/2014/main" xmlns="" id="{5CA5E877-72D7-471B-A854-9FD3338BE007}"/>
              </a:ext>
            </a:extLst>
          </p:cNvPr>
          <p:cNvSpPr>
            <a:spLocks noChangeArrowheads="1"/>
          </p:cNvSpPr>
          <p:nvPr/>
        </p:nvSpPr>
        <p:spPr bwMode="auto">
          <a:xfrm>
            <a:off x="7483078" y="3215969"/>
            <a:ext cx="342900" cy="342900"/>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cxnSp>
        <p:nvCxnSpPr>
          <p:cNvPr id="162" name="AutoShape 24">
            <a:extLst>
              <a:ext uri="{FF2B5EF4-FFF2-40B4-BE49-F238E27FC236}">
                <a16:creationId xmlns:a16="http://schemas.microsoft.com/office/drawing/2014/main" xmlns="" id="{0F3363AB-DF30-4340-941B-56B1B62FCC83}"/>
              </a:ext>
            </a:extLst>
          </p:cNvPr>
          <p:cNvCxnSpPr>
            <a:cxnSpLocks noChangeShapeType="1"/>
            <a:stCxn id="160" idx="6"/>
            <a:endCxn id="161" idx="2"/>
          </p:cNvCxnSpPr>
          <p:nvPr/>
        </p:nvCxnSpPr>
        <p:spPr bwMode="auto">
          <a:xfrm>
            <a:off x="6625828" y="3387419"/>
            <a:ext cx="857250" cy="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163" name="Text Box 25">
            <a:extLst>
              <a:ext uri="{FF2B5EF4-FFF2-40B4-BE49-F238E27FC236}">
                <a16:creationId xmlns:a16="http://schemas.microsoft.com/office/drawing/2014/main" xmlns="" id="{AD4421B7-CE65-4D7C-A4A9-8717F08B7ED3}"/>
              </a:ext>
            </a:extLst>
          </p:cNvPr>
          <p:cNvSpPr txBox="1">
            <a:spLocks noChangeArrowheads="1"/>
          </p:cNvSpPr>
          <p:nvPr/>
        </p:nvSpPr>
        <p:spPr bwMode="auto">
          <a:xfrm>
            <a:off x="6941920" y="3215969"/>
            <a:ext cx="258404"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5</a:t>
            </a:r>
          </a:p>
        </p:txBody>
      </p:sp>
      <p:sp>
        <p:nvSpPr>
          <p:cNvPr id="164" name="Oval 26">
            <a:extLst>
              <a:ext uri="{FF2B5EF4-FFF2-40B4-BE49-F238E27FC236}">
                <a16:creationId xmlns:a16="http://schemas.microsoft.com/office/drawing/2014/main" xmlns="" id="{3FF3D63B-D96D-4301-8E42-EE9BF33EA90D}"/>
              </a:ext>
            </a:extLst>
          </p:cNvPr>
          <p:cNvSpPr>
            <a:spLocks noChangeAspect="1" noChangeArrowheads="1"/>
          </p:cNvSpPr>
          <p:nvPr/>
        </p:nvSpPr>
        <p:spPr bwMode="auto">
          <a:xfrm>
            <a:off x="4580335" y="3186874"/>
            <a:ext cx="342900" cy="342900"/>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sp>
        <p:nvSpPr>
          <p:cNvPr id="165" name="Oval 27">
            <a:extLst>
              <a:ext uri="{FF2B5EF4-FFF2-40B4-BE49-F238E27FC236}">
                <a16:creationId xmlns:a16="http://schemas.microsoft.com/office/drawing/2014/main" xmlns="" id="{1D639C87-0E2F-413C-8222-EB199DC78631}"/>
              </a:ext>
            </a:extLst>
          </p:cNvPr>
          <p:cNvSpPr>
            <a:spLocks noChangeArrowheads="1"/>
          </p:cNvSpPr>
          <p:nvPr/>
        </p:nvSpPr>
        <p:spPr bwMode="auto">
          <a:xfrm>
            <a:off x="5780485" y="3186874"/>
            <a:ext cx="342900" cy="342900"/>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cxnSp>
        <p:nvCxnSpPr>
          <p:cNvPr id="166" name="AutoShape 28">
            <a:extLst>
              <a:ext uri="{FF2B5EF4-FFF2-40B4-BE49-F238E27FC236}">
                <a16:creationId xmlns:a16="http://schemas.microsoft.com/office/drawing/2014/main" xmlns="" id="{9ADF8D88-A5DA-4B6F-93B6-EB787D215734}"/>
              </a:ext>
            </a:extLst>
          </p:cNvPr>
          <p:cNvCxnSpPr>
            <a:cxnSpLocks noChangeShapeType="1"/>
            <a:stCxn id="164" idx="6"/>
            <a:endCxn id="165" idx="2"/>
          </p:cNvCxnSpPr>
          <p:nvPr/>
        </p:nvCxnSpPr>
        <p:spPr bwMode="auto">
          <a:xfrm>
            <a:off x="4923235" y="3358324"/>
            <a:ext cx="857250" cy="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167" name="Text Box 29">
            <a:extLst>
              <a:ext uri="{FF2B5EF4-FFF2-40B4-BE49-F238E27FC236}">
                <a16:creationId xmlns:a16="http://schemas.microsoft.com/office/drawing/2014/main" xmlns="" id="{B78C68A4-B0F0-4881-B074-CA7D393D5288}"/>
              </a:ext>
            </a:extLst>
          </p:cNvPr>
          <p:cNvSpPr txBox="1">
            <a:spLocks noChangeArrowheads="1"/>
          </p:cNvSpPr>
          <p:nvPr/>
        </p:nvSpPr>
        <p:spPr bwMode="auto">
          <a:xfrm>
            <a:off x="5239327" y="3186874"/>
            <a:ext cx="258404"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4</a:t>
            </a:r>
          </a:p>
        </p:txBody>
      </p:sp>
      <p:sp>
        <p:nvSpPr>
          <p:cNvPr id="168" name="Oval 30">
            <a:extLst>
              <a:ext uri="{FF2B5EF4-FFF2-40B4-BE49-F238E27FC236}">
                <a16:creationId xmlns:a16="http://schemas.microsoft.com/office/drawing/2014/main" xmlns="" id="{E577A011-CCE5-4C12-B5C9-88F104645C8C}"/>
              </a:ext>
            </a:extLst>
          </p:cNvPr>
          <p:cNvSpPr>
            <a:spLocks noChangeAspect="1" noChangeArrowheads="1"/>
          </p:cNvSpPr>
          <p:nvPr/>
        </p:nvSpPr>
        <p:spPr bwMode="auto">
          <a:xfrm>
            <a:off x="4576763" y="2059781"/>
            <a:ext cx="342900" cy="342900"/>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sp>
        <p:nvSpPr>
          <p:cNvPr id="169" name="Oval 31">
            <a:extLst>
              <a:ext uri="{FF2B5EF4-FFF2-40B4-BE49-F238E27FC236}">
                <a16:creationId xmlns:a16="http://schemas.microsoft.com/office/drawing/2014/main" xmlns="" id="{82D8E968-EDFF-4F98-9E42-4298AA63D51B}"/>
              </a:ext>
            </a:extLst>
          </p:cNvPr>
          <p:cNvSpPr>
            <a:spLocks noChangeArrowheads="1"/>
          </p:cNvSpPr>
          <p:nvPr/>
        </p:nvSpPr>
        <p:spPr bwMode="auto">
          <a:xfrm>
            <a:off x="5776913" y="2059781"/>
            <a:ext cx="342900" cy="342900"/>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cxnSp>
        <p:nvCxnSpPr>
          <p:cNvPr id="170" name="AutoShape 32">
            <a:extLst>
              <a:ext uri="{FF2B5EF4-FFF2-40B4-BE49-F238E27FC236}">
                <a16:creationId xmlns:a16="http://schemas.microsoft.com/office/drawing/2014/main" xmlns="" id="{E123523C-AA82-4D17-A9E1-4C75DF656E00}"/>
              </a:ext>
            </a:extLst>
          </p:cNvPr>
          <p:cNvCxnSpPr>
            <a:cxnSpLocks noChangeShapeType="1"/>
            <a:stCxn id="168" idx="6"/>
            <a:endCxn id="169" idx="2"/>
          </p:cNvCxnSpPr>
          <p:nvPr/>
        </p:nvCxnSpPr>
        <p:spPr bwMode="auto">
          <a:xfrm>
            <a:off x="4919663" y="2231231"/>
            <a:ext cx="857250" cy="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171" name="Text Box 33">
            <a:extLst>
              <a:ext uri="{FF2B5EF4-FFF2-40B4-BE49-F238E27FC236}">
                <a16:creationId xmlns:a16="http://schemas.microsoft.com/office/drawing/2014/main" xmlns="" id="{8CF58FAA-55D0-40C0-946E-7B3BB92B46C9}"/>
              </a:ext>
            </a:extLst>
          </p:cNvPr>
          <p:cNvSpPr txBox="1">
            <a:spLocks noChangeArrowheads="1"/>
          </p:cNvSpPr>
          <p:nvPr/>
        </p:nvSpPr>
        <p:spPr bwMode="auto">
          <a:xfrm>
            <a:off x="5235755" y="2059781"/>
            <a:ext cx="258404"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3</a:t>
            </a:r>
          </a:p>
        </p:txBody>
      </p:sp>
      <p:sp>
        <p:nvSpPr>
          <p:cNvPr id="172" name="Oval 55">
            <a:extLst>
              <a:ext uri="{FF2B5EF4-FFF2-40B4-BE49-F238E27FC236}">
                <a16:creationId xmlns:a16="http://schemas.microsoft.com/office/drawing/2014/main" xmlns="" id="{A3DDC3B0-8764-453C-9BAB-91730D55F1F2}"/>
              </a:ext>
            </a:extLst>
          </p:cNvPr>
          <p:cNvSpPr>
            <a:spLocks noChangeAspect="1" noChangeArrowheads="1"/>
          </p:cNvSpPr>
          <p:nvPr/>
        </p:nvSpPr>
        <p:spPr bwMode="auto">
          <a:xfrm>
            <a:off x="4590270" y="2634189"/>
            <a:ext cx="352521" cy="352521"/>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sp>
        <p:nvSpPr>
          <p:cNvPr id="173" name="Oval 56">
            <a:extLst>
              <a:ext uri="{FF2B5EF4-FFF2-40B4-BE49-F238E27FC236}">
                <a16:creationId xmlns:a16="http://schemas.microsoft.com/office/drawing/2014/main" xmlns="" id="{86FA4637-CF21-4694-B12B-DE9913A305D8}"/>
              </a:ext>
            </a:extLst>
          </p:cNvPr>
          <p:cNvSpPr>
            <a:spLocks noChangeArrowheads="1"/>
          </p:cNvSpPr>
          <p:nvPr/>
        </p:nvSpPr>
        <p:spPr bwMode="auto">
          <a:xfrm>
            <a:off x="5790420" y="2634189"/>
            <a:ext cx="329393" cy="352521"/>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cxnSp>
        <p:nvCxnSpPr>
          <p:cNvPr id="174" name="AutoShape 57">
            <a:extLst>
              <a:ext uri="{FF2B5EF4-FFF2-40B4-BE49-F238E27FC236}">
                <a16:creationId xmlns:a16="http://schemas.microsoft.com/office/drawing/2014/main" xmlns="" id="{7AAA2196-21E3-4608-AC0B-BCD9B1F0A4B2}"/>
              </a:ext>
            </a:extLst>
          </p:cNvPr>
          <p:cNvCxnSpPr>
            <a:cxnSpLocks noChangeShapeType="1"/>
            <a:stCxn id="172" idx="6"/>
            <a:endCxn id="173" idx="2"/>
          </p:cNvCxnSpPr>
          <p:nvPr/>
        </p:nvCxnSpPr>
        <p:spPr bwMode="auto">
          <a:xfrm>
            <a:off x="4942791" y="2810450"/>
            <a:ext cx="847629" cy="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175" name="Text Box 58">
            <a:extLst>
              <a:ext uri="{FF2B5EF4-FFF2-40B4-BE49-F238E27FC236}">
                <a16:creationId xmlns:a16="http://schemas.microsoft.com/office/drawing/2014/main" xmlns="" id="{1D5FA85D-8FB7-4861-BA19-E0098D530F48}"/>
              </a:ext>
            </a:extLst>
          </p:cNvPr>
          <p:cNvSpPr txBox="1">
            <a:spLocks noChangeArrowheads="1"/>
          </p:cNvSpPr>
          <p:nvPr/>
        </p:nvSpPr>
        <p:spPr bwMode="auto">
          <a:xfrm>
            <a:off x="5272499" y="2637330"/>
            <a:ext cx="151818"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4</a:t>
            </a:r>
          </a:p>
        </p:txBody>
      </p:sp>
      <p:sp>
        <p:nvSpPr>
          <p:cNvPr id="176" name="Oval 59">
            <a:extLst>
              <a:ext uri="{FF2B5EF4-FFF2-40B4-BE49-F238E27FC236}">
                <a16:creationId xmlns:a16="http://schemas.microsoft.com/office/drawing/2014/main" xmlns="" id="{FE6D44B7-E79B-413E-9E3A-4EF66137D85F}"/>
              </a:ext>
            </a:extLst>
          </p:cNvPr>
          <p:cNvSpPr>
            <a:spLocks noChangeAspect="1" noChangeArrowheads="1"/>
          </p:cNvSpPr>
          <p:nvPr/>
        </p:nvSpPr>
        <p:spPr bwMode="auto">
          <a:xfrm>
            <a:off x="6286500" y="3834355"/>
            <a:ext cx="342900" cy="342900"/>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sp>
        <p:nvSpPr>
          <p:cNvPr id="177" name="Oval 60">
            <a:extLst>
              <a:ext uri="{FF2B5EF4-FFF2-40B4-BE49-F238E27FC236}">
                <a16:creationId xmlns:a16="http://schemas.microsoft.com/office/drawing/2014/main" xmlns="" id="{183E7963-FE98-4A3B-9AA2-4BDDAA4E7173}"/>
              </a:ext>
            </a:extLst>
          </p:cNvPr>
          <p:cNvSpPr>
            <a:spLocks noChangeArrowheads="1"/>
          </p:cNvSpPr>
          <p:nvPr/>
        </p:nvSpPr>
        <p:spPr bwMode="auto">
          <a:xfrm>
            <a:off x="7486650" y="3834355"/>
            <a:ext cx="342900" cy="342900"/>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cxnSp>
        <p:nvCxnSpPr>
          <p:cNvPr id="178" name="AutoShape 61">
            <a:extLst>
              <a:ext uri="{FF2B5EF4-FFF2-40B4-BE49-F238E27FC236}">
                <a16:creationId xmlns:a16="http://schemas.microsoft.com/office/drawing/2014/main" xmlns="" id="{010D0CAC-DB61-4475-BB62-4D60833A14A6}"/>
              </a:ext>
            </a:extLst>
          </p:cNvPr>
          <p:cNvCxnSpPr>
            <a:cxnSpLocks noChangeShapeType="1"/>
            <a:stCxn id="176" idx="6"/>
            <a:endCxn id="177" idx="2"/>
          </p:cNvCxnSpPr>
          <p:nvPr/>
        </p:nvCxnSpPr>
        <p:spPr bwMode="auto">
          <a:xfrm>
            <a:off x="6629400" y="4005805"/>
            <a:ext cx="857250" cy="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179" name="Text Box 62">
            <a:extLst>
              <a:ext uri="{FF2B5EF4-FFF2-40B4-BE49-F238E27FC236}">
                <a16:creationId xmlns:a16="http://schemas.microsoft.com/office/drawing/2014/main" xmlns="" id="{8DF2941B-3F6E-47FB-B84D-F1A308D60A2D}"/>
              </a:ext>
            </a:extLst>
          </p:cNvPr>
          <p:cNvSpPr txBox="1">
            <a:spLocks noChangeArrowheads="1"/>
          </p:cNvSpPr>
          <p:nvPr/>
        </p:nvSpPr>
        <p:spPr bwMode="auto">
          <a:xfrm>
            <a:off x="6941960" y="3834355"/>
            <a:ext cx="332143"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10</a:t>
            </a:r>
          </a:p>
        </p:txBody>
      </p:sp>
      <p:sp>
        <p:nvSpPr>
          <p:cNvPr id="180" name="Oval 63">
            <a:extLst>
              <a:ext uri="{FF2B5EF4-FFF2-40B4-BE49-F238E27FC236}">
                <a16:creationId xmlns:a16="http://schemas.microsoft.com/office/drawing/2014/main" xmlns="" id="{0DAE461F-C960-4450-AE7A-7F9E8EF9D28D}"/>
              </a:ext>
            </a:extLst>
          </p:cNvPr>
          <p:cNvSpPr>
            <a:spLocks noChangeAspect="1" noChangeArrowheads="1"/>
          </p:cNvSpPr>
          <p:nvPr/>
        </p:nvSpPr>
        <p:spPr bwMode="auto">
          <a:xfrm>
            <a:off x="6286500" y="400050"/>
            <a:ext cx="342900" cy="342900"/>
          </a:xfrm>
          <a:prstGeom prst="ellipse">
            <a:avLst/>
          </a:prstGeom>
          <a:solidFill>
            <a:schemeClr val="accent2"/>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sp>
        <p:nvSpPr>
          <p:cNvPr id="181" name="Oval 64">
            <a:extLst>
              <a:ext uri="{FF2B5EF4-FFF2-40B4-BE49-F238E27FC236}">
                <a16:creationId xmlns:a16="http://schemas.microsoft.com/office/drawing/2014/main" xmlns="" id="{091CA642-FCA3-4937-A01C-16FE597E18C5}"/>
              </a:ext>
            </a:extLst>
          </p:cNvPr>
          <p:cNvSpPr>
            <a:spLocks noChangeArrowheads="1"/>
          </p:cNvSpPr>
          <p:nvPr/>
        </p:nvSpPr>
        <p:spPr bwMode="auto">
          <a:xfrm>
            <a:off x="7486650" y="400050"/>
            <a:ext cx="342900" cy="342900"/>
          </a:xfrm>
          <a:prstGeom prst="ellipse">
            <a:avLst/>
          </a:prstGeom>
          <a:solidFill>
            <a:schemeClr val="accent2"/>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cxnSp>
        <p:nvCxnSpPr>
          <p:cNvPr id="182" name="AutoShape 65">
            <a:extLst>
              <a:ext uri="{FF2B5EF4-FFF2-40B4-BE49-F238E27FC236}">
                <a16:creationId xmlns:a16="http://schemas.microsoft.com/office/drawing/2014/main" xmlns="" id="{6293496E-0413-4D8B-B80C-417AB1AF8CC7}"/>
              </a:ext>
            </a:extLst>
          </p:cNvPr>
          <p:cNvCxnSpPr>
            <a:cxnSpLocks noChangeShapeType="1"/>
            <a:stCxn id="180" idx="6"/>
            <a:endCxn id="181" idx="2"/>
          </p:cNvCxnSpPr>
          <p:nvPr/>
        </p:nvCxnSpPr>
        <p:spPr bwMode="auto">
          <a:xfrm>
            <a:off x="6629400" y="571500"/>
            <a:ext cx="857250" cy="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183" name="Text Box 66">
            <a:extLst>
              <a:ext uri="{FF2B5EF4-FFF2-40B4-BE49-F238E27FC236}">
                <a16:creationId xmlns:a16="http://schemas.microsoft.com/office/drawing/2014/main" xmlns="" id="{7614976B-B866-433F-9D04-1A21E7B9E044}"/>
              </a:ext>
            </a:extLst>
          </p:cNvPr>
          <p:cNvSpPr txBox="1">
            <a:spLocks noChangeArrowheads="1"/>
          </p:cNvSpPr>
          <p:nvPr/>
        </p:nvSpPr>
        <p:spPr bwMode="auto">
          <a:xfrm>
            <a:off x="6945492" y="400050"/>
            <a:ext cx="258404" cy="253916"/>
          </a:xfrm>
          <a:prstGeom prst="rect">
            <a:avLst/>
          </a:prstGeom>
          <a:solidFill>
            <a:schemeClr val="accent2"/>
          </a:solidFill>
          <a:ln>
            <a:noFill/>
          </a:ln>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1</a:t>
            </a:r>
          </a:p>
        </p:txBody>
      </p:sp>
      <p:sp>
        <p:nvSpPr>
          <p:cNvPr id="184" name="Oval 67">
            <a:extLst>
              <a:ext uri="{FF2B5EF4-FFF2-40B4-BE49-F238E27FC236}">
                <a16:creationId xmlns:a16="http://schemas.microsoft.com/office/drawing/2014/main" xmlns="" id="{B492A926-C64A-4536-BB52-927306CD1F54}"/>
              </a:ext>
            </a:extLst>
          </p:cNvPr>
          <p:cNvSpPr>
            <a:spLocks noChangeAspect="1" noChangeArrowheads="1"/>
          </p:cNvSpPr>
          <p:nvPr/>
        </p:nvSpPr>
        <p:spPr bwMode="auto">
          <a:xfrm>
            <a:off x="4572000" y="3834355"/>
            <a:ext cx="342900" cy="342900"/>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sp>
        <p:nvSpPr>
          <p:cNvPr id="185" name="Oval 68">
            <a:extLst>
              <a:ext uri="{FF2B5EF4-FFF2-40B4-BE49-F238E27FC236}">
                <a16:creationId xmlns:a16="http://schemas.microsoft.com/office/drawing/2014/main" xmlns="" id="{916ADA30-16D6-4AB1-8D87-4857855605C7}"/>
              </a:ext>
            </a:extLst>
          </p:cNvPr>
          <p:cNvSpPr>
            <a:spLocks noChangeArrowheads="1"/>
          </p:cNvSpPr>
          <p:nvPr/>
        </p:nvSpPr>
        <p:spPr bwMode="auto">
          <a:xfrm>
            <a:off x="5772150" y="3834355"/>
            <a:ext cx="342900" cy="342900"/>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cxnSp>
        <p:nvCxnSpPr>
          <p:cNvPr id="186" name="AutoShape 69">
            <a:extLst>
              <a:ext uri="{FF2B5EF4-FFF2-40B4-BE49-F238E27FC236}">
                <a16:creationId xmlns:a16="http://schemas.microsoft.com/office/drawing/2014/main" xmlns="" id="{521D4046-22E0-4B45-9B80-617DED34E767}"/>
              </a:ext>
            </a:extLst>
          </p:cNvPr>
          <p:cNvCxnSpPr>
            <a:cxnSpLocks noChangeShapeType="1"/>
            <a:stCxn id="184" idx="6"/>
            <a:endCxn id="185" idx="2"/>
          </p:cNvCxnSpPr>
          <p:nvPr/>
        </p:nvCxnSpPr>
        <p:spPr bwMode="auto">
          <a:xfrm>
            <a:off x="4914900" y="4005805"/>
            <a:ext cx="857250" cy="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187" name="Text Box 70">
            <a:extLst>
              <a:ext uri="{FF2B5EF4-FFF2-40B4-BE49-F238E27FC236}">
                <a16:creationId xmlns:a16="http://schemas.microsoft.com/office/drawing/2014/main" xmlns="" id="{226BE00E-BA5D-47F5-A42F-08B82D9DAB82}"/>
              </a:ext>
            </a:extLst>
          </p:cNvPr>
          <p:cNvSpPr txBox="1">
            <a:spLocks noChangeArrowheads="1"/>
          </p:cNvSpPr>
          <p:nvPr/>
        </p:nvSpPr>
        <p:spPr bwMode="auto">
          <a:xfrm>
            <a:off x="5230992" y="3834355"/>
            <a:ext cx="258404"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6</a:t>
            </a:r>
          </a:p>
        </p:txBody>
      </p:sp>
      <p:sp>
        <p:nvSpPr>
          <p:cNvPr id="188" name="Oval 71">
            <a:extLst>
              <a:ext uri="{FF2B5EF4-FFF2-40B4-BE49-F238E27FC236}">
                <a16:creationId xmlns:a16="http://schemas.microsoft.com/office/drawing/2014/main" xmlns="" id="{D01C8453-E6BA-49F0-935E-D18A895B66F5}"/>
              </a:ext>
            </a:extLst>
          </p:cNvPr>
          <p:cNvSpPr>
            <a:spLocks noChangeAspect="1" noChangeArrowheads="1"/>
          </p:cNvSpPr>
          <p:nvPr/>
        </p:nvSpPr>
        <p:spPr bwMode="auto">
          <a:xfrm>
            <a:off x="4568463" y="1543050"/>
            <a:ext cx="342900" cy="342900"/>
          </a:xfrm>
          <a:prstGeom prst="ellipse">
            <a:avLst/>
          </a:prstGeom>
          <a:solidFill>
            <a:srgbClr val="FF0000"/>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sp>
        <p:nvSpPr>
          <p:cNvPr id="189" name="Oval 72">
            <a:extLst>
              <a:ext uri="{FF2B5EF4-FFF2-40B4-BE49-F238E27FC236}">
                <a16:creationId xmlns:a16="http://schemas.microsoft.com/office/drawing/2014/main" xmlns="" id="{2D30DC6E-09A4-4DEE-AF44-546FFE2ACD26}"/>
              </a:ext>
            </a:extLst>
          </p:cNvPr>
          <p:cNvSpPr>
            <a:spLocks noChangeArrowheads="1"/>
          </p:cNvSpPr>
          <p:nvPr/>
        </p:nvSpPr>
        <p:spPr bwMode="auto">
          <a:xfrm>
            <a:off x="5768613" y="1543050"/>
            <a:ext cx="342900" cy="342900"/>
          </a:xfrm>
          <a:prstGeom prst="ellipse">
            <a:avLst/>
          </a:prstGeom>
          <a:solidFill>
            <a:srgbClr val="FF0000"/>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cxnSp>
        <p:nvCxnSpPr>
          <p:cNvPr id="190" name="AutoShape 73">
            <a:extLst>
              <a:ext uri="{FF2B5EF4-FFF2-40B4-BE49-F238E27FC236}">
                <a16:creationId xmlns:a16="http://schemas.microsoft.com/office/drawing/2014/main" xmlns="" id="{7543B2F1-8911-4F84-AEC5-0B1F8A5EF7E8}"/>
              </a:ext>
            </a:extLst>
          </p:cNvPr>
          <p:cNvCxnSpPr>
            <a:cxnSpLocks noChangeShapeType="1"/>
            <a:stCxn id="188" idx="6"/>
            <a:endCxn id="189" idx="2"/>
          </p:cNvCxnSpPr>
          <p:nvPr/>
        </p:nvCxnSpPr>
        <p:spPr bwMode="auto">
          <a:xfrm>
            <a:off x="4911363" y="1714500"/>
            <a:ext cx="857250" cy="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191" name="Text Box 74">
            <a:extLst>
              <a:ext uri="{FF2B5EF4-FFF2-40B4-BE49-F238E27FC236}">
                <a16:creationId xmlns:a16="http://schemas.microsoft.com/office/drawing/2014/main" xmlns="" id="{02A05594-D0B7-41D6-A6BC-E4E7BC458F35}"/>
              </a:ext>
            </a:extLst>
          </p:cNvPr>
          <p:cNvSpPr txBox="1">
            <a:spLocks noChangeArrowheads="1"/>
          </p:cNvSpPr>
          <p:nvPr/>
        </p:nvSpPr>
        <p:spPr bwMode="auto">
          <a:xfrm>
            <a:off x="5227455" y="1543050"/>
            <a:ext cx="258404" cy="253916"/>
          </a:xfrm>
          <a:prstGeom prst="rect">
            <a:avLst/>
          </a:prstGeom>
          <a:solidFill>
            <a:srgbClr val="FF0000"/>
          </a:solidFill>
          <a:ln>
            <a:noFill/>
          </a:ln>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3</a:t>
            </a:r>
          </a:p>
        </p:txBody>
      </p:sp>
      <p:sp>
        <p:nvSpPr>
          <p:cNvPr id="192" name="Oval 75">
            <a:extLst>
              <a:ext uri="{FF2B5EF4-FFF2-40B4-BE49-F238E27FC236}">
                <a16:creationId xmlns:a16="http://schemas.microsoft.com/office/drawing/2014/main" xmlns="" id="{00F44462-A810-4ADE-8F3B-C3D953F0631F}"/>
              </a:ext>
            </a:extLst>
          </p:cNvPr>
          <p:cNvSpPr>
            <a:spLocks noChangeAspect="1" noChangeArrowheads="1"/>
          </p:cNvSpPr>
          <p:nvPr/>
        </p:nvSpPr>
        <p:spPr bwMode="auto">
          <a:xfrm>
            <a:off x="6282929" y="1540669"/>
            <a:ext cx="342900" cy="342900"/>
          </a:xfrm>
          <a:prstGeom prst="ellipse">
            <a:avLst/>
          </a:prstGeom>
          <a:solidFill>
            <a:srgbClr val="FFCA4F"/>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sp>
        <p:nvSpPr>
          <p:cNvPr id="193" name="Oval 76">
            <a:extLst>
              <a:ext uri="{FF2B5EF4-FFF2-40B4-BE49-F238E27FC236}">
                <a16:creationId xmlns:a16="http://schemas.microsoft.com/office/drawing/2014/main" xmlns="" id="{C1E48A82-2FFC-4C6F-818E-4F163D7ECAB5}"/>
              </a:ext>
            </a:extLst>
          </p:cNvPr>
          <p:cNvSpPr>
            <a:spLocks noChangeArrowheads="1"/>
          </p:cNvSpPr>
          <p:nvPr/>
        </p:nvSpPr>
        <p:spPr bwMode="auto">
          <a:xfrm>
            <a:off x="7483079" y="1540669"/>
            <a:ext cx="342900" cy="342900"/>
          </a:xfrm>
          <a:prstGeom prst="ellipse">
            <a:avLst/>
          </a:prstGeom>
          <a:solidFill>
            <a:srgbClr val="FFCA4F"/>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cxnSp>
        <p:nvCxnSpPr>
          <p:cNvPr id="194" name="AutoShape 77">
            <a:extLst>
              <a:ext uri="{FF2B5EF4-FFF2-40B4-BE49-F238E27FC236}">
                <a16:creationId xmlns:a16="http://schemas.microsoft.com/office/drawing/2014/main" xmlns="" id="{8BE26541-E294-4AA4-90DE-5C8ED0D4CBA5}"/>
              </a:ext>
            </a:extLst>
          </p:cNvPr>
          <p:cNvCxnSpPr>
            <a:cxnSpLocks noChangeShapeType="1"/>
            <a:stCxn id="192" idx="6"/>
            <a:endCxn id="193" idx="2"/>
          </p:cNvCxnSpPr>
          <p:nvPr/>
        </p:nvCxnSpPr>
        <p:spPr bwMode="auto">
          <a:xfrm>
            <a:off x="6625829" y="1712119"/>
            <a:ext cx="857250" cy="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195" name="Text Box 78">
            <a:extLst>
              <a:ext uri="{FF2B5EF4-FFF2-40B4-BE49-F238E27FC236}">
                <a16:creationId xmlns:a16="http://schemas.microsoft.com/office/drawing/2014/main" xmlns="" id="{008D12A8-5289-48D4-AD2A-0944EEA55844}"/>
              </a:ext>
            </a:extLst>
          </p:cNvPr>
          <p:cNvSpPr txBox="1">
            <a:spLocks noChangeArrowheads="1"/>
          </p:cNvSpPr>
          <p:nvPr/>
        </p:nvSpPr>
        <p:spPr bwMode="auto">
          <a:xfrm>
            <a:off x="6941921" y="1540669"/>
            <a:ext cx="258404" cy="253916"/>
          </a:xfrm>
          <a:prstGeom prst="rect">
            <a:avLst/>
          </a:prstGeom>
          <a:solidFill>
            <a:srgbClr val="FFCA4F"/>
          </a:solidFill>
          <a:ln>
            <a:noFill/>
          </a:ln>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3</a:t>
            </a:r>
          </a:p>
        </p:txBody>
      </p:sp>
      <p:sp>
        <p:nvSpPr>
          <p:cNvPr id="196" name="Text Box 122">
            <a:extLst>
              <a:ext uri="{FF2B5EF4-FFF2-40B4-BE49-F238E27FC236}">
                <a16:creationId xmlns:a16="http://schemas.microsoft.com/office/drawing/2014/main" xmlns="" id="{42A21B89-77DB-47E8-83D6-88E33B005E9B}"/>
              </a:ext>
            </a:extLst>
          </p:cNvPr>
          <p:cNvSpPr txBox="1">
            <a:spLocks noChangeArrowheads="1"/>
          </p:cNvSpPr>
          <p:nvPr/>
        </p:nvSpPr>
        <p:spPr bwMode="auto">
          <a:xfrm>
            <a:off x="4652183" y="2694480"/>
            <a:ext cx="156083"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B</a:t>
            </a:r>
          </a:p>
        </p:txBody>
      </p:sp>
      <p:sp>
        <p:nvSpPr>
          <p:cNvPr id="197" name="Text Box 124">
            <a:extLst>
              <a:ext uri="{FF2B5EF4-FFF2-40B4-BE49-F238E27FC236}">
                <a16:creationId xmlns:a16="http://schemas.microsoft.com/office/drawing/2014/main" xmlns="" id="{E13D8191-4AB0-4125-B201-F9CCF88BE922}"/>
              </a:ext>
            </a:extLst>
          </p:cNvPr>
          <p:cNvSpPr txBox="1">
            <a:spLocks noChangeArrowheads="1"/>
          </p:cNvSpPr>
          <p:nvPr/>
        </p:nvSpPr>
        <p:spPr bwMode="auto">
          <a:xfrm>
            <a:off x="6324947" y="3891505"/>
            <a:ext cx="264816"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B</a:t>
            </a:r>
          </a:p>
        </p:txBody>
      </p:sp>
      <p:sp>
        <p:nvSpPr>
          <p:cNvPr id="198" name="Text Box 125">
            <a:extLst>
              <a:ext uri="{FF2B5EF4-FFF2-40B4-BE49-F238E27FC236}">
                <a16:creationId xmlns:a16="http://schemas.microsoft.com/office/drawing/2014/main" xmlns="" id="{1976652C-D13E-4A72-A15F-632F2F76D479}"/>
              </a:ext>
            </a:extLst>
          </p:cNvPr>
          <p:cNvSpPr txBox="1">
            <a:spLocks noChangeArrowheads="1"/>
          </p:cNvSpPr>
          <p:nvPr/>
        </p:nvSpPr>
        <p:spPr bwMode="auto">
          <a:xfrm>
            <a:off x="5847571" y="2694545"/>
            <a:ext cx="167468"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D</a:t>
            </a:r>
          </a:p>
        </p:txBody>
      </p:sp>
      <p:sp>
        <p:nvSpPr>
          <p:cNvPr id="199" name="Text Box 127">
            <a:extLst>
              <a:ext uri="{FF2B5EF4-FFF2-40B4-BE49-F238E27FC236}">
                <a16:creationId xmlns:a16="http://schemas.microsoft.com/office/drawing/2014/main" xmlns="" id="{A65AFB9D-F045-4830-BDD5-6F74A6114970}"/>
              </a:ext>
            </a:extLst>
          </p:cNvPr>
          <p:cNvSpPr txBox="1">
            <a:spLocks noChangeArrowheads="1"/>
          </p:cNvSpPr>
          <p:nvPr/>
        </p:nvSpPr>
        <p:spPr bwMode="auto">
          <a:xfrm>
            <a:off x="7518665" y="3891505"/>
            <a:ext cx="240772"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J</a:t>
            </a:r>
          </a:p>
        </p:txBody>
      </p:sp>
      <p:sp>
        <p:nvSpPr>
          <p:cNvPr id="200" name="Text Box 128">
            <a:extLst>
              <a:ext uri="{FF2B5EF4-FFF2-40B4-BE49-F238E27FC236}">
                <a16:creationId xmlns:a16="http://schemas.microsoft.com/office/drawing/2014/main" xmlns="" id="{5DB1E5DA-F616-494C-AC21-1092CF1231E6}"/>
              </a:ext>
            </a:extLst>
          </p:cNvPr>
          <p:cNvSpPr txBox="1">
            <a:spLocks noChangeArrowheads="1"/>
          </p:cNvSpPr>
          <p:nvPr/>
        </p:nvSpPr>
        <p:spPr bwMode="auto">
          <a:xfrm>
            <a:off x="4610447" y="1028700"/>
            <a:ext cx="264816" cy="253916"/>
          </a:xfrm>
          <a:prstGeom prst="rect">
            <a:avLst/>
          </a:prstGeom>
          <a:solidFill>
            <a:schemeClr val="accent2"/>
          </a:solidFill>
          <a:ln>
            <a:noFill/>
          </a:ln>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C</a:t>
            </a:r>
          </a:p>
        </p:txBody>
      </p:sp>
      <p:sp>
        <p:nvSpPr>
          <p:cNvPr id="201" name="Text Box 129">
            <a:extLst>
              <a:ext uri="{FF2B5EF4-FFF2-40B4-BE49-F238E27FC236}">
                <a16:creationId xmlns:a16="http://schemas.microsoft.com/office/drawing/2014/main" xmlns="" id="{4B3DD538-35B2-4CCF-9CBC-1E93AB5B3488}"/>
              </a:ext>
            </a:extLst>
          </p:cNvPr>
          <p:cNvSpPr txBox="1">
            <a:spLocks noChangeArrowheads="1"/>
          </p:cNvSpPr>
          <p:nvPr/>
        </p:nvSpPr>
        <p:spPr bwMode="auto">
          <a:xfrm>
            <a:off x="6324947" y="457200"/>
            <a:ext cx="264816" cy="253916"/>
          </a:xfrm>
          <a:prstGeom prst="rect">
            <a:avLst/>
          </a:prstGeom>
          <a:solidFill>
            <a:schemeClr val="accent2"/>
          </a:solidFill>
          <a:ln>
            <a:noFill/>
          </a:ln>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C</a:t>
            </a:r>
          </a:p>
        </p:txBody>
      </p:sp>
      <p:sp>
        <p:nvSpPr>
          <p:cNvPr id="202" name="Text Box 130">
            <a:extLst>
              <a:ext uri="{FF2B5EF4-FFF2-40B4-BE49-F238E27FC236}">
                <a16:creationId xmlns:a16="http://schemas.microsoft.com/office/drawing/2014/main" xmlns="" id="{79F07BC3-A958-4721-B56C-7522B310290A}"/>
              </a:ext>
            </a:extLst>
          </p:cNvPr>
          <p:cNvSpPr txBox="1">
            <a:spLocks noChangeArrowheads="1"/>
          </p:cNvSpPr>
          <p:nvPr/>
        </p:nvSpPr>
        <p:spPr bwMode="auto">
          <a:xfrm>
            <a:off x="5808834" y="1028700"/>
            <a:ext cx="260008" cy="253916"/>
          </a:xfrm>
          <a:prstGeom prst="rect">
            <a:avLst/>
          </a:prstGeom>
          <a:solidFill>
            <a:schemeClr val="accent2"/>
          </a:solidFill>
          <a:ln>
            <a:noFill/>
          </a:ln>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E</a:t>
            </a:r>
          </a:p>
        </p:txBody>
      </p:sp>
      <p:sp>
        <p:nvSpPr>
          <p:cNvPr id="203" name="Text Box 131">
            <a:extLst>
              <a:ext uri="{FF2B5EF4-FFF2-40B4-BE49-F238E27FC236}">
                <a16:creationId xmlns:a16="http://schemas.microsoft.com/office/drawing/2014/main" xmlns="" id="{44C3959C-94FE-4A31-B81D-725F8E478740}"/>
              </a:ext>
            </a:extLst>
          </p:cNvPr>
          <p:cNvSpPr txBox="1">
            <a:spLocks noChangeArrowheads="1"/>
          </p:cNvSpPr>
          <p:nvPr/>
        </p:nvSpPr>
        <p:spPr bwMode="auto">
          <a:xfrm>
            <a:off x="7522166" y="457200"/>
            <a:ext cx="255199" cy="253916"/>
          </a:xfrm>
          <a:prstGeom prst="rect">
            <a:avLst/>
          </a:prstGeom>
          <a:solidFill>
            <a:schemeClr val="accent2"/>
          </a:solidFill>
          <a:ln>
            <a:noFill/>
          </a:ln>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F</a:t>
            </a:r>
          </a:p>
        </p:txBody>
      </p:sp>
      <p:sp>
        <p:nvSpPr>
          <p:cNvPr id="204" name="Text Box 132">
            <a:extLst>
              <a:ext uri="{FF2B5EF4-FFF2-40B4-BE49-F238E27FC236}">
                <a16:creationId xmlns:a16="http://schemas.microsoft.com/office/drawing/2014/main" xmlns="" id="{64ADF02E-0FD8-4AC5-A5E4-6918A37C4656}"/>
              </a:ext>
            </a:extLst>
          </p:cNvPr>
          <p:cNvSpPr txBox="1">
            <a:spLocks noChangeArrowheads="1"/>
          </p:cNvSpPr>
          <p:nvPr/>
        </p:nvSpPr>
        <p:spPr bwMode="auto">
          <a:xfrm>
            <a:off x="4608408" y="3891505"/>
            <a:ext cx="276038"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D</a:t>
            </a:r>
          </a:p>
        </p:txBody>
      </p:sp>
      <p:sp>
        <p:nvSpPr>
          <p:cNvPr id="205" name="Text Box 135">
            <a:extLst>
              <a:ext uri="{FF2B5EF4-FFF2-40B4-BE49-F238E27FC236}">
                <a16:creationId xmlns:a16="http://schemas.microsoft.com/office/drawing/2014/main" xmlns="" id="{20131CDD-DB6F-4465-8505-5CCE82255338}"/>
              </a:ext>
            </a:extLst>
          </p:cNvPr>
          <p:cNvSpPr txBox="1">
            <a:spLocks noChangeArrowheads="1"/>
          </p:cNvSpPr>
          <p:nvPr/>
        </p:nvSpPr>
        <p:spPr bwMode="auto">
          <a:xfrm>
            <a:off x="5804165" y="3891505"/>
            <a:ext cx="240772"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J</a:t>
            </a:r>
          </a:p>
        </p:txBody>
      </p:sp>
      <p:sp>
        <p:nvSpPr>
          <p:cNvPr id="206" name="Text Box 136">
            <a:extLst>
              <a:ext uri="{FF2B5EF4-FFF2-40B4-BE49-F238E27FC236}">
                <a16:creationId xmlns:a16="http://schemas.microsoft.com/office/drawing/2014/main" xmlns="" id="{AB1F2552-B812-480E-9352-FA3AA66EBBC6}"/>
              </a:ext>
            </a:extLst>
          </p:cNvPr>
          <p:cNvSpPr txBox="1">
            <a:spLocks noChangeArrowheads="1"/>
          </p:cNvSpPr>
          <p:nvPr/>
        </p:nvSpPr>
        <p:spPr bwMode="auto">
          <a:xfrm>
            <a:off x="6323184" y="1028700"/>
            <a:ext cx="260008" cy="253916"/>
          </a:xfrm>
          <a:prstGeom prst="rect">
            <a:avLst/>
          </a:prstGeom>
          <a:solidFill>
            <a:schemeClr val="accent2"/>
          </a:solidFill>
          <a:ln>
            <a:noFill/>
          </a:ln>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E</a:t>
            </a:r>
          </a:p>
        </p:txBody>
      </p:sp>
      <p:sp>
        <p:nvSpPr>
          <p:cNvPr id="207" name="Text Box 137">
            <a:extLst>
              <a:ext uri="{FF2B5EF4-FFF2-40B4-BE49-F238E27FC236}">
                <a16:creationId xmlns:a16="http://schemas.microsoft.com/office/drawing/2014/main" xmlns="" id="{61DB9E47-2670-475B-9F60-A69A9C80A599}"/>
              </a:ext>
            </a:extLst>
          </p:cNvPr>
          <p:cNvSpPr txBox="1">
            <a:spLocks noChangeArrowheads="1"/>
          </p:cNvSpPr>
          <p:nvPr/>
        </p:nvSpPr>
        <p:spPr bwMode="auto">
          <a:xfrm>
            <a:off x="7523860" y="1028700"/>
            <a:ext cx="274435" cy="253916"/>
          </a:xfrm>
          <a:prstGeom prst="rect">
            <a:avLst/>
          </a:prstGeom>
          <a:solidFill>
            <a:schemeClr val="accent2"/>
          </a:solidFill>
          <a:ln>
            <a:noFill/>
          </a:ln>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G</a:t>
            </a:r>
          </a:p>
        </p:txBody>
      </p:sp>
      <p:sp>
        <p:nvSpPr>
          <p:cNvPr id="208" name="Text Box 138">
            <a:extLst>
              <a:ext uri="{FF2B5EF4-FFF2-40B4-BE49-F238E27FC236}">
                <a16:creationId xmlns:a16="http://schemas.microsoft.com/office/drawing/2014/main" xmlns="" id="{97F12AE8-C17F-4805-AC7B-87FA82BD2D1D}"/>
              </a:ext>
            </a:extLst>
          </p:cNvPr>
          <p:cNvSpPr txBox="1">
            <a:spLocks noChangeArrowheads="1"/>
          </p:cNvSpPr>
          <p:nvPr/>
        </p:nvSpPr>
        <p:spPr bwMode="auto">
          <a:xfrm>
            <a:off x="4603979" y="1600200"/>
            <a:ext cx="255199" cy="253916"/>
          </a:xfrm>
          <a:prstGeom prst="rect">
            <a:avLst/>
          </a:prstGeom>
          <a:solidFill>
            <a:srgbClr val="FF0000"/>
          </a:solidFill>
          <a:ln>
            <a:noFill/>
          </a:ln>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F</a:t>
            </a:r>
          </a:p>
        </p:txBody>
      </p:sp>
      <p:sp>
        <p:nvSpPr>
          <p:cNvPr id="209" name="Text Box 139">
            <a:extLst>
              <a:ext uri="{FF2B5EF4-FFF2-40B4-BE49-F238E27FC236}">
                <a16:creationId xmlns:a16="http://schemas.microsoft.com/office/drawing/2014/main" xmlns="" id="{33E73717-E27C-4AF6-8AF6-9C464203FE7C}"/>
              </a:ext>
            </a:extLst>
          </p:cNvPr>
          <p:cNvSpPr txBox="1">
            <a:spLocks noChangeArrowheads="1"/>
          </p:cNvSpPr>
          <p:nvPr/>
        </p:nvSpPr>
        <p:spPr bwMode="auto">
          <a:xfrm>
            <a:off x="6318444" y="3273119"/>
            <a:ext cx="255199"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F</a:t>
            </a:r>
          </a:p>
        </p:txBody>
      </p:sp>
      <p:sp>
        <p:nvSpPr>
          <p:cNvPr id="210" name="Text Box 140">
            <a:extLst>
              <a:ext uri="{FF2B5EF4-FFF2-40B4-BE49-F238E27FC236}">
                <a16:creationId xmlns:a16="http://schemas.microsoft.com/office/drawing/2014/main" xmlns="" id="{BA06EF18-6E65-4FD3-91CC-7C0D4BE57487}"/>
              </a:ext>
            </a:extLst>
          </p:cNvPr>
          <p:cNvSpPr txBox="1">
            <a:spLocks noChangeArrowheads="1"/>
          </p:cNvSpPr>
          <p:nvPr/>
        </p:nvSpPr>
        <p:spPr bwMode="auto">
          <a:xfrm>
            <a:off x="5805823" y="1600200"/>
            <a:ext cx="274435" cy="253916"/>
          </a:xfrm>
          <a:prstGeom prst="rect">
            <a:avLst/>
          </a:prstGeom>
          <a:solidFill>
            <a:srgbClr val="FF0000"/>
          </a:solidFill>
          <a:ln>
            <a:noFill/>
          </a:ln>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G</a:t>
            </a:r>
          </a:p>
        </p:txBody>
      </p:sp>
      <p:sp>
        <p:nvSpPr>
          <p:cNvPr id="211" name="Text Box 141">
            <a:extLst>
              <a:ext uri="{FF2B5EF4-FFF2-40B4-BE49-F238E27FC236}">
                <a16:creationId xmlns:a16="http://schemas.microsoft.com/office/drawing/2014/main" xmlns="" id="{A3FA004C-DB51-4B17-9CEE-BBC3114F8FBA}"/>
              </a:ext>
            </a:extLst>
          </p:cNvPr>
          <p:cNvSpPr txBox="1">
            <a:spLocks noChangeArrowheads="1"/>
          </p:cNvSpPr>
          <p:nvPr/>
        </p:nvSpPr>
        <p:spPr bwMode="auto">
          <a:xfrm>
            <a:off x="7514131" y="3273119"/>
            <a:ext cx="23436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I</a:t>
            </a:r>
          </a:p>
        </p:txBody>
      </p:sp>
      <p:sp>
        <p:nvSpPr>
          <p:cNvPr id="212" name="Text Box 142">
            <a:extLst>
              <a:ext uri="{FF2B5EF4-FFF2-40B4-BE49-F238E27FC236}">
                <a16:creationId xmlns:a16="http://schemas.microsoft.com/office/drawing/2014/main" xmlns="" id="{61A8A662-DC5B-4D16-A64B-FB2A1A178132}"/>
              </a:ext>
            </a:extLst>
          </p:cNvPr>
          <p:cNvSpPr txBox="1">
            <a:spLocks noChangeArrowheads="1"/>
          </p:cNvSpPr>
          <p:nvPr/>
        </p:nvSpPr>
        <p:spPr bwMode="auto">
          <a:xfrm>
            <a:off x="6320138" y="1597819"/>
            <a:ext cx="274435" cy="253916"/>
          </a:xfrm>
          <a:prstGeom prst="rect">
            <a:avLst/>
          </a:prstGeom>
          <a:solidFill>
            <a:srgbClr val="FFCA4F"/>
          </a:solidFill>
          <a:ln>
            <a:noFill/>
          </a:ln>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G</a:t>
            </a:r>
          </a:p>
        </p:txBody>
      </p:sp>
      <p:sp>
        <p:nvSpPr>
          <p:cNvPr id="213" name="Text Box 143">
            <a:extLst>
              <a:ext uri="{FF2B5EF4-FFF2-40B4-BE49-F238E27FC236}">
                <a16:creationId xmlns:a16="http://schemas.microsoft.com/office/drawing/2014/main" xmlns="" id="{76D635CC-6DF7-444A-9550-D29785178FE3}"/>
              </a:ext>
            </a:extLst>
          </p:cNvPr>
          <p:cNvSpPr txBox="1">
            <a:spLocks noChangeArrowheads="1"/>
          </p:cNvSpPr>
          <p:nvPr/>
        </p:nvSpPr>
        <p:spPr bwMode="auto">
          <a:xfrm>
            <a:off x="4617545" y="3244024"/>
            <a:ext cx="274435"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G</a:t>
            </a:r>
          </a:p>
        </p:txBody>
      </p:sp>
      <p:sp>
        <p:nvSpPr>
          <p:cNvPr id="214" name="Text Box 144">
            <a:extLst>
              <a:ext uri="{FF2B5EF4-FFF2-40B4-BE49-F238E27FC236}">
                <a16:creationId xmlns:a16="http://schemas.microsoft.com/office/drawing/2014/main" xmlns="" id="{A957E2B3-1AA3-4C11-80CD-37D06E04F3DF}"/>
              </a:ext>
            </a:extLst>
          </p:cNvPr>
          <p:cNvSpPr txBox="1">
            <a:spLocks noChangeArrowheads="1"/>
          </p:cNvSpPr>
          <p:nvPr/>
        </p:nvSpPr>
        <p:spPr bwMode="auto">
          <a:xfrm>
            <a:off x="7514132" y="1597819"/>
            <a:ext cx="234360" cy="253916"/>
          </a:xfrm>
          <a:prstGeom prst="rect">
            <a:avLst/>
          </a:prstGeom>
          <a:solidFill>
            <a:srgbClr val="FFCA4F"/>
          </a:solidFill>
          <a:ln>
            <a:noFill/>
          </a:ln>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I</a:t>
            </a:r>
          </a:p>
        </p:txBody>
      </p:sp>
      <p:sp>
        <p:nvSpPr>
          <p:cNvPr id="215" name="Text Box 145">
            <a:extLst>
              <a:ext uri="{FF2B5EF4-FFF2-40B4-BE49-F238E27FC236}">
                <a16:creationId xmlns:a16="http://schemas.microsoft.com/office/drawing/2014/main" xmlns="" id="{16ED3267-4869-4EE5-9795-E7CBC6D790F5}"/>
              </a:ext>
            </a:extLst>
          </p:cNvPr>
          <p:cNvSpPr txBox="1">
            <a:spLocks noChangeArrowheads="1"/>
          </p:cNvSpPr>
          <p:nvPr/>
        </p:nvSpPr>
        <p:spPr bwMode="auto">
          <a:xfrm>
            <a:off x="5812499" y="3244024"/>
            <a:ext cx="240772"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J</a:t>
            </a:r>
          </a:p>
        </p:txBody>
      </p:sp>
      <p:sp>
        <p:nvSpPr>
          <p:cNvPr id="216" name="Text Box 148">
            <a:extLst>
              <a:ext uri="{FF2B5EF4-FFF2-40B4-BE49-F238E27FC236}">
                <a16:creationId xmlns:a16="http://schemas.microsoft.com/office/drawing/2014/main" xmlns="" id="{5C388880-4A4B-402B-B68C-5D4704AC0636}"/>
              </a:ext>
            </a:extLst>
          </p:cNvPr>
          <p:cNvSpPr txBox="1">
            <a:spLocks noChangeArrowheads="1"/>
          </p:cNvSpPr>
          <p:nvPr/>
        </p:nvSpPr>
        <p:spPr bwMode="auto">
          <a:xfrm>
            <a:off x="5808927" y="2116931"/>
            <a:ext cx="240772"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J</a:t>
            </a:r>
          </a:p>
        </p:txBody>
      </p:sp>
      <p:sp>
        <p:nvSpPr>
          <p:cNvPr id="217" name="Text Box 149">
            <a:extLst>
              <a:ext uri="{FF2B5EF4-FFF2-40B4-BE49-F238E27FC236}">
                <a16:creationId xmlns:a16="http://schemas.microsoft.com/office/drawing/2014/main" xmlns="" id="{1583BF1F-83E6-4B55-B1BB-18606B785AA4}"/>
              </a:ext>
            </a:extLst>
          </p:cNvPr>
          <p:cNvSpPr txBox="1">
            <a:spLocks noChangeArrowheads="1"/>
          </p:cNvSpPr>
          <p:nvPr/>
        </p:nvSpPr>
        <p:spPr bwMode="auto">
          <a:xfrm>
            <a:off x="4607816" y="2116931"/>
            <a:ext cx="23436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I</a:t>
            </a:r>
          </a:p>
        </p:txBody>
      </p:sp>
      <p:sp>
        <p:nvSpPr>
          <p:cNvPr id="218" name="Oval 157">
            <a:extLst>
              <a:ext uri="{FF2B5EF4-FFF2-40B4-BE49-F238E27FC236}">
                <a16:creationId xmlns:a16="http://schemas.microsoft.com/office/drawing/2014/main" xmlns="" id="{2754D492-3185-4A5A-9F2F-3506764AFEA8}"/>
              </a:ext>
            </a:extLst>
          </p:cNvPr>
          <p:cNvSpPr>
            <a:spLocks noChangeAspect="1" noChangeArrowheads="1"/>
          </p:cNvSpPr>
          <p:nvPr/>
        </p:nvSpPr>
        <p:spPr bwMode="auto">
          <a:xfrm>
            <a:off x="4572000" y="400050"/>
            <a:ext cx="342900" cy="342900"/>
          </a:xfrm>
          <a:prstGeom prst="ellipse">
            <a:avLst/>
          </a:prstGeom>
          <a:solidFill>
            <a:schemeClr val="accent2"/>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sp>
        <p:nvSpPr>
          <p:cNvPr id="219" name="Oval 158">
            <a:extLst>
              <a:ext uri="{FF2B5EF4-FFF2-40B4-BE49-F238E27FC236}">
                <a16:creationId xmlns:a16="http://schemas.microsoft.com/office/drawing/2014/main" xmlns="" id="{E2CFE050-CB58-44E9-B41C-13F18059C492}"/>
              </a:ext>
            </a:extLst>
          </p:cNvPr>
          <p:cNvSpPr>
            <a:spLocks noChangeArrowheads="1"/>
          </p:cNvSpPr>
          <p:nvPr/>
        </p:nvSpPr>
        <p:spPr bwMode="auto">
          <a:xfrm>
            <a:off x="5772150" y="400050"/>
            <a:ext cx="342900" cy="342900"/>
          </a:xfrm>
          <a:prstGeom prst="ellipse">
            <a:avLst/>
          </a:prstGeom>
          <a:solidFill>
            <a:schemeClr val="accent2"/>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cxnSp>
        <p:nvCxnSpPr>
          <p:cNvPr id="220" name="AutoShape 159">
            <a:extLst>
              <a:ext uri="{FF2B5EF4-FFF2-40B4-BE49-F238E27FC236}">
                <a16:creationId xmlns:a16="http://schemas.microsoft.com/office/drawing/2014/main" xmlns="" id="{EA52C232-52CC-4C51-B780-D5CFA6AE33D9}"/>
              </a:ext>
            </a:extLst>
          </p:cNvPr>
          <p:cNvCxnSpPr>
            <a:cxnSpLocks noChangeShapeType="1"/>
            <a:stCxn id="218" idx="6"/>
            <a:endCxn id="219" idx="2"/>
          </p:cNvCxnSpPr>
          <p:nvPr/>
        </p:nvCxnSpPr>
        <p:spPr bwMode="auto">
          <a:xfrm>
            <a:off x="4914900" y="571500"/>
            <a:ext cx="857250" cy="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221" name="Text Box 160">
            <a:extLst>
              <a:ext uri="{FF2B5EF4-FFF2-40B4-BE49-F238E27FC236}">
                <a16:creationId xmlns:a16="http://schemas.microsoft.com/office/drawing/2014/main" xmlns="" id="{658CDFFA-71C7-4061-BF2E-B1368C7CD5C7}"/>
              </a:ext>
            </a:extLst>
          </p:cNvPr>
          <p:cNvSpPr txBox="1">
            <a:spLocks noChangeArrowheads="1"/>
          </p:cNvSpPr>
          <p:nvPr/>
        </p:nvSpPr>
        <p:spPr bwMode="auto">
          <a:xfrm>
            <a:off x="5230992" y="400050"/>
            <a:ext cx="258404" cy="253916"/>
          </a:xfrm>
          <a:prstGeom prst="rect">
            <a:avLst/>
          </a:prstGeom>
          <a:solidFill>
            <a:schemeClr val="accent2"/>
          </a:solidFill>
          <a:ln>
            <a:noFill/>
          </a:ln>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1</a:t>
            </a:r>
          </a:p>
        </p:txBody>
      </p:sp>
      <p:sp>
        <p:nvSpPr>
          <p:cNvPr id="222" name="Text Box 161">
            <a:extLst>
              <a:ext uri="{FF2B5EF4-FFF2-40B4-BE49-F238E27FC236}">
                <a16:creationId xmlns:a16="http://schemas.microsoft.com/office/drawing/2014/main" xmlns="" id="{2589F1E1-B9F3-4516-B1CF-DC4E69D8C910}"/>
              </a:ext>
            </a:extLst>
          </p:cNvPr>
          <p:cNvSpPr txBox="1">
            <a:spLocks noChangeArrowheads="1"/>
          </p:cNvSpPr>
          <p:nvPr/>
        </p:nvSpPr>
        <p:spPr bwMode="auto">
          <a:xfrm>
            <a:off x="4614019" y="457200"/>
            <a:ext cx="264816" cy="253916"/>
          </a:xfrm>
          <a:prstGeom prst="rect">
            <a:avLst/>
          </a:prstGeom>
          <a:solidFill>
            <a:schemeClr val="accent2"/>
          </a:solidFill>
          <a:ln>
            <a:noFill/>
          </a:ln>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A</a:t>
            </a:r>
          </a:p>
        </p:txBody>
      </p:sp>
      <p:sp>
        <p:nvSpPr>
          <p:cNvPr id="223" name="Text Box 162">
            <a:extLst>
              <a:ext uri="{FF2B5EF4-FFF2-40B4-BE49-F238E27FC236}">
                <a16:creationId xmlns:a16="http://schemas.microsoft.com/office/drawing/2014/main" xmlns="" id="{89541C85-512C-43BC-8C01-057A40149DA4}"/>
              </a:ext>
            </a:extLst>
          </p:cNvPr>
          <p:cNvSpPr txBox="1">
            <a:spLocks noChangeArrowheads="1"/>
          </p:cNvSpPr>
          <p:nvPr/>
        </p:nvSpPr>
        <p:spPr bwMode="auto">
          <a:xfrm>
            <a:off x="5808558" y="457200"/>
            <a:ext cx="276038" cy="253916"/>
          </a:xfrm>
          <a:prstGeom prst="rect">
            <a:avLst/>
          </a:prstGeom>
          <a:solidFill>
            <a:schemeClr val="accent2"/>
          </a:solidFill>
          <a:ln>
            <a:noFill/>
          </a:ln>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D</a:t>
            </a:r>
          </a:p>
        </p:txBody>
      </p:sp>
      <p:sp>
        <p:nvSpPr>
          <p:cNvPr id="224" name="Oval 163">
            <a:extLst>
              <a:ext uri="{FF2B5EF4-FFF2-40B4-BE49-F238E27FC236}">
                <a16:creationId xmlns:a16="http://schemas.microsoft.com/office/drawing/2014/main" xmlns="" id="{C6DE4F62-CD0D-47BE-ACB3-ECFB78F8DFA1}"/>
              </a:ext>
            </a:extLst>
          </p:cNvPr>
          <p:cNvSpPr>
            <a:spLocks noChangeAspect="1" noChangeArrowheads="1"/>
          </p:cNvSpPr>
          <p:nvPr/>
        </p:nvSpPr>
        <p:spPr bwMode="auto">
          <a:xfrm>
            <a:off x="6278165" y="2643319"/>
            <a:ext cx="342900" cy="342900"/>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sp>
        <p:nvSpPr>
          <p:cNvPr id="225" name="Oval 164">
            <a:extLst>
              <a:ext uri="{FF2B5EF4-FFF2-40B4-BE49-F238E27FC236}">
                <a16:creationId xmlns:a16="http://schemas.microsoft.com/office/drawing/2014/main" xmlns="" id="{784C1A69-3DEB-4ED6-B404-A3C5363960E2}"/>
              </a:ext>
            </a:extLst>
          </p:cNvPr>
          <p:cNvSpPr>
            <a:spLocks noChangeArrowheads="1"/>
          </p:cNvSpPr>
          <p:nvPr/>
        </p:nvSpPr>
        <p:spPr bwMode="auto">
          <a:xfrm>
            <a:off x="7478315" y="2643319"/>
            <a:ext cx="342900" cy="342900"/>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cxnSp>
        <p:nvCxnSpPr>
          <p:cNvPr id="226" name="AutoShape 165">
            <a:extLst>
              <a:ext uri="{FF2B5EF4-FFF2-40B4-BE49-F238E27FC236}">
                <a16:creationId xmlns:a16="http://schemas.microsoft.com/office/drawing/2014/main" xmlns="" id="{771686F7-0B08-4CE0-AA0F-DAA26530916E}"/>
              </a:ext>
            </a:extLst>
          </p:cNvPr>
          <p:cNvCxnSpPr>
            <a:cxnSpLocks noChangeShapeType="1"/>
            <a:stCxn id="224" idx="6"/>
            <a:endCxn id="225" idx="2"/>
          </p:cNvCxnSpPr>
          <p:nvPr/>
        </p:nvCxnSpPr>
        <p:spPr bwMode="auto">
          <a:xfrm>
            <a:off x="6621065" y="2814769"/>
            <a:ext cx="857250" cy="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227" name="Text Box 166">
            <a:extLst>
              <a:ext uri="{FF2B5EF4-FFF2-40B4-BE49-F238E27FC236}">
                <a16:creationId xmlns:a16="http://schemas.microsoft.com/office/drawing/2014/main" xmlns="" id="{00038BAC-31C2-4D32-9824-989FD3543DE2}"/>
              </a:ext>
            </a:extLst>
          </p:cNvPr>
          <p:cNvSpPr txBox="1">
            <a:spLocks noChangeArrowheads="1"/>
          </p:cNvSpPr>
          <p:nvPr/>
        </p:nvSpPr>
        <p:spPr bwMode="auto">
          <a:xfrm>
            <a:off x="6937158" y="2643319"/>
            <a:ext cx="258404"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4</a:t>
            </a:r>
          </a:p>
        </p:txBody>
      </p:sp>
      <p:sp>
        <p:nvSpPr>
          <p:cNvPr id="228" name="Text Box 167">
            <a:extLst>
              <a:ext uri="{FF2B5EF4-FFF2-40B4-BE49-F238E27FC236}">
                <a16:creationId xmlns:a16="http://schemas.microsoft.com/office/drawing/2014/main" xmlns="" id="{0364EC0F-B6AB-424D-9DD7-2205B1A6F310}"/>
              </a:ext>
            </a:extLst>
          </p:cNvPr>
          <p:cNvSpPr txBox="1">
            <a:spLocks noChangeArrowheads="1"/>
          </p:cNvSpPr>
          <p:nvPr/>
        </p:nvSpPr>
        <p:spPr bwMode="auto">
          <a:xfrm>
            <a:off x="6316612" y="2700469"/>
            <a:ext cx="264816"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B</a:t>
            </a:r>
          </a:p>
        </p:txBody>
      </p:sp>
      <p:sp>
        <p:nvSpPr>
          <p:cNvPr id="229" name="Text Box 168">
            <a:extLst>
              <a:ext uri="{FF2B5EF4-FFF2-40B4-BE49-F238E27FC236}">
                <a16:creationId xmlns:a16="http://schemas.microsoft.com/office/drawing/2014/main" xmlns="" id="{14A2E1BB-F0BF-4D7F-885F-C0F5ED36DEAC}"/>
              </a:ext>
            </a:extLst>
          </p:cNvPr>
          <p:cNvSpPr txBox="1">
            <a:spLocks noChangeArrowheads="1"/>
          </p:cNvSpPr>
          <p:nvPr/>
        </p:nvSpPr>
        <p:spPr bwMode="auto">
          <a:xfrm>
            <a:off x="7516762" y="2700469"/>
            <a:ext cx="264816"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C</a:t>
            </a:r>
          </a:p>
        </p:txBody>
      </p:sp>
      <p:sp>
        <p:nvSpPr>
          <p:cNvPr id="230" name="Oval 169">
            <a:extLst>
              <a:ext uri="{FF2B5EF4-FFF2-40B4-BE49-F238E27FC236}">
                <a16:creationId xmlns:a16="http://schemas.microsoft.com/office/drawing/2014/main" xmlns="" id="{5D8749AE-B136-45E5-BEEA-F9134C7F31ED}"/>
              </a:ext>
            </a:extLst>
          </p:cNvPr>
          <p:cNvSpPr>
            <a:spLocks noChangeAspect="1" noChangeArrowheads="1"/>
          </p:cNvSpPr>
          <p:nvPr/>
        </p:nvSpPr>
        <p:spPr bwMode="auto">
          <a:xfrm>
            <a:off x="6282928" y="2106215"/>
            <a:ext cx="342900" cy="342900"/>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sp>
        <p:nvSpPr>
          <p:cNvPr id="231" name="Oval 170">
            <a:extLst>
              <a:ext uri="{FF2B5EF4-FFF2-40B4-BE49-F238E27FC236}">
                <a16:creationId xmlns:a16="http://schemas.microsoft.com/office/drawing/2014/main" xmlns="" id="{2EC2FF6C-2B16-4545-B9D7-4418A8A9A667}"/>
              </a:ext>
            </a:extLst>
          </p:cNvPr>
          <p:cNvSpPr>
            <a:spLocks noChangeArrowheads="1"/>
          </p:cNvSpPr>
          <p:nvPr/>
        </p:nvSpPr>
        <p:spPr bwMode="auto">
          <a:xfrm>
            <a:off x="7483078" y="2106215"/>
            <a:ext cx="342900" cy="342900"/>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cxnSp>
        <p:nvCxnSpPr>
          <p:cNvPr id="232" name="AutoShape 171">
            <a:extLst>
              <a:ext uri="{FF2B5EF4-FFF2-40B4-BE49-F238E27FC236}">
                <a16:creationId xmlns:a16="http://schemas.microsoft.com/office/drawing/2014/main" xmlns="" id="{E7BD3BBB-B5C4-4848-8386-F6C97F1A7464}"/>
              </a:ext>
            </a:extLst>
          </p:cNvPr>
          <p:cNvCxnSpPr>
            <a:cxnSpLocks noChangeShapeType="1"/>
            <a:stCxn id="230" idx="6"/>
            <a:endCxn id="231" idx="2"/>
          </p:cNvCxnSpPr>
          <p:nvPr/>
        </p:nvCxnSpPr>
        <p:spPr bwMode="auto">
          <a:xfrm>
            <a:off x="6625828" y="2277665"/>
            <a:ext cx="857250" cy="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233" name="Text Box 172">
            <a:extLst>
              <a:ext uri="{FF2B5EF4-FFF2-40B4-BE49-F238E27FC236}">
                <a16:creationId xmlns:a16="http://schemas.microsoft.com/office/drawing/2014/main" xmlns="" id="{715B3BD6-D5A0-4155-A2B5-26197DF2B776}"/>
              </a:ext>
            </a:extLst>
          </p:cNvPr>
          <p:cNvSpPr txBox="1">
            <a:spLocks noChangeArrowheads="1"/>
          </p:cNvSpPr>
          <p:nvPr/>
        </p:nvSpPr>
        <p:spPr bwMode="auto">
          <a:xfrm>
            <a:off x="6941920" y="2106215"/>
            <a:ext cx="258404"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4</a:t>
            </a:r>
          </a:p>
        </p:txBody>
      </p:sp>
      <p:sp>
        <p:nvSpPr>
          <p:cNvPr id="234" name="Text Box 173">
            <a:extLst>
              <a:ext uri="{FF2B5EF4-FFF2-40B4-BE49-F238E27FC236}">
                <a16:creationId xmlns:a16="http://schemas.microsoft.com/office/drawing/2014/main" xmlns="" id="{C131541D-2FA8-40D7-8868-E4AD12B32CF4}"/>
              </a:ext>
            </a:extLst>
          </p:cNvPr>
          <p:cNvSpPr txBox="1">
            <a:spLocks noChangeArrowheads="1"/>
          </p:cNvSpPr>
          <p:nvPr/>
        </p:nvSpPr>
        <p:spPr bwMode="auto">
          <a:xfrm>
            <a:off x="6324947" y="2163365"/>
            <a:ext cx="264816"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A</a:t>
            </a:r>
          </a:p>
        </p:txBody>
      </p:sp>
      <p:sp>
        <p:nvSpPr>
          <p:cNvPr id="235" name="Text Box 174">
            <a:extLst>
              <a:ext uri="{FF2B5EF4-FFF2-40B4-BE49-F238E27FC236}">
                <a16:creationId xmlns:a16="http://schemas.microsoft.com/office/drawing/2014/main" xmlns="" id="{4A01738F-DE6D-470A-BA7F-4F15A1632A9A}"/>
              </a:ext>
            </a:extLst>
          </p:cNvPr>
          <p:cNvSpPr txBox="1">
            <a:spLocks noChangeArrowheads="1"/>
          </p:cNvSpPr>
          <p:nvPr/>
        </p:nvSpPr>
        <p:spPr bwMode="auto">
          <a:xfrm>
            <a:off x="7521524" y="2163365"/>
            <a:ext cx="264816"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B</a:t>
            </a: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70" name="Oval 26">
            <a:extLst>
              <a:ext uri="{FF2B5EF4-FFF2-40B4-BE49-F238E27FC236}">
                <a16:creationId xmlns:a16="http://schemas.microsoft.com/office/drawing/2014/main" xmlns="" id="{D9C64E1F-26B3-44B0-A43D-DA743E35F6FC}"/>
              </a:ext>
            </a:extLst>
          </p:cNvPr>
          <p:cNvSpPr>
            <a:spLocks noChangeAspect="1" noChangeArrowheads="1"/>
          </p:cNvSpPr>
          <p:nvPr/>
        </p:nvSpPr>
        <p:spPr bwMode="auto">
          <a:xfrm>
            <a:off x="2457450" y="1543050"/>
            <a:ext cx="342900" cy="3429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sp>
        <p:nvSpPr>
          <p:cNvPr id="82971" name="Oval 27">
            <a:extLst>
              <a:ext uri="{FF2B5EF4-FFF2-40B4-BE49-F238E27FC236}">
                <a16:creationId xmlns:a16="http://schemas.microsoft.com/office/drawing/2014/main" xmlns="" id="{F4688AAA-7E0B-4E3A-85F5-FD59ED951DAB}"/>
              </a:ext>
            </a:extLst>
          </p:cNvPr>
          <p:cNvSpPr>
            <a:spLocks noChangeArrowheads="1"/>
          </p:cNvSpPr>
          <p:nvPr/>
        </p:nvSpPr>
        <p:spPr bwMode="auto">
          <a:xfrm>
            <a:off x="3657600" y="1543050"/>
            <a:ext cx="342900" cy="342900"/>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cxnSp>
        <p:nvCxnSpPr>
          <p:cNvPr id="82972" name="AutoShape 28">
            <a:extLst>
              <a:ext uri="{FF2B5EF4-FFF2-40B4-BE49-F238E27FC236}">
                <a16:creationId xmlns:a16="http://schemas.microsoft.com/office/drawing/2014/main" xmlns="" id="{8E610A41-0EAA-49B7-A0D6-08CB27E21C53}"/>
              </a:ext>
            </a:extLst>
          </p:cNvPr>
          <p:cNvCxnSpPr>
            <a:cxnSpLocks noChangeShapeType="1"/>
            <a:stCxn id="82970" idx="6"/>
            <a:endCxn id="82971" idx="2"/>
          </p:cNvCxnSpPr>
          <p:nvPr/>
        </p:nvCxnSpPr>
        <p:spPr bwMode="auto">
          <a:xfrm>
            <a:off x="2800350" y="1714500"/>
            <a:ext cx="857250" cy="0"/>
          </a:xfrm>
          <a:prstGeom prst="straightConnector1">
            <a:avLst/>
          </a:prstGeom>
          <a:noFill/>
          <a:ln w="9525">
            <a:solidFill>
              <a:srgbClr val="FFFF00"/>
            </a:solidFill>
            <a:round/>
            <a:headEnd/>
            <a:tailEnd/>
          </a:ln>
          <a:extLst>
            <a:ext uri="{909E8E84-426E-40DD-AFC4-6F175D3DCCD1}">
              <a14:hiddenFill xmlns:a14="http://schemas.microsoft.com/office/drawing/2010/main">
                <a:noFill/>
              </a14:hiddenFill>
            </a:ext>
          </a:extLst>
        </p:spPr>
      </p:cxnSp>
      <p:sp>
        <p:nvSpPr>
          <p:cNvPr id="82973" name="Text Box 29">
            <a:extLst>
              <a:ext uri="{FF2B5EF4-FFF2-40B4-BE49-F238E27FC236}">
                <a16:creationId xmlns:a16="http://schemas.microsoft.com/office/drawing/2014/main" xmlns="" id="{9B664BC2-0C6C-4559-900E-B956E2E0276D}"/>
              </a:ext>
            </a:extLst>
          </p:cNvPr>
          <p:cNvSpPr txBox="1">
            <a:spLocks noChangeArrowheads="1"/>
          </p:cNvSpPr>
          <p:nvPr/>
        </p:nvSpPr>
        <p:spPr bwMode="auto">
          <a:xfrm>
            <a:off x="3116442" y="1543050"/>
            <a:ext cx="258404"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4</a:t>
            </a:r>
          </a:p>
        </p:txBody>
      </p:sp>
      <p:sp>
        <p:nvSpPr>
          <p:cNvPr id="82974" name="Oval 30">
            <a:extLst>
              <a:ext uri="{FF2B5EF4-FFF2-40B4-BE49-F238E27FC236}">
                <a16:creationId xmlns:a16="http://schemas.microsoft.com/office/drawing/2014/main" xmlns="" id="{9C573B33-AF7F-4EB0-A5B6-92684A2816A8}"/>
              </a:ext>
            </a:extLst>
          </p:cNvPr>
          <p:cNvSpPr>
            <a:spLocks noChangeArrowheads="1"/>
          </p:cNvSpPr>
          <p:nvPr/>
        </p:nvSpPr>
        <p:spPr bwMode="auto">
          <a:xfrm>
            <a:off x="3028950" y="2228850"/>
            <a:ext cx="342900" cy="342900"/>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sp>
        <p:nvSpPr>
          <p:cNvPr id="82975" name="Oval 31">
            <a:extLst>
              <a:ext uri="{FF2B5EF4-FFF2-40B4-BE49-F238E27FC236}">
                <a16:creationId xmlns:a16="http://schemas.microsoft.com/office/drawing/2014/main" xmlns="" id="{19365D71-D275-46F8-B23B-6916B565D8BE}"/>
              </a:ext>
            </a:extLst>
          </p:cNvPr>
          <p:cNvSpPr>
            <a:spLocks noChangeArrowheads="1"/>
          </p:cNvSpPr>
          <p:nvPr/>
        </p:nvSpPr>
        <p:spPr bwMode="auto">
          <a:xfrm>
            <a:off x="1714500" y="2686050"/>
            <a:ext cx="342900" cy="342900"/>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sp>
        <p:nvSpPr>
          <p:cNvPr id="82976" name="Oval 32">
            <a:extLst>
              <a:ext uri="{FF2B5EF4-FFF2-40B4-BE49-F238E27FC236}">
                <a16:creationId xmlns:a16="http://schemas.microsoft.com/office/drawing/2014/main" xmlns="" id="{612DD21F-4DAF-4D5C-A927-B66C7CF138D3}"/>
              </a:ext>
            </a:extLst>
          </p:cNvPr>
          <p:cNvSpPr>
            <a:spLocks noChangeArrowheads="1"/>
          </p:cNvSpPr>
          <p:nvPr/>
        </p:nvSpPr>
        <p:spPr bwMode="auto">
          <a:xfrm>
            <a:off x="2571750" y="4286250"/>
            <a:ext cx="342900" cy="342900"/>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sp>
        <p:nvSpPr>
          <p:cNvPr id="82977" name="Oval 33">
            <a:extLst>
              <a:ext uri="{FF2B5EF4-FFF2-40B4-BE49-F238E27FC236}">
                <a16:creationId xmlns:a16="http://schemas.microsoft.com/office/drawing/2014/main" xmlns="" id="{0E667A0C-069D-4666-9A79-12B86E50E422}"/>
              </a:ext>
            </a:extLst>
          </p:cNvPr>
          <p:cNvSpPr>
            <a:spLocks noChangeArrowheads="1"/>
          </p:cNvSpPr>
          <p:nvPr/>
        </p:nvSpPr>
        <p:spPr bwMode="auto">
          <a:xfrm>
            <a:off x="3600450" y="2286000"/>
            <a:ext cx="342900" cy="342900"/>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sp>
        <p:nvSpPr>
          <p:cNvPr id="82978" name="Oval 34">
            <a:extLst>
              <a:ext uri="{FF2B5EF4-FFF2-40B4-BE49-F238E27FC236}">
                <a16:creationId xmlns:a16="http://schemas.microsoft.com/office/drawing/2014/main" xmlns="" id="{94E50E68-E3D3-494C-98AB-C1B72D52AF33}"/>
              </a:ext>
            </a:extLst>
          </p:cNvPr>
          <p:cNvSpPr>
            <a:spLocks noChangeArrowheads="1"/>
          </p:cNvSpPr>
          <p:nvPr/>
        </p:nvSpPr>
        <p:spPr bwMode="auto">
          <a:xfrm>
            <a:off x="3028950" y="3028950"/>
            <a:ext cx="342900" cy="342900"/>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cxnSp>
        <p:nvCxnSpPr>
          <p:cNvPr id="82979" name="AutoShape 35">
            <a:extLst>
              <a:ext uri="{FF2B5EF4-FFF2-40B4-BE49-F238E27FC236}">
                <a16:creationId xmlns:a16="http://schemas.microsoft.com/office/drawing/2014/main" xmlns="" id="{262B5B9E-FB43-44D1-8387-6CDC0F6F3F27}"/>
              </a:ext>
            </a:extLst>
          </p:cNvPr>
          <p:cNvCxnSpPr>
            <a:cxnSpLocks noChangeShapeType="1"/>
            <a:stCxn id="82970" idx="3"/>
            <a:endCxn id="82975" idx="7"/>
          </p:cNvCxnSpPr>
          <p:nvPr/>
        </p:nvCxnSpPr>
        <p:spPr bwMode="auto">
          <a:xfrm flipH="1">
            <a:off x="2007394" y="1835944"/>
            <a:ext cx="500063" cy="900113"/>
          </a:xfrm>
          <a:prstGeom prst="straightConnector1">
            <a:avLst/>
          </a:prstGeom>
          <a:noFill/>
          <a:ln w="9525">
            <a:solidFill>
              <a:srgbClr val="FFFF00"/>
            </a:solidFill>
            <a:round/>
            <a:headEnd/>
            <a:tailEnd/>
          </a:ln>
          <a:extLst>
            <a:ext uri="{909E8E84-426E-40DD-AFC4-6F175D3DCCD1}">
              <a14:hiddenFill xmlns:a14="http://schemas.microsoft.com/office/drawing/2010/main">
                <a:noFill/>
              </a14:hiddenFill>
            </a:ext>
          </a:extLst>
        </p:spPr>
      </p:cxnSp>
      <p:cxnSp>
        <p:nvCxnSpPr>
          <p:cNvPr id="82980" name="AutoShape 36">
            <a:extLst>
              <a:ext uri="{FF2B5EF4-FFF2-40B4-BE49-F238E27FC236}">
                <a16:creationId xmlns:a16="http://schemas.microsoft.com/office/drawing/2014/main" xmlns="" id="{5CF39458-7E65-4996-AB4D-2812CD9AB61C}"/>
              </a:ext>
            </a:extLst>
          </p:cNvPr>
          <p:cNvCxnSpPr>
            <a:cxnSpLocks noChangeShapeType="1"/>
            <a:stCxn id="82975" idx="5"/>
            <a:endCxn id="82976" idx="1"/>
          </p:cNvCxnSpPr>
          <p:nvPr/>
        </p:nvCxnSpPr>
        <p:spPr bwMode="auto">
          <a:xfrm>
            <a:off x="2007394" y="2978944"/>
            <a:ext cx="614363" cy="1357313"/>
          </a:xfrm>
          <a:prstGeom prst="straightConnector1">
            <a:avLst/>
          </a:prstGeom>
          <a:noFill/>
          <a:ln w="9525">
            <a:solidFill>
              <a:srgbClr val="FFFF00"/>
            </a:solidFill>
            <a:round/>
            <a:headEnd/>
            <a:tailEnd/>
          </a:ln>
          <a:extLst>
            <a:ext uri="{909E8E84-426E-40DD-AFC4-6F175D3DCCD1}">
              <a14:hiddenFill xmlns:a14="http://schemas.microsoft.com/office/drawing/2010/main">
                <a:noFill/>
              </a14:hiddenFill>
            </a:ext>
          </a:extLst>
        </p:spPr>
      </p:cxnSp>
      <p:cxnSp>
        <p:nvCxnSpPr>
          <p:cNvPr id="82981" name="AutoShape 37">
            <a:extLst>
              <a:ext uri="{FF2B5EF4-FFF2-40B4-BE49-F238E27FC236}">
                <a16:creationId xmlns:a16="http://schemas.microsoft.com/office/drawing/2014/main" xmlns="" id="{562FC175-23D7-4505-99D0-76D36005A229}"/>
              </a:ext>
            </a:extLst>
          </p:cNvPr>
          <p:cNvCxnSpPr>
            <a:cxnSpLocks noChangeShapeType="1"/>
            <a:stCxn id="82976" idx="7"/>
            <a:endCxn id="82978" idx="4"/>
          </p:cNvCxnSpPr>
          <p:nvPr/>
        </p:nvCxnSpPr>
        <p:spPr bwMode="auto">
          <a:xfrm flipV="1">
            <a:off x="2864644" y="3371851"/>
            <a:ext cx="335756" cy="964406"/>
          </a:xfrm>
          <a:prstGeom prst="straightConnector1">
            <a:avLst/>
          </a:prstGeom>
          <a:noFill/>
          <a:ln w="9525">
            <a:solidFill>
              <a:srgbClr val="FFFF00"/>
            </a:solidFill>
            <a:round/>
            <a:headEnd/>
            <a:tailEnd/>
          </a:ln>
          <a:extLst>
            <a:ext uri="{909E8E84-426E-40DD-AFC4-6F175D3DCCD1}">
              <a14:hiddenFill xmlns:a14="http://schemas.microsoft.com/office/drawing/2010/main">
                <a:noFill/>
              </a14:hiddenFill>
            </a:ext>
          </a:extLst>
        </p:spPr>
      </p:cxnSp>
      <p:cxnSp>
        <p:nvCxnSpPr>
          <p:cNvPr id="82982" name="AutoShape 38">
            <a:extLst>
              <a:ext uri="{FF2B5EF4-FFF2-40B4-BE49-F238E27FC236}">
                <a16:creationId xmlns:a16="http://schemas.microsoft.com/office/drawing/2014/main" xmlns="" id="{C62F38FC-7AA7-4FA7-9D2B-22B60E866211}"/>
              </a:ext>
            </a:extLst>
          </p:cNvPr>
          <p:cNvCxnSpPr>
            <a:cxnSpLocks noChangeShapeType="1"/>
            <a:stCxn id="82977" idx="3"/>
            <a:endCxn id="82978" idx="7"/>
          </p:cNvCxnSpPr>
          <p:nvPr/>
        </p:nvCxnSpPr>
        <p:spPr bwMode="auto">
          <a:xfrm flipH="1">
            <a:off x="3321844" y="2578894"/>
            <a:ext cx="328613" cy="500063"/>
          </a:xfrm>
          <a:prstGeom prst="straightConnector1">
            <a:avLst/>
          </a:prstGeom>
          <a:noFill/>
          <a:ln w="9525">
            <a:solidFill>
              <a:srgbClr val="FFFF00"/>
            </a:solidFill>
            <a:round/>
            <a:headEnd/>
            <a:tailEnd/>
          </a:ln>
          <a:extLst>
            <a:ext uri="{909E8E84-426E-40DD-AFC4-6F175D3DCCD1}">
              <a14:hiddenFill xmlns:a14="http://schemas.microsoft.com/office/drawing/2010/main">
                <a:noFill/>
              </a14:hiddenFill>
            </a:ext>
          </a:extLst>
        </p:spPr>
      </p:cxnSp>
      <p:cxnSp>
        <p:nvCxnSpPr>
          <p:cNvPr id="82983" name="AutoShape 39">
            <a:extLst>
              <a:ext uri="{FF2B5EF4-FFF2-40B4-BE49-F238E27FC236}">
                <a16:creationId xmlns:a16="http://schemas.microsoft.com/office/drawing/2014/main" xmlns="" id="{E6F343F8-8FF2-4E4A-B701-9AD49332033D}"/>
              </a:ext>
            </a:extLst>
          </p:cNvPr>
          <p:cNvCxnSpPr>
            <a:cxnSpLocks noChangeShapeType="1"/>
            <a:stCxn id="82974" idx="4"/>
            <a:endCxn id="82978" idx="0"/>
          </p:cNvCxnSpPr>
          <p:nvPr/>
        </p:nvCxnSpPr>
        <p:spPr bwMode="auto">
          <a:xfrm>
            <a:off x="3200400" y="2571750"/>
            <a:ext cx="0" cy="45720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2984" name="AutoShape 40">
            <a:extLst>
              <a:ext uri="{FF2B5EF4-FFF2-40B4-BE49-F238E27FC236}">
                <a16:creationId xmlns:a16="http://schemas.microsoft.com/office/drawing/2014/main" xmlns="" id="{7EB5B4E8-3A11-466A-BF96-868D224F0805}"/>
              </a:ext>
            </a:extLst>
          </p:cNvPr>
          <p:cNvCxnSpPr>
            <a:cxnSpLocks noChangeShapeType="1"/>
            <a:stCxn id="82970" idx="4"/>
            <a:endCxn id="82976" idx="0"/>
          </p:cNvCxnSpPr>
          <p:nvPr/>
        </p:nvCxnSpPr>
        <p:spPr bwMode="auto">
          <a:xfrm>
            <a:off x="2628900" y="1885950"/>
            <a:ext cx="114300" cy="2400300"/>
          </a:xfrm>
          <a:prstGeom prst="straightConnector1">
            <a:avLst/>
          </a:prstGeom>
          <a:noFill/>
          <a:ln w="9525">
            <a:solidFill>
              <a:srgbClr val="FFFF00"/>
            </a:solidFill>
            <a:round/>
            <a:headEnd/>
            <a:tailEnd/>
          </a:ln>
          <a:extLst>
            <a:ext uri="{909E8E84-426E-40DD-AFC4-6F175D3DCCD1}">
              <a14:hiddenFill xmlns:a14="http://schemas.microsoft.com/office/drawing/2010/main">
                <a:noFill/>
              </a14:hiddenFill>
            </a:ext>
          </a:extLst>
        </p:spPr>
      </p:cxnSp>
      <p:cxnSp>
        <p:nvCxnSpPr>
          <p:cNvPr id="82985" name="AutoShape 41">
            <a:extLst>
              <a:ext uri="{FF2B5EF4-FFF2-40B4-BE49-F238E27FC236}">
                <a16:creationId xmlns:a16="http://schemas.microsoft.com/office/drawing/2014/main" xmlns="" id="{E85E30F5-E7C9-45C4-A813-92AB2858895F}"/>
              </a:ext>
            </a:extLst>
          </p:cNvPr>
          <p:cNvCxnSpPr>
            <a:cxnSpLocks noChangeShapeType="1"/>
            <a:stCxn id="82971" idx="3"/>
            <a:endCxn id="82974" idx="7"/>
          </p:cNvCxnSpPr>
          <p:nvPr/>
        </p:nvCxnSpPr>
        <p:spPr bwMode="auto">
          <a:xfrm flipH="1">
            <a:off x="3321844" y="1835944"/>
            <a:ext cx="385763" cy="442913"/>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2986" name="AutoShape 42">
            <a:extLst>
              <a:ext uri="{FF2B5EF4-FFF2-40B4-BE49-F238E27FC236}">
                <a16:creationId xmlns:a16="http://schemas.microsoft.com/office/drawing/2014/main" xmlns="" id="{16A2274A-0F1A-4109-B0FE-92729203207D}"/>
              </a:ext>
            </a:extLst>
          </p:cNvPr>
          <p:cNvCxnSpPr>
            <a:cxnSpLocks noChangeShapeType="1"/>
            <a:stCxn id="82971" idx="4"/>
            <a:endCxn id="82977" idx="0"/>
          </p:cNvCxnSpPr>
          <p:nvPr/>
        </p:nvCxnSpPr>
        <p:spPr bwMode="auto">
          <a:xfrm flipH="1">
            <a:off x="3771900" y="1885950"/>
            <a:ext cx="57150" cy="40005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83015" name="Rectangle 71">
            <a:extLst>
              <a:ext uri="{FF2B5EF4-FFF2-40B4-BE49-F238E27FC236}">
                <a16:creationId xmlns:a16="http://schemas.microsoft.com/office/drawing/2014/main" xmlns="" id="{9EADC226-1F63-4D6C-BD02-EC0362617B1D}"/>
              </a:ext>
            </a:extLst>
          </p:cNvPr>
          <p:cNvSpPr>
            <a:spLocks noChangeArrowheads="1"/>
          </p:cNvSpPr>
          <p:nvPr/>
        </p:nvSpPr>
        <p:spPr bwMode="auto">
          <a:xfrm>
            <a:off x="4286250" y="0"/>
            <a:ext cx="57150" cy="5143500"/>
          </a:xfrm>
          <a:prstGeom prst="rect">
            <a:avLst/>
          </a:prstGeom>
          <a:solidFill>
            <a:schemeClr val="tx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sp>
        <p:nvSpPr>
          <p:cNvPr id="83016" name="Oval 72">
            <a:extLst>
              <a:ext uri="{FF2B5EF4-FFF2-40B4-BE49-F238E27FC236}">
                <a16:creationId xmlns:a16="http://schemas.microsoft.com/office/drawing/2014/main" xmlns="" id="{16EEC1D2-F8FA-446E-A6F6-A28318551B48}"/>
              </a:ext>
            </a:extLst>
          </p:cNvPr>
          <p:cNvSpPr>
            <a:spLocks noChangeArrowheads="1"/>
          </p:cNvSpPr>
          <p:nvPr/>
        </p:nvSpPr>
        <p:spPr bwMode="auto">
          <a:xfrm>
            <a:off x="3600450" y="3771900"/>
            <a:ext cx="342900" cy="342900"/>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sp>
        <p:nvSpPr>
          <p:cNvPr id="83018" name="Oval 74">
            <a:extLst>
              <a:ext uri="{FF2B5EF4-FFF2-40B4-BE49-F238E27FC236}">
                <a16:creationId xmlns:a16="http://schemas.microsoft.com/office/drawing/2014/main" xmlns="" id="{A01CB29D-FC29-4A54-8E39-D6926A214CE3}"/>
              </a:ext>
            </a:extLst>
          </p:cNvPr>
          <p:cNvSpPr>
            <a:spLocks noChangeArrowheads="1"/>
          </p:cNvSpPr>
          <p:nvPr/>
        </p:nvSpPr>
        <p:spPr bwMode="auto">
          <a:xfrm>
            <a:off x="1257300" y="2171700"/>
            <a:ext cx="342900" cy="342900"/>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cxnSp>
        <p:nvCxnSpPr>
          <p:cNvPr id="83019" name="AutoShape 75">
            <a:extLst>
              <a:ext uri="{FF2B5EF4-FFF2-40B4-BE49-F238E27FC236}">
                <a16:creationId xmlns:a16="http://schemas.microsoft.com/office/drawing/2014/main" xmlns="" id="{6B0D64CC-A9FA-4D40-BA10-A5D83B9576A1}"/>
              </a:ext>
            </a:extLst>
          </p:cNvPr>
          <p:cNvCxnSpPr>
            <a:cxnSpLocks noChangeShapeType="1"/>
            <a:stCxn id="82976" idx="6"/>
            <a:endCxn id="83016" idx="3"/>
          </p:cNvCxnSpPr>
          <p:nvPr/>
        </p:nvCxnSpPr>
        <p:spPr bwMode="auto">
          <a:xfrm flipV="1">
            <a:off x="2914651" y="4064794"/>
            <a:ext cx="735806" cy="392906"/>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3021" name="AutoShape 77">
            <a:extLst>
              <a:ext uri="{FF2B5EF4-FFF2-40B4-BE49-F238E27FC236}">
                <a16:creationId xmlns:a16="http://schemas.microsoft.com/office/drawing/2014/main" xmlns="" id="{281B9828-D06E-48A2-81E2-165F4A789DFE}"/>
              </a:ext>
            </a:extLst>
          </p:cNvPr>
          <p:cNvCxnSpPr>
            <a:cxnSpLocks noChangeShapeType="1"/>
            <a:stCxn id="82975" idx="1"/>
            <a:endCxn id="83018" idx="5"/>
          </p:cNvCxnSpPr>
          <p:nvPr/>
        </p:nvCxnSpPr>
        <p:spPr bwMode="auto">
          <a:xfrm flipH="1" flipV="1">
            <a:off x="1550194" y="2464594"/>
            <a:ext cx="214313" cy="271463"/>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3022" name="AutoShape 78">
            <a:extLst>
              <a:ext uri="{FF2B5EF4-FFF2-40B4-BE49-F238E27FC236}">
                <a16:creationId xmlns:a16="http://schemas.microsoft.com/office/drawing/2014/main" xmlns="" id="{EDCF36B8-A22B-4C5C-BBE2-5D13F9DA51ED}"/>
              </a:ext>
            </a:extLst>
          </p:cNvPr>
          <p:cNvCxnSpPr>
            <a:cxnSpLocks noChangeShapeType="1"/>
            <a:stCxn id="83016" idx="1"/>
            <a:endCxn id="82978" idx="5"/>
          </p:cNvCxnSpPr>
          <p:nvPr/>
        </p:nvCxnSpPr>
        <p:spPr bwMode="auto">
          <a:xfrm flipH="1" flipV="1">
            <a:off x="3321844" y="3321844"/>
            <a:ext cx="328613" cy="500063"/>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3023" name="AutoShape 79">
            <a:extLst>
              <a:ext uri="{FF2B5EF4-FFF2-40B4-BE49-F238E27FC236}">
                <a16:creationId xmlns:a16="http://schemas.microsoft.com/office/drawing/2014/main" xmlns="" id="{58062374-845C-48A3-B039-70ABAE77BE33}"/>
              </a:ext>
            </a:extLst>
          </p:cNvPr>
          <p:cNvCxnSpPr>
            <a:cxnSpLocks noChangeShapeType="1"/>
            <a:stCxn id="82977" idx="4"/>
            <a:endCxn id="83016" idx="0"/>
          </p:cNvCxnSpPr>
          <p:nvPr/>
        </p:nvCxnSpPr>
        <p:spPr bwMode="auto">
          <a:xfrm>
            <a:off x="3771900" y="2628900"/>
            <a:ext cx="0" cy="1143000"/>
          </a:xfrm>
          <a:prstGeom prst="straightConnector1">
            <a:avLst/>
          </a:prstGeom>
          <a:noFill/>
          <a:ln w="9525">
            <a:solidFill>
              <a:srgbClr val="FFFF00"/>
            </a:solidFill>
            <a:round/>
            <a:headEnd/>
            <a:tailEnd/>
          </a:ln>
          <a:extLst>
            <a:ext uri="{909E8E84-426E-40DD-AFC4-6F175D3DCCD1}">
              <a14:hiddenFill xmlns:a14="http://schemas.microsoft.com/office/drawing/2010/main">
                <a:noFill/>
              </a14:hiddenFill>
            </a:ext>
          </a:extLst>
        </p:spPr>
      </p:cxnSp>
      <p:cxnSp>
        <p:nvCxnSpPr>
          <p:cNvPr id="83024" name="AutoShape 80">
            <a:extLst>
              <a:ext uri="{FF2B5EF4-FFF2-40B4-BE49-F238E27FC236}">
                <a16:creationId xmlns:a16="http://schemas.microsoft.com/office/drawing/2014/main" xmlns="" id="{ED315B8A-9A0B-4DAC-8C1C-C34A53B9B8F7}"/>
              </a:ext>
            </a:extLst>
          </p:cNvPr>
          <p:cNvCxnSpPr>
            <a:cxnSpLocks noChangeShapeType="1"/>
            <a:stCxn id="83018" idx="7"/>
            <a:endCxn id="82970" idx="2"/>
          </p:cNvCxnSpPr>
          <p:nvPr/>
        </p:nvCxnSpPr>
        <p:spPr bwMode="auto">
          <a:xfrm flipV="1">
            <a:off x="1550194" y="1714501"/>
            <a:ext cx="907256" cy="507206"/>
          </a:xfrm>
          <a:prstGeom prst="straightConnector1">
            <a:avLst/>
          </a:prstGeom>
          <a:noFill/>
          <a:ln w="9525">
            <a:solidFill>
              <a:srgbClr val="FFFF00"/>
            </a:solidFill>
            <a:round/>
            <a:headEnd/>
            <a:tailEnd/>
          </a:ln>
          <a:extLst>
            <a:ext uri="{909E8E84-426E-40DD-AFC4-6F175D3DCCD1}">
              <a14:hiddenFill xmlns:a14="http://schemas.microsoft.com/office/drawing/2010/main">
                <a:noFill/>
              </a14:hiddenFill>
            </a:ext>
          </a:extLst>
        </p:spPr>
      </p:cxnSp>
      <p:sp>
        <p:nvSpPr>
          <p:cNvPr id="83025" name="Text Box 81">
            <a:extLst>
              <a:ext uri="{FF2B5EF4-FFF2-40B4-BE49-F238E27FC236}">
                <a16:creationId xmlns:a16="http://schemas.microsoft.com/office/drawing/2014/main" xmlns="" id="{65567611-CFB7-4A64-87C7-CED0E5C6B25D}"/>
              </a:ext>
            </a:extLst>
          </p:cNvPr>
          <p:cNvSpPr txBox="1">
            <a:spLocks noChangeArrowheads="1"/>
          </p:cNvSpPr>
          <p:nvPr/>
        </p:nvSpPr>
        <p:spPr bwMode="auto">
          <a:xfrm>
            <a:off x="1573392" y="2400300"/>
            <a:ext cx="258404"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1</a:t>
            </a:r>
          </a:p>
        </p:txBody>
      </p:sp>
      <p:sp>
        <p:nvSpPr>
          <p:cNvPr id="83026" name="Text Box 82">
            <a:extLst>
              <a:ext uri="{FF2B5EF4-FFF2-40B4-BE49-F238E27FC236}">
                <a16:creationId xmlns:a16="http://schemas.microsoft.com/office/drawing/2014/main" xmlns="" id="{54BDEB2D-BC9B-434F-9008-B1ACD2491FEF}"/>
              </a:ext>
            </a:extLst>
          </p:cNvPr>
          <p:cNvSpPr txBox="1">
            <a:spLocks noChangeArrowheads="1"/>
          </p:cNvSpPr>
          <p:nvPr/>
        </p:nvSpPr>
        <p:spPr bwMode="auto">
          <a:xfrm>
            <a:off x="2944992" y="2686050"/>
            <a:ext cx="258404"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2</a:t>
            </a:r>
          </a:p>
        </p:txBody>
      </p:sp>
      <p:sp>
        <p:nvSpPr>
          <p:cNvPr id="83027" name="Text Box 83">
            <a:extLst>
              <a:ext uri="{FF2B5EF4-FFF2-40B4-BE49-F238E27FC236}">
                <a16:creationId xmlns:a16="http://schemas.microsoft.com/office/drawing/2014/main" xmlns="" id="{47E00231-2748-4C16-8CE7-FDD7F6318362}"/>
              </a:ext>
            </a:extLst>
          </p:cNvPr>
          <p:cNvSpPr txBox="1">
            <a:spLocks noChangeArrowheads="1"/>
          </p:cNvSpPr>
          <p:nvPr/>
        </p:nvSpPr>
        <p:spPr bwMode="auto">
          <a:xfrm>
            <a:off x="3402192" y="2743200"/>
            <a:ext cx="258404"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3</a:t>
            </a:r>
          </a:p>
        </p:txBody>
      </p:sp>
      <p:sp>
        <p:nvSpPr>
          <p:cNvPr id="83028" name="Text Box 84">
            <a:extLst>
              <a:ext uri="{FF2B5EF4-FFF2-40B4-BE49-F238E27FC236}">
                <a16:creationId xmlns:a16="http://schemas.microsoft.com/office/drawing/2014/main" xmlns="" id="{F242E131-F83C-47E4-B41B-9224B9D19C06}"/>
              </a:ext>
            </a:extLst>
          </p:cNvPr>
          <p:cNvSpPr txBox="1">
            <a:spLocks noChangeArrowheads="1"/>
          </p:cNvSpPr>
          <p:nvPr/>
        </p:nvSpPr>
        <p:spPr bwMode="auto">
          <a:xfrm>
            <a:off x="3345042" y="1885950"/>
            <a:ext cx="258404"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2</a:t>
            </a:r>
          </a:p>
        </p:txBody>
      </p:sp>
      <p:sp>
        <p:nvSpPr>
          <p:cNvPr id="83029" name="Text Box 85">
            <a:extLst>
              <a:ext uri="{FF2B5EF4-FFF2-40B4-BE49-F238E27FC236}">
                <a16:creationId xmlns:a16="http://schemas.microsoft.com/office/drawing/2014/main" xmlns="" id="{7CB21B99-FE34-4B46-B99C-EC852AB8DF72}"/>
              </a:ext>
            </a:extLst>
          </p:cNvPr>
          <p:cNvSpPr txBox="1">
            <a:spLocks noChangeArrowheads="1"/>
          </p:cNvSpPr>
          <p:nvPr/>
        </p:nvSpPr>
        <p:spPr bwMode="auto">
          <a:xfrm>
            <a:off x="3802242" y="1943100"/>
            <a:ext cx="258404"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1</a:t>
            </a:r>
          </a:p>
        </p:txBody>
      </p:sp>
      <p:sp>
        <p:nvSpPr>
          <p:cNvPr id="83030" name="Text Box 86">
            <a:extLst>
              <a:ext uri="{FF2B5EF4-FFF2-40B4-BE49-F238E27FC236}">
                <a16:creationId xmlns:a16="http://schemas.microsoft.com/office/drawing/2014/main" xmlns="" id="{C27D8B9B-8467-46E8-AD11-F54EED54AF0E}"/>
              </a:ext>
            </a:extLst>
          </p:cNvPr>
          <p:cNvSpPr txBox="1">
            <a:spLocks noChangeArrowheads="1"/>
          </p:cNvSpPr>
          <p:nvPr/>
        </p:nvSpPr>
        <p:spPr bwMode="auto">
          <a:xfrm>
            <a:off x="3402192" y="3371850"/>
            <a:ext cx="258404"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3</a:t>
            </a:r>
          </a:p>
        </p:txBody>
      </p:sp>
      <p:sp>
        <p:nvSpPr>
          <p:cNvPr id="83031" name="Text Box 87">
            <a:extLst>
              <a:ext uri="{FF2B5EF4-FFF2-40B4-BE49-F238E27FC236}">
                <a16:creationId xmlns:a16="http://schemas.microsoft.com/office/drawing/2014/main" xmlns="" id="{16EDAA65-BFF2-42AD-966B-D7828877EB8C}"/>
              </a:ext>
            </a:extLst>
          </p:cNvPr>
          <p:cNvSpPr txBox="1">
            <a:spLocks noChangeArrowheads="1"/>
          </p:cNvSpPr>
          <p:nvPr/>
        </p:nvSpPr>
        <p:spPr bwMode="auto">
          <a:xfrm>
            <a:off x="3745092" y="3028950"/>
            <a:ext cx="258404"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5</a:t>
            </a:r>
          </a:p>
        </p:txBody>
      </p:sp>
      <p:sp>
        <p:nvSpPr>
          <p:cNvPr id="83032" name="Text Box 88">
            <a:extLst>
              <a:ext uri="{FF2B5EF4-FFF2-40B4-BE49-F238E27FC236}">
                <a16:creationId xmlns:a16="http://schemas.microsoft.com/office/drawing/2014/main" xmlns="" id="{FD8BCAD9-9D5B-4C6E-993E-854083E69CAC}"/>
              </a:ext>
            </a:extLst>
          </p:cNvPr>
          <p:cNvSpPr txBox="1">
            <a:spLocks noChangeArrowheads="1"/>
          </p:cNvSpPr>
          <p:nvPr/>
        </p:nvSpPr>
        <p:spPr bwMode="auto">
          <a:xfrm>
            <a:off x="3287892" y="4229100"/>
            <a:ext cx="258404"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3</a:t>
            </a:r>
          </a:p>
        </p:txBody>
      </p:sp>
      <p:sp>
        <p:nvSpPr>
          <p:cNvPr id="83033" name="Text Box 89">
            <a:extLst>
              <a:ext uri="{FF2B5EF4-FFF2-40B4-BE49-F238E27FC236}">
                <a16:creationId xmlns:a16="http://schemas.microsoft.com/office/drawing/2014/main" xmlns="" id="{FD7D9CF1-7D8F-4A5D-8494-3BD2F2326F60}"/>
              </a:ext>
            </a:extLst>
          </p:cNvPr>
          <p:cNvSpPr txBox="1">
            <a:spLocks noChangeArrowheads="1"/>
          </p:cNvSpPr>
          <p:nvPr/>
        </p:nvSpPr>
        <p:spPr bwMode="auto">
          <a:xfrm>
            <a:off x="3002142" y="3657600"/>
            <a:ext cx="258404"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4</a:t>
            </a:r>
          </a:p>
        </p:txBody>
      </p:sp>
      <p:sp>
        <p:nvSpPr>
          <p:cNvPr id="83036" name="Text Box 92">
            <a:extLst>
              <a:ext uri="{FF2B5EF4-FFF2-40B4-BE49-F238E27FC236}">
                <a16:creationId xmlns:a16="http://schemas.microsoft.com/office/drawing/2014/main" xmlns="" id="{6748A885-D0AD-4AB0-AB18-43E6A592342C}"/>
              </a:ext>
            </a:extLst>
          </p:cNvPr>
          <p:cNvSpPr txBox="1">
            <a:spLocks noChangeArrowheads="1"/>
          </p:cNvSpPr>
          <p:nvPr/>
        </p:nvSpPr>
        <p:spPr bwMode="auto">
          <a:xfrm>
            <a:off x="2202042" y="3371850"/>
            <a:ext cx="258404"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6</a:t>
            </a:r>
          </a:p>
        </p:txBody>
      </p:sp>
      <p:sp>
        <p:nvSpPr>
          <p:cNvPr id="83037" name="Text Box 93">
            <a:extLst>
              <a:ext uri="{FF2B5EF4-FFF2-40B4-BE49-F238E27FC236}">
                <a16:creationId xmlns:a16="http://schemas.microsoft.com/office/drawing/2014/main" xmlns="" id="{5213BC8C-537F-4558-A7A7-E25CD980B5D7}"/>
              </a:ext>
            </a:extLst>
          </p:cNvPr>
          <p:cNvSpPr txBox="1">
            <a:spLocks noChangeArrowheads="1"/>
          </p:cNvSpPr>
          <p:nvPr/>
        </p:nvSpPr>
        <p:spPr bwMode="auto">
          <a:xfrm>
            <a:off x="1801992" y="1771650"/>
            <a:ext cx="258404"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4</a:t>
            </a:r>
          </a:p>
        </p:txBody>
      </p:sp>
      <p:sp>
        <p:nvSpPr>
          <p:cNvPr id="83038" name="Text Box 94">
            <a:extLst>
              <a:ext uri="{FF2B5EF4-FFF2-40B4-BE49-F238E27FC236}">
                <a16:creationId xmlns:a16="http://schemas.microsoft.com/office/drawing/2014/main" xmlns="" id="{A039F119-A5EF-40FD-A01D-C51CE3E292C8}"/>
              </a:ext>
            </a:extLst>
          </p:cNvPr>
          <p:cNvSpPr txBox="1">
            <a:spLocks noChangeArrowheads="1"/>
          </p:cNvSpPr>
          <p:nvPr/>
        </p:nvSpPr>
        <p:spPr bwMode="auto">
          <a:xfrm>
            <a:off x="2202042" y="2228850"/>
            <a:ext cx="258404"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4</a:t>
            </a:r>
          </a:p>
        </p:txBody>
      </p:sp>
      <p:sp>
        <p:nvSpPr>
          <p:cNvPr id="83039" name="Text Box 95">
            <a:extLst>
              <a:ext uri="{FF2B5EF4-FFF2-40B4-BE49-F238E27FC236}">
                <a16:creationId xmlns:a16="http://schemas.microsoft.com/office/drawing/2014/main" xmlns="" id="{201C318A-8BB6-481F-93C4-2C402A78F8AA}"/>
              </a:ext>
            </a:extLst>
          </p:cNvPr>
          <p:cNvSpPr txBox="1">
            <a:spLocks noChangeArrowheads="1"/>
          </p:cNvSpPr>
          <p:nvPr/>
        </p:nvSpPr>
        <p:spPr bwMode="auto">
          <a:xfrm>
            <a:off x="2655710" y="2914650"/>
            <a:ext cx="332143"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10</a:t>
            </a:r>
          </a:p>
        </p:txBody>
      </p:sp>
      <p:sp>
        <p:nvSpPr>
          <p:cNvPr id="83040" name="Text Box 96">
            <a:extLst>
              <a:ext uri="{FF2B5EF4-FFF2-40B4-BE49-F238E27FC236}">
                <a16:creationId xmlns:a16="http://schemas.microsoft.com/office/drawing/2014/main" xmlns="" id="{B5E27823-8306-45C2-8307-B4BACF31FF12}"/>
              </a:ext>
            </a:extLst>
          </p:cNvPr>
          <p:cNvSpPr txBox="1">
            <a:spLocks noChangeArrowheads="1"/>
          </p:cNvSpPr>
          <p:nvPr/>
        </p:nvSpPr>
        <p:spPr bwMode="auto">
          <a:xfrm>
            <a:off x="1299319" y="2228850"/>
            <a:ext cx="264816"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A</a:t>
            </a:r>
          </a:p>
        </p:txBody>
      </p:sp>
      <p:sp>
        <p:nvSpPr>
          <p:cNvPr id="83041" name="Text Box 97">
            <a:extLst>
              <a:ext uri="{FF2B5EF4-FFF2-40B4-BE49-F238E27FC236}">
                <a16:creationId xmlns:a16="http://schemas.microsoft.com/office/drawing/2014/main" xmlns="" id="{7B73C53B-A6B3-4EE7-A441-A8C56A0ED910}"/>
              </a:ext>
            </a:extLst>
          </p:cNvPr>
          <p:cNvSpPr txBox="1">
            <a:spLocks noChangeArrowheads="1"/>
          </p:cNvSpPr>
          <p:nvPr/>
        </p:nvSpPr>
        <p:spPr bwMode="auto">
          <a:xfrm>
            <a:off x="2495897" y="1600200"/>
            <a:ext cx="264816"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B</a:t>
            </a:r>
          </a:p>
        </p:txBody>
      </p:sp>
      <p:sp>
        <p:nvSpPr>
          <p:cNvPr id="83042" name="Text Box 98">
            <a:extLst>
              <a:ext uri="{FF2B5EF4-FFF2-40B4-BE49-F238E27FC236}">
                <a16:creationId xmlns:a16="http://schemas.microsoft.com/office/drawing/2014/main" xmlns="" id="{E92D6A9E-1E46-490F-A450-D48322A94E94}"/>
              </a:ext>
            </a:extLst>
          </p:cNvPr>
          <p:cNvSpPr txBox="1">
            <a:spLocks noChangeArrowheads="1"/>
          </p:cNvSpPr>
          <p:nvPr/>
        </p:nvSpPr>
        <p:spPr bwMode="auto">
          <a:xfrm>
            <a:off x="3696047" y="1600200"/>
            <a:ext cx="264816"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C</a:t>
            </a:r>
          </a:p>
        </p:txBody>
      </p:sp>
      <p:sp>
        <p:nvSpPr>
          <p:cNvPr id="83043" name="Text Box 99">
            <a:extLst>
              <a:ext uri="{FF2B5EF4-FFF2-40B4-BE49-F238E27FC236}">
                <a16:creationId xmlns:a16="http://schemas.microsoft.com/office/drawing/2014/main" xmlns="" id="{55273757-BE6B-45E5-926A-1CFBC6F4845B}"/>
              </a:ext>
            </a:extLst>
          </p:cNvPr>
          <p:cNvSpPr txBox="1">
            <a:spLocks noChangeArrowheads="1"/>
          </p:cNvSpPr>
          <p:nvPr/>
        </p:nvSpPr>
        <p:spPr bwMode="auto">
          <a:xfrm>
            <a:off x="1750908" y="2743200"/>
            <a:ext cx="276038"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D</a:t>
            </a:r>
          </a:p>
        </p:txBody>
      </p:sp>
      <p:sp>
        <p:nvSpPr>
          <p:cNvPr id="83044" name="Text Box 100">
            <a:extLst>
              <a:ext uri="{FF2B5EF4-FFF2-40B4-BE49-F238E27FC236}">
                <a16:creationId xmlns:a16="http://schemas.microsoft.com/office/drawing/2014/main" xmlns="" id="{B8DF0672-2E13-4E72-A908-70F8F4EB2F8C}"/>
              </a:ext>
            </a:extLst>
          </p:cNvPr>
          <p:cNvSpPr txBox="1">
            <a:spLocks noChangeArrowheads="1"/>
          </p:cNvSpPr>
          <p:nvPr/>
        </p:nvSpPr>
        <p:spPr bwMode="auto">
          <a:xfrm>
            <a:off x="3065634" y="2286000"/>
            <a:ext cx="260008"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E</a:t>
            </a:r>
          </a:p>
        </p:txBody>
      </p:sp>
      <p:sp>
        <p:nvSpPr>
          <p:cNvPr id="83045" name="Text Box 101">
            <a:extLst>
              <a:ext uri="{FF2B5EF4-FFF2-40B4-BE49-F238E27FC236}">
                <a16:creationId xmlns:a16="http://schemas.microsoft.com/office/drawing/2014/main" xmlns="" id="{631FB3CF-1BA1-4E11-B50A-6D439356727C}"/>
              </a:ext>
            </a:extLst>
          </p:cNvPr>
          <p:cNvSpPr txBox="1">
            <a:spLocks noChangeArrowheads="1"/>
          </p:cNvSpPr>
          <p:nvPr/>
        </p:nvSpPr>
        <p:spPr bwMode="auto">
          <a:xfrm>
            <a:off x="3635966" y="2343150"/>
            <a:ext cx="255199"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F</a:t>
            </a:r>
          </a:p>
        </p:txBody>
      </p:sp>
      <p:sp>
        <p:nvSpPr>
          <p:cNvPr id="83046" name="Text Box 102">
            <a:extLst>
              <a:ext uri="{FF2B5EF4-FFF2-40B4-BE49-F238E27FC236}">
                <a16:creationId xmlns:a16="http://schemas.microsoft.com/office/drawing/2014/main" xmlns="" id="{C866C43D-BCC3-4231-8FFC-ACDC588F0FFC}"/>
              </a:ext>
            </a:extLst>
          </p:cNvPr>
          <p:cNvSpPr txBox="1">
            <a:spLocks noChangeArrowheads="1"/>
          </p:cNvSpPr>
          <p:nvPr/>
        </p:nvSpPr>
        <p:spPr bwMode="auto">
          <a:xfrm>
            <a:off x="3066160" y="3086100"/>
            <a:ext cx="274435"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G</a:t>
            </a:r>
          </a:p>
        </p:txBody>
      </p:sp>
      <p:sp>
        <p:nvSpPr>
          <p:cNvPr id="83048" name="Text Box 104">
            <a:extLst>
              <a:ext uri="{FF2B5EF4-FFF2-40B4-BE49-F238E27FC236}">
                <a16:creationId xmlns:a16="http://schemas.microsoft.com/office/drawing/2014/main" xmlns="" id="{5EAFF992-834E-4126-8889-96E0E1E16DBC}"/>
              </a:ext>
            </a:extLst>
          </p:cNvPr>
          <p:cNvSpPr txBox="1">
            <a:spLocks noChangeArrowheads="1"/>
          </p:cNvSpPr>
          <p:nvPr/>
        </p:nvSpPr>
        <p:spPr bwMode="auto">
          <a:xfrm>
            <a:off x="3631503" y="3829050"/>
            <a:ext cx="23436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I</a:t>
            </a:r>
          </a:p>
        </p:txBody>
      </p:sp>
      <p:sp>
        <p:nvSpPr>
          <p:cNvPr id="83049" name="Text Box 105">
            <a:extLst>
              <a:ext uri="{FF2B5EF4-FFF2-40B4-BE49-F238E27FC236}">
                <a16:creationId xmlns:a16="http://schemas.microsoft.com/office/drawing/2014/main" xmlns="" id="{E2BDE3D5-FA25-4E52-B087-F6C609250DEC}"/>
              </a:ext>
            </a:extLst>
          </p:cNvPr>
          <p:cNvSpPr txBox="1">
            <a:spLocks noChangeArrowheads="1"/>
          </p:cNvSpPr>
          <p:nvPr/>
        </p:nvSpPr>
        <p:spPr bwMode="auto">
          <a:xfrm>
            <a:off x="2603765" y="4343400"/>
            <a:ext cx="240772"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J</a:t>
            </a:r>
          </a:p>
        </p:txBody>
      </p:sp>
      <p:sp>
        <p:nvSpPr>
          <p:cNvPr id="83095" name="Text Box 151">
            <a:extLst>
              <a:ext uri="{FF2B5EF4-FFF2-40B4-BE49-F238E27FC236}">
                <a16:creationId xmlns:a16="http://schemas.microsoft.com/office/drawing/2014/main" xmlns="" id="{E0B94D92-2F1B-4B21-BF53-7A6FCFB65F52}"/>
              </a:ext>
            </a:extLst>
          </p:cNvPr>
          <p:cNvSpPr txBox="1">
            <a:spLocks noChangeArrowheads="1"/>
          </p:cNvSpPr>
          <p:nvPr/>
        </p:nvSpPr>
        <p:spPr bwMode="auto">
          <a:xfrm>
            <a:off x="1771650" y="342900"/>
            <a:ext cx="2000250"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50000"/>
              </a:spcBef>
              <a:buClrTx/>
              <a:buSzTx/>
              <a:buFontTx/>
              <a:buNone/>
            </a:pPr>
            <a:r>
              <a:rPr lang="en-US" altLang="el-GR" sz="1350">
                <a:latin typeface="Arial Black" panose="020B0A04020102020204" pitchFamily="34" charset="0"/>
              </a:rPr>
              <a:t>Add Edge</a:t>
            </a:r>
          </a:p>
        </p:txBody>
      </p:sp>
      <p:sp>
        <p:nvSpPr>
          <p:cNvPr id="152" name="Oval 10">
            <a:extLst>
              <a:ext uri="{FF2B5EF4-FFF2-40B4-BE49-F238E27FC236}">
                <a16:creationId xmlns:a16="http://schemas.microsoft.com/office/drawing/2014/main" xmlns="" id="{60BD42F7-BE0F-4825-A719-3169EC533640}"/>
              </a:ext>
            </a:extLst>
          </p:cNvPr>
          <p:cNvSpPr>
            <a:spLocks noChangeAspect="1" noChangeArrowheads="1"/>
          </p:cNvSpPr>
          <p:nvPr/>
        </p:nvSpPr>
        <p:spPr bwMode="auto">
          <a:xfrm>
            <a:off x="4572000" y="971550"/>
            <a:ext cx="342900" cy="400637"/>
          </a:xfrm>
          <a:prstGeom prst="ellipse">
            <a:avLst/>
          </a:prstGeom>
          <a:solidFill>
            <a:schemeClr val="accent2"/>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sp>
        <p:nvSpPr>
          <p:cNvPr id="153" name="Oval 11">
            <a:extLst>
              <a:ext uri="{FF2B5EF4-FFF2-40B4-BE49-F238E27FC236}">
                <a16:creationId xmlns:a16="http://schemas.microsoft.com/office/drawing/2014/main" xmlns="" id="{BB7BD05C-F35B-4B54-BA88-3D423FFC9590}"/>
              </a:ext>
            </a:extLst>
          </p:cNvPr>
          <p:cNvSpPr>
            <a:spLocks noChangeArrowheads="1"/>
          </p:cNvSpPr>
          <p:nvPr/>
        </p:nvSpPr>
        <p:spPr bwMode="auto">
          <a:xfrm>
            <a:off x="5772150" y="971550"/>
            <a:ext cx="342900" cy="400637"/>
          </a:xfrm>
          <a:prstGeom prst="ellipse">
            <a:avLst/>
          </a:prstGeom>
          <a:solidFill>
            <a:schemeClr val="accent2"/>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cxnSp>
        <p:nvCxnSpPr>
          <p:cNvPr id="154" name="AutoShape 12">
            <a:extLst>
              <a:ext uri="{FF2B5EF4-FFF2-40B4-BE49-F238E27FC236}">
                <a16:creationId xmlns:a16="http://schemas.microsoft.com/office/drawing/2014/main" xmlns="" id="{EED01D4C-3F5D-437B-B99B-11DF82609ACD}"/>
              </a:ext>
            </a:extLst>
          </p:cNvPr>
          <p:cNvCxnSpPr>
            <a:cxnSpLocks noChangeShapeType="1"/>
            <a:stCxn id="152" idx="6"/>
            <a:endCxn id="153" idx="2"/>
          </p:cNvCxnSpPr>
          <p:nvPr/>
        </p:nvCxnSpPr>
        <p:spPr bwMode="auto">
          <a:xfrm>
            <a:off x="4914900" y="1171868"/>
            <a:ext cx="857250" cy="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155" name="Text Box 13">
            <a:extLst>
              <a:ext uri="{FF2B5EF4-FFF2-40B4-BE49-F238E27FC236}">
                <a16:creationId xmlns:a16="http://schemas.microsoft.com/office/drawing/2014/main" xmlns="" id="{8E13401C-B276-4269-9842-B5F6E3D9CD27}"/>
              </a:ext>
            </a:extLst>
          </p:cNvPr>
          <p:cNvSpPr txBox="1">
            <a:spLocks noChangeArrowheads="1"/>
          </p:cNvSpPr>
          <p:nvPr/>
        </p:nvSpPr>
        <p:spPr bwMode="auto">
          <a:xfrm>
            <a:off x="5230992" y="971550"/>
            <a:ext cx="258404" cy="253916"/>
          </a:xfrm>
          <a:prstGeom prst="rect">
            <a:avLst/>
          </a:prstGeom>
          <a:solidFill>
            <a:schemeClr val="accent2"/>
          </a:solidFill>
          <a:ln>
            <a:noFill/>
          </a:ln>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2</a:t>
            </a:r>
          </a:p>
        </p:txBody>
      </p:sp>
      <p:sp>
        <p:nvSpPr>
          <p:cNvPr id="156" name="Oval 18">
            <a:extLst>
              <a:ext uri="{FF2B5EF4-FFF2-40B4-BE49-F238E27FC236}">
                <a16:creationId xmlns:a16="http://schemas.microsoft.com/office/drawing/2014/main" xmlns="" id="{E287D961-C8BD-4935-83F1-95F89DD64439}"/>
              </a:ext>
            </a:extLst>
          </p:cNvPr>
          <p:cNvSpPr>
            <a:spLocks noChangeAspect="1" noChangeArrowheads="1"/>
          </p:cNvSpPr>
          <p:nvPr/>
        </p:nvSpPr>
        <p:spPr bwMode="auto">
          <a:xfrm>
            <a:off x="6286500" y="971550"/>
            <a:ext cx="342900" cy="400637"/>
          </a:xfrm>
          <a:prstGeom prst="ellipse">
            <a:avLst/>
          </a:prstGeom>
          <a:solidFill>
            <a:schemeClr val="accent2"/>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sp>
        <p:nvSpPr>
          <p:cNvPr id="157" name="Oval 19">
            <a:extLst>
              <a:ext uri="{FF2B5EF4-FFF2-40B4-BE49-F238E27FC236}">
                <a16:creationId xmlns:a16="http://schemas.microsoft.com/office/drawing/2014/main" xmlns="" id="{C47193C1-2A31-4EC1-8E19-66D054DAFF96}"/>
              </a:ext>
            </a:extLst>
          </p:cNvPr>
          <p:cNvSpPr>
            <a:spLocks noChangeArrowheads="1"/>
          </p:cNvSpPr>
          <p:nvPr/>
        </p:nvSpPr>
        <p:spPr bwMode="auto">
          <a:xfrm>
            <a:off x="7486650" y="971550"/>
            <a:ext cx="342900" cy="400637"/>
          </a:xfrm>
          <a:prstGeom prst="ellipse">
            <a:avLst/>
          </a:prstGeom>
          <a:solidFill>
            <a:schemeClr val="accent2"/>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cxnSp>
        <p:nvCxnSpPr>
          <p:cNvPr id="158" name="AutoShape 20">
            <a:extLst>
              <a:ext uri="{FF2B5EF4-FFF2-40B4-BE49-F238E27FC236}">
                <a16:creationId xmlns:a16="http://schemas.microsoft.com/office/drawing/2014/main" xmlns="" id="{7F495A58-E28D-4ED3-A0C0-45AA233198A1}"/>
              </a:ext>
            </a:extLst>
          </p:cNvPr>
          <p:cNvCxnSpPr>
            <a:cxnSpLocks noChangeShapeType="1"/>
            <a:stCxn id="156" idx="6"/>
            <a:endCxn id="157" idx="2"/>
          </p:cNvCxnSpPr>
          <p:nvPr/>
        </p:nvCxnSpPr>
        <p:spPr bwMode="auto">
          <a:xfrm>
            <a:off x="6629400" y="1171868"/>
            <a:ext cx="857250" cy="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159" name="Text Box 21">
            <a:extLst>
              <a:ext uri="{FF2B5EF4-FFF2-40B4-BE49-F238E27FC236}">
                <a16:creationId xmlns:a16="http://schemas.microsoft.com/office/drawing/2014/main" xmlns="" id="{3636B458-5F6A-452F-B2B3-F877D279925A}"/>
              </a:ext>
            </a:extLst>
          </p:cNvPr>
          <p:cNvSpPr txBox="1">
            <a:spLocks noChangeArrowheads="1"/>
          </p:cNvSpPr>
          <p:nvPr/>
        </p:nvSpPr>
        <p:spPr bwMode="auto">
          <a:xfrm>
            <a:off x="6945492" y="971550"/>
            <a:ext cx="258404" cy="253916"/>
          </a:xfrm>
          <a:prstGeom prst="rect">
            <a:avLst/>
          </a:prstGeom>
          <a:solidFill>
            <a:schemeClr val="accent2"/>
          </a:solidFill>
          <a:ln>
            <a:noFill/>
          </a:ln>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2</a:t>
            </a:r>
          </a:p>
        </p:txBody>
      </p:sp>
      <p:sp>
        <p:nvSpPr>
          <p:cNvPr id="160" name="Oval 22">
            <a:extLst>
              <a:ext uri="{FF2B5EF4-FFF2-40B4-BE49-F238E27FC236}">
                <a16:creationId xmlns:a16="http://schemas.microsoft.com/office/drawing/2014/main" xmlns="" id="{BA9240F2-A0BE-4DAE-8DCE-C80948C52FC7}"/>
              </a:ext>
            </a:extLst>
          </p:cNvPr>
          <p:cNvSpPr>
            <a:spLocks noChangeAspect="1" noChangeArrowheads="1"/>
          </p:cNvSpPr>
          <p:nvPr/>
        </p:nvSpPr>
        <p:spPr bwMode="auto">
          <a:xfrm>
            <a:off x="6282928" y="3215969"/>
            <a:ext cx="342900" cy="400637"/>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sp>
        <p:nvSpPr>
          <p:cNvPr id="161" name="Oval 23">
            <a:extLst>
              <a:ext uri="{FF2B5EF4-FFF2-40B4-BE49-F238E27FC236}">
                <a16:creationId xmlns:a16="http://schemas.microsoft.com/office/drawing/2014/main" xmlns="" id="{2D00D1F9-68E1-4ABF-B900-880A01B947F2}"/>
              </a:ext>
            </a:extLst>
          </p:cNvPr>
          <p:cNvSpPr>
            <a:spLocks noChangeArrowheads="1"/>
          </p:cNvSpPr>
          <p:nvPr/>
        </p:nvSpPr>
        <p:spPr bwMode="auto">
          <a:xfrm>
            <a:off x="7483078" y="3215969"/>
            <a:ext cx="342900" cy="400637"/>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cxnSp>
        <p:nvCxnSpPr>
          <p:cNvPr id="162" name="AutoShape 24">
            <a:extLst>
              <a:ext uri="{FF2B5EF4-FFF2-40B4-BE49-F238E27FC236}">
                <a16:creationId xmlns:a16="http://schemas.microsoft.com/office/drawing/2014/main" xmlns="" id="{066BC205-0B80-41D9-9644-9E601EEB41C5}"/>
              </a:ext>
            </a:extLst>
          </p:cNvPr>
          <p:cNvCxnSpPr>
            <a:cxnSpLocks noChangeShapeType="1"/>
            <a:stCxn id="160" idx="6"/>
            <a:endCxn id="161" idx="2"/>
          </p:cNvCxnSpPr>
          <p:nvPr/>
        </p:nvCxnSpPr>
        <p:spPr bwMode="auto">
          <a:xfrm>
            <a:off x="6625828" y="3416288"/>
            <a:ext cx="857250" cy="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163" name="Text Box 25">
            <a:extLst>
              <a:ext uri="{FF2B5EF4-FFF2-40B4-BE49-F238E27FC236}">
                <a16:creationId xmlns:a16="http://schemas.microsoft.com/office/drawing/2014/main" xmlns="" id="{E0A4FB4B-34E7-48A0-B17E-96AAC0626B88}"/>
              </a:ext>
            </a:extLst>
          </p:cNvPr>
          <p:cNvSpPr txBox="1">
            <a:spLocks noChangeArrowheads="1"/>
          </p:cNvSpPr>
          <p:nvPr/>
        </p:nvSpPr>
        <p:spPr bwMode="auto">
          <a:xfrm>
            <a:off x="6941920" y="3215969"/>
            <a:ext cx="258404"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5</a:t>
            </a:r>
          </a:p>
        </p:txBody>
      </p:sp>
      <p:sp>
        <p:nvSpPr>
          <p:cNvPr id="164" name="Oval 26">
            <a:extLst>
              <a:ext uri="{FF2B5EF4-FFF2-40B4-BE49-F238E27FC236}">
                <a16:creationId xmlns:a16="http://schemas.microsoft.com/office/drawing/2014/main" xmlns="" id="{44BBB3D9-80D5-457C-BAF5-20F18E7201DF}"/>
              </a:ext>
            </a:extLst>
          </p:cNvPr>
          <p:cNvSpPr>
            <a:spLocks noChangeAspect="1" noChangeArrowheads="1"/>
          </p:cNvSpPr>
          <p:nvPr/>
        </p:nvSpPr>
        <p:spPr bwMode="auto">
          <a:xfrm>
            <a:off x="4580335" y="3186874"/>
            <a:ext cx="342900" cy="400637"/>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sp>
        <p:nvSpPr>
          <p:cNvPr id="165" name="Oval 27">
            <a:extLst>
              <a:ext uri="{FF2B5EF4-FFF2-40B4-BE49-F238E27FC236}">
                <a16:creationId xmlns:a16="http://schemas.microsoft.com/office/drawing/2014/main" xmlns="" id="{55BB91B9-5583-494A-A396-02C4AC92065B}"/>
              </a:ext>
            </a:extLst>
          </p:cNvPr>
          <p:cNvSpPr>
            <a:spLocks noChangeArrowheads="1"/>
          </p:cNvSpPr>
          <p:nvPr/>
        </p:nvSpPr>
        <p:spPr bwMode="auto">
          <a:xfrm>
            <a:off x="5780485" y="3186874"/>
            <a:ext cx="342900" cy="400637"/>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cxnSp>
        <p:nvCxnSpPr>
          <p:cNvPr id="166" name="AutoShape 28">
            <a:extLst>
              <a:ext uri="{FF2B5EF4-FFF2-40B4-BE49-F238E27FC236}">
                <a16:creationId xmlns:a16="http://schemas.microsoft.com/office/drawing/2014/main" xmlns="" id="{850E963F-16B9-407B-9606-4B01BBD170B8}"/>
              </a:ext>
            </a:extLst>
          </p:cNvPr>
          <p:cNvCxnSpPr>
            <a:cxnSpLocks noChangeShapeType="1"/>
            <a:stCxn id="164" idx="6"/>
            <a:endCxn id="165" idx="2"/>
          </p:cNvCxnSpPr>
          <p:nvPr/>
        </p:nvCxnSpPr>
        <p:spPr bwMode="auto">
          <a:xfrm>
            <a:off x="4923235" y="3387192"/>
            <a:ext cx="857250" cy="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167" name="Text Box 29">
            <a:extLst>
              <a:ext uri="{FF2B5EF4-FFF2-40B4-BE49-F238E27FC236}">
                <a16:creationId xmlns:a16="http://schemas.microsoft.com/office/drawing/2014/main" xmlns="" id="{31918AF6-C740-4CD1-911E-7F7CD893C73E}"/>
              </a:ext>
            </a:extLst>
          </p:cNvPr>
          <p:cNvSpPr txBox="1">
            <a:spLocks noChangeArrowheads="1"/>
          </p:cNvSpPr>
          <p:nvPr/>
        </p:nvSpPr>
        <p:spPr bwMode="auto">
          <a:xfrm>
            <a:off x="5239327" y="3186874"/>
            <a:ext cx="258404"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4</a:t>
            </a:r>
          </a:p>
        </p:txBody>
      </p:sp>
      <p:sp>
        <p:nvSpPr>
          <p:cNvPr id="168" name="Oval 30">
            <a:extLst>
              <a:ext uri="{FF2B5EF4-FFF2-40B4-BE49-F238E27FC236}">
                <a16:creationId xmlns:a16="http://schemas.microsoft.com/office/drawing/2014/main" xmlns="" id="{36B14451-34DB-4BDA-817F-2AAB38F65AFA}"/>
              </a:ext>
            </a:extLst>
          </p:cNvPr>
          <p:cNvSpPr>
            <a:spLocks noChangeAspect="1" noChangeArrowheads="1"/>
          </p:cNvSpPr>
          <p:nvPr/>
        </p:nvSpPr>
        <p:spPr bwMode="auto">
          <a:xfrm>
            <a:off x="4576763" y="2059781"/>
            <a:ext cx="342900" cy="400637"/>
          </a:xfrm>
          <a:prstGeom prst="ellipse">
            <a:avLst/>
          </a:prstGeom>
          <a:solidFill>
            <a:srgbClr val="FFCA4F"/>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sp>
        <p:nvSpPr>
          <p:cNvPr id="169" name="Oval 31">
            <a:extLst>
              <a:ext uri="{FF2B5EF4-FFF2-40B4-BE49-F238E27FC236}">
                <a16:creationId xmlns:a16="http://schemas.microsoft.com/office/drawing/2014/main" xmlns="" id="{67206882-0ADB-411A-BEF7-2240DD1D0D63}"/>
              </a:ext>
            </a:extLst>
          </p:cNvPr>
          <p:cNvSpPr>
            <a:spLocks noChangeArrowheads="1"/>
          </p:cNvSpPr>
          <p:nvPr/>
        </p:nvSpPr>
        <p:spPr bwMode="auto">
          <a:xfrm>
            <a:off x="5776913" y="2059781"/>
            <a:ext cx="342900" cy="400637"/>
          </a:xfrm>
          <a:prstGeom prst="ellipse">
            <a:avLst/>
          </a:prstGeom>
          <a:solidFill>
            <a:srgbClr val="FFCA4F"/>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cxnSp>
        <p:nvCxnSpPr>
          <p:cNvPr id="170" name="AutoShape 32">
            <a:extLst>
              <a:ext uri="{FF2B5EF4-FFF2-40B4-BE49-F238E27FC236}">
                <a16:creationId xmlns:a16="http://schemas.microsoft.com/office/drawing/2014/main" xmlns="" id="{071EA02D-9D12-411B-A6FD-0FBC5F699D1D}"/>
              </a:ext>
            </a:extLst>
          </p:cNvPr>
          <p:cNvCxnSpPr>
            <a:cxnSpLocks noChangeShapeType="1"/>
            <a:stCxn id="168" idx="6"/>
            <a:endCxn id="169" idx="2"/>
          </p:cNvCxnSpPr>
          <p:nvPr/>
        </p:nvCxnSpPr>
        <p:spPr bwMode="auto">
          <a:xfrm>
            <a:off x="4919663" y="2260100"/>
            <a:ext cx="857250" cy="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171" name="Text Box 33">
            <a:extLst>
              <a:ext uri="{FF2B5EF4-FFF2-40B4-BE49-F238E27FC236}">
                <a16:creationId xmlns:a16="http://schemas.microsoft.com/office/drawing/2014/main" xmlns="" id="{ABE04508-5FB1-4886-B16A-F46E8DCE4434}"/>
              </a:ext>
            </a:extLst>
          </p:cNvPr>
          <p:cNvSpPr txBox="1">
            <a:spLocks noChangeArrowheads="1"/>
          </p:cNvSpPr>
          <p:nvPr/>
        </p:nvSpPr>
        <p:spPr bwMode="auto">
          <a:xfrm>
            <a:off x="5235755" y="2059781"/>
            <a:ext cx="258404" cy="253916"/>
          </a:xfrm>
          <a:prstGeom prst="rect">
            <a:avLst/>
          </a:prstGeom>
          <a:solidFill>
            <a:srgbClr val="FFCA4F"/>
          </a:solidFill>
          <a:ln>
            <a:noFill/>
          </a:ln>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3</a:t>
            </a:r>
          </a:p>
        </p:txBody>
      </p:sp>
      <p:sp>
        <p:nvSpPr>
          <p:cNvPr id="172" name="Oval 55">
            <a:extLst>
              <a:ext uri="{FF2B5EF4-FFF2-40B4-BE49-F238E27FC236}">
                <a16:creationId xmlns:a16="http://schemas.microsoft.com/office/drawing/2014/main" xmlns="" id="{3418CA5C-0BF2-4626-95DD-F8472D23DB4C}"/>
              </a:ext>
            </a:extLst>
          </p:cNvPr>
          <p:cNvSpPr>
            <a:spLocks noChangeAspect="1" noChangeArrowheads="1"/>
          </p:cNvSpPr>
          <p:nvPr/>
        </p:nvSpPr>
        <p:spPr bwMode="auto">
          <a:xfrm>
            <a:off x="4590270" y="2634189"/>
            <a:ext cx="352521" cy="411878"/>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sp>
        <p:nvSpPr>
          <p:cNvPr id="173" name="Oval 56">
            <a:extLst>
              <a:ext uri="{FF2B5EF4-FFF2-40B4-BE49-F238E27FC236}">
                <a16:creationId xmlns:a16="http://schemas.microsoft.com/office/drawing/2014/main" xmlns="" id="{CB715925-D64C-4A9B-A7A5-2D24EB62373B}"/>
              </a:ext>
            </a:extLst>
          </p:cNvPr>
          <p:cNvSpPr>
            <a:spLocks noChangeArrowheads="1"/>
          </p:cNvSpPr>
          <p:nvPr/>
        </p:nvSpPr>
        <p:spPr bwMode="auto">
          <a:xfrm>
            <a:off x="5790420" y="2634189"/>
            <a:ext cx="329393" cy="411878"/>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cxnSp>
        <p:nvCxnSpPr>
          <p:cNvPr id="174" name="AutoShape 57">
            <a:extLst>
              <a:ext uri="{FF2B5EF4-FFF2-40B4-BE49-F238E27FC236}">
                <a16:creationId xmlns:a16="http://schemas.microsoft.com/office/drawing/2014/main" xmlns="" id="{D11939D0-05AA-4B5F-BE2B-8458CEC399C3}"/>
              </a:ext>
            </a:extLst>
          </p:cNvPr>
          <p:cNvCxnSpPr>
            <a:cxnSpLocks noChangeShapeType="1"/>
            <a:stCxn id="172" idx="6"/>
            <a:endCxn id="173" idx="2"/>
          </p:cNvCxnSpPr>
          <p:nvPr/>
        </p:nvCxnSpPr>
        <p:spPr bwMode="auto">
          <a:xfrm>
            <a:off x="4942791" y="2840128"/>
            <a:ext cx="847629" cy="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175" name="Text Box 58">
            <a:extLst>
              <a:ext uri="{FF2B5EF4-FFF2-40B4-BE49-F238E27FC236}">
                <a16:creationId xmlns:a16="http://schemas.microsoft.com/office/drawing/2014/main" xmlns="" id="{B48A6537-E607-4E3C-803A-F197C72C6ABD}"/>
              </a:ext>
            </a:extLst>
          </p:cNvPr>
          <p:cNvSpPr txBox="1">
            <a:spLocks noChangeArrowheads="1"/>
          </p:cNvSpPr>
          <p:nvPr/>
        </p:nvSpPr>
        <p:spPr bwMode="auto">
          <a:xfrm>
            <a:off x="5272499" y="2637330"/>
            <a:ext cx="151818"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4</a:t>
            </a:r>
          </a:p>
        </p:txBody>
      </p:sp>
      <p:sp>
        <p:nvSpPr>
          <p:cNvPr id="176" name="Oval 59">
            <a:extLst>
              <a:ext uri="{FF2B5EF4-FFF2-40B4-BE49-F238E27FC236}">
                <a16:creationId xmlns:a16="http://schemas.microsoft.com/office/drawing/2014/main" xmlns="" id="{76CA12E0-972E-4663-B39C-8B66A8ABF631}"/>
              </a:ext>
            </a:extLst>
          </p:cNvPr>
          <p:cNvSpPr>
            <a:spLocks noChangeAspect="1" noChangeArrowheads="1"/>
          </p:cNvSpPr>
          <p:nvPr/>
        </p:nvSpPr>
        <p:spPr bwMode="auto">
          <a:xfrm>
            <a:off x="6286500" y="3834355"/>
            <a:ext cx="342900" cy="400637"/>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sp>
        <p:nvSpPr>
          <p:cNvPr id="177" name="Oval 60">
            <a:extLst>
              <a:ext uri="{FF2B5EF4-FFF2-40B4-BE49-F238E27FC236}">
                <a16:creationId xmlns:a16="http://schemas.microsoft.com/office/drawing/2014/main" xmlns="" id="{62254A49-3051-47AA-8021-F2D55FD7F0AC}"/>
              </a:ext>
            </a:extLst>
          </p:cNvPr>
          <p:cNvSpPr>
            <a:spLocks noChangeArrowheads="1"/>
          </p:cNvSpPr>
          <p:nvPr/>
        </p:nvSpPr>
        <p:spPr bwMode="auto">
          <a:xfrm>
            <a:off x="7486650" y="3834355"/>
            <a:ext cx="342900" cy="400637"/>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cxnSp>
        <p:nvCxnSpPr>
          <p:cNvPr id="178" name="AutoShape 61">
            <a:extLst>
              <a:ext uri="{FF2B5EF4-FFF2-40B4-BE49-F238E27FC236}">
                <a16:creationId xmlns:a16="http://schemas.microsoft.com/office/drawing/2014/main" xmlns="" id="{DD78A58B-AB35-44A7-BC70-6DA73B7162F9}"/>
              </a:ext>
            </a:extLst>
          </p:cNvPr>
          <p:cNvCxnSpPr>
            <a:cxnSpLocks noChangeShapeType="1"/>
            <a:stCxn id="176" idx="6"/>
            <a:endCxn id="177" idx="2"/>
          </p:cNvCxnSpPr>
          <p:nvPr/>
        </p:nvCxnSpPr>
        <p:spPr bwMode="auto">
          <a:xfrm>
            <a:off x="6629400" y="4034673"/>
            <a:ext cx="857250" cy="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179" name="Text Box 62">
            <a:extLst>
              <a:ext uri="{FF2B5EF4-FFF2-40B4-BE49-F238E27FC236}">
                <a16:creationId xmlns:a16="http://schemas.microsoft.com/office/drawing/2014/main" xmlns="" id="{6B170201-CC3C-4AC5-B39E-FD99DD1CBC2B}"/>
              </a:ext>
            </a:extLst>
          </p:cNvPr>
          <p:cNvSpPr txBox="1">
            <a:spLocks noChangeArrowheads="1"/>
          </p:cNvSpPr>
          <p:nvPr/>
        </p:nvSpPr>
        <p:spPr bwMode="auto">
          <a:xfrm>
            <a:off x="6941960" y="3834355"/>
            <a:ext cx="332143"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10</a:t>
            </a:r>
          </a:p>
        </p:txBody>
      </p:sp>
      <p:sp>
        <p:nvSpPr>
          <p:cNvPr id="180" name="Oval 63">
            <a:extLst>
              <a:ext uri="{FF2B5EF4-FFF2-40B4-BE49-F238E27FC236}">
                <a16:creationId xmlns:a16="http://schemas.microsoft.com/office/drawing/2014/main" xmlns="" id="{0607E6C7-913D-48D9-BFC6-2B29BE173846}"/>
              </a:ext>
            </a:extLst>
          </p:cNvPr>
          <p:cNvSpPr>
            <a:spLocks noChangeAspect="1" noChangeArrowheads="1"/>
          </p:cNvSpPr>
          <p:nvPr/>
        </p:nvSpPr>
        <p:spPr bwMode="auto">
          <a:xfrm>
            <a:off x="6286500" y="400050"/>
            <a:ext cx="342900" cy="400637"/>
          </a:xfrm>
          <a:prstGeom prst="ellipse">
            <a:avLst/>
          </a:prstGeom>
          <a:solidFill>
            <a:schemeClr val="accent2"/>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sp>
        <p:nvSpPr>
          <p:cNvPr id="181" name="Oval 64">
            <a:extLst>
              <a:ext uri="{FF2B5EF4-FFF2-40B4-BE49-F238E27FC236}">
                <a16:creationId xmlns:a16="http://schemas.microsoft.com/office/drawing/2014/main" xmlns="" id="{1DCC492D-E2F5-464E-AE82-5A3E2F27EB3C}"/>
              </a:ext>
            </a:extLst>
          </p:cNvPr>
          <p:cNvSpPr>
            <a:spLocks noChangeArrowheads="1"/>
          </p:cNvSpPr>
          <p:nvPr/>
        </p:nvSpPr>
        <p:spPr bwMode="auto">
          <a:xfrm>
            <a:off x="7486650" y="400050"/>
            <a:ext cx="342900" cy="400637"/>
          </a:xfrm>
          <a:prstGeom prst="ellipse">
            <a:avLst/>
          </a:prstGeom>
          <a:solidFill>
            <a:schemeClr val="accent2"/>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cxnSp>
        <p:nvCxnSpPr>
          <p:cNvPr id="182" name="AutoShape 65">
            <a:extLst>
              <a:ext uri="{FF2B5EF4-FFF2-40B4-BE49-F238E27FC236}">
                <a16:creationId xmlns:a16="http://schemas.microsoft.com/office/drawing/2014/main" xmlns="" id="{40ADB166-6E8D-4C1A-82F4-5DED13389676}"/>
              </a:ext>
            </a:extLst>
          </p:cNvPr>
          <p:cNvCxnSpPr>
            <a:cxnSpLocks noChangeShapeType="1"/>
            <a:stCxn id="180" idx="6"/>
            <a:endCxn id="181" idx="2"/>
          </p:cNvCxnSpPr>
          <p:nvPr/>
        </p:nvCxnSpPr>
        <p:spPr bwMode="auto">
          <a:xfrm>
            <a:off x="6629400" y="600368"/>
            <a:ext cx="857250" cy="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183" name="Text Box 66">
            <a:extLst>
              <a:ext uri="{FF2B5EF4-FFF2-40B4-BE49-F238E27FC236}">
                <a16:creationId xmlns:a16="http://schemas.microsoft.com/office/drawing/2014/main" xmlns="" id="{65BCE379-5A56-44E8-B554-2AEA4C9C582E}"/>
              </a:ext>
            </a:extLst>
          </p:cNvPr>
          <p:cNvSpPr txBox="1">
            <a:spLocks noChangeArrowheads="1"/>
          </p:cNvSpPr>
          <p:nvPr/>
        </p:nvSpPr>
        <p:spPr bwMode="auto">
          <a:xfrm>
            <a:off x="6945492" y="400050"/>
            <a:ext cx="258404" cy="253916"/>
          </a:xfrm>
          <a:prstGeom prst="rect">
            <a:avLst/>
          </a:prstGeom>
          <a:solidFill>
            <a:schemeClr val="accent2"/>
          </a:solidFill>
          <a:ln>
            <a:noFill/>
          </a:ln>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1</a:t>
            </a:r>
          </a:p>
        </p:txBody>
      </p:sp>
      <p:sp>
        <p:nvSpPr>
          <p:cNvPr id="184" name="Oval 67">
            <a:extLst>
              <a:ext uri="{FF2B5EF4-FFF2-40B4-BE49-F238E27FC236}">
                <a16:creationId xmlns:a16="http://schemas.microsoft.com/office/drawing/2014/main" xmlns="" id="{9646D408-8103-470C-90F3-8C6254782291}"/>
              </a:ext>
            </a:extLst>
          </p:cNvPr>
          <p:cNvSpPr>
            <a:spLocks noChangeAspect="1" noChangeArrowheads="1"/>
          </p:cNvSpPr>
          <p:nvPr/>
        </p:nvSpPr>
        <p:spPr bwMode="auto">
          <a:xfrm>
            <a:off x="4572000" y="3834355"/>
            <a:ext cx="342900" cy="400637"/>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sp>
        <p:nvSpPr>
          <p:cNvPr id="185" name="Oval 68">
            <a:extLst>
              <a:ext uri="{FF2B5EF4-FFF2-40B4-BE49-F238E27FC236}">
                <a16:creationId xmlns:a16="http://schemas.microsoft.com/office/drawing/2014/main" xmlns="" id="{A018345F-8DDC-4D3E-97D4-8AF1270E6C7D}"/>
              </a:ext>
            </a:extLst>
          </p:cNvPr>
          <p:cNvSpPr>
            <a:spLocks noChangeArrowheads="1"/>
          </p:cNvSpPr>
          <p:nvPr/>
        </p:nvSpPr>
        <p:spPr bwMode="auto">
          <a:xfrm>
            <a:off x="5772150" y="3834355"/>
            <a:ext cx="342900" cy="400637"/>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cxnSp>
        <p:nvCxnSpPr>
          <p:cNvPr id="186" name="AutoShape 69">
            <a:extLst>
              <a:ext uri="{FF2B5EF4-FFF2-40B4-BE49-F238E27FC236}">
                <a16:creationId xmlns:a16="http://schemas.microsoft.com/office/drawing/2014/main" xmlns="" id="{9A9DFCEA-1D6B-43F0-A1F2-6DD495895677}"/>
              </a:ext>
            </a:extLst>
          </p:cNvPr>
          <p:cNvCxnSpPr>
            <a:cxnSpLocks noChangeShapeType="1"/>
            <a:stCxn id="184" idx="6"/>
            <a:endCxn id="185" idx="2"/>
          </p:cNvCxnSpPr>
          <p:nvPr/>
        </p:nvCxnSpPr>
        <p:spPr bwMode="auto">
          <a:xfrm>
            <a:off x="4914900" y="4034673"/>
            <a:ext cx="857250" cy="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187" name="Text Box 70">
            <a:extLst>
              <a:ext uri="{FF2B5EF4-FFF2-40B4-BE49-F238E27FC236}">
                <a16:creationId xmlns:a16="http://schemas.microsoft.com/office/drawing/2014/main" xmlns="" id="{FADE1E99-689A-4BD9-B621-619C297C5891}"/>
              </a:ext>
            </a:extLst>
          </p:cNvPr>
          <p:cNvSpPr txBox="1">
            <a:spLocks noChangeArrowheads="1"/>
          </p:cNvSpPr>
          <p:nvPr/>
        </p:nvSpPr>
        <p:spPr bwMode="auto">
          <a:xfrm>
            <a:off x="5230992" y="3834355"/>
            <a:ext cx="258404"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6</a:t>
            </a:r>
          </a:p>
        </p:txBody>
      </p:sp>
      <p:sp>
        <p:nvSpPr>
          <p:cNvPr id="188" name="Oval 71">
            <a:extLst>
              <a:ext uri="{FF2B5EF4-FFF2-40B4-BE49-F238E27FC236}">
                <a16:creationId xmlns:a16="http://schemas.microsoft.com/office/drawing/2014/main" xmlns="" id="{CC6081B0-B710-4755-A3F5-DAF573F72CD2}"/>
              </a:ext>
            </a:extLst>
          </p:cNvPr>
          <p:cNvSpPr>
            <a:spLocks noChangeAspect="1" noChangeArrowheads="1"/>
          </p:cNvSpPr>
          <p:nvPr/>
        </p:nvSpPr>
        <p:spPr bwMode="auto">
          <a:xfrm>
            <a:off x="4568463" y="1543050"/>
            <a:ext cx="342900" cy="400637"/>
          </a:xfrm>
          <a:prstGeom prst="ellipse">
            <a:avLst/>
          </a:prstGeom>
          <a:solidFill>
            <a:srgbClr val="FF0000"/>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sp>
        <p:nvSpPr>
          <p:cNvPr id="189" name="Oval 72">
            <a:extLst>
              <a:ext uri="{FF2B5EF4-FFF2-40B4-BE49-F238E27FC236}">
                <a16:creationId xmlns:a16="http://schemas.microsoft.com/office/drawing/2014/main" xmlns="" id="{C4DA4038-36CE-4D3E-8BF2-476C4E64FEC9}"/>
              </a:ext>
            </a:extLst>
          </p:cNvPr>
          <p:cNvSpPr>
            <a:spLocks noChangeArrowheads="1"/>
          </p:cNvSpPr>
          <p:nvPr/>
        </p:nvSpPr>
        <p:spPr bwMode="auto">
          <a:xfrm>
            <a:off x="5768613" y="1543050"/>
            <a:ext cx="342900" cy="400637"/>
          </a:xfrm>
          <a:prstGeom prst="ellipse">
            <a:avLst/>
          </a:prstGeom>
          <a:solidFill>
            <a:srgbClr val="FF0000"/>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cxnSp>
        <p:nvCxnSpPr>
          <p:cNvPr id="190" name="AutoShape 73">
            <a:extLst>
              <a:ext uri="{FF2B5EF4-FFF2-40B4-BE49-F238E27FC236}">
                <a16:creationId xmlns:a16="http://schemas.microsoft.com/office/drawing/2014/main" xmlns="" id="{B05D7C8F-920D-4A7D-8B76-C26E3CF3817F}"/>
              </a:ext>
            </a:extLst>
          </p:cNvPr>
          <p:cNvCxnSpPr>
            <a:cxnSpLocks noChangeShapeType="1"/>
            <a:stCxn id="188" idx="6"/>
            <a:endCxn id="189" idx="2"/>
          </p:cNvCxnSpPr>
          <p:nvPr/>
        </p:nvCxnSpPr>
        <p:spPr bwMode="auto">
          <a:xfrm>
            <a:off x="4911363" y="1743368"/>
            <a:ext cx="857250" cy="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191" name="Text Box 74">
            <a:extLst>
              <a:ext uri="{FF2B5EF4-FFF2-40B4-BE49-F238E27FC236}">
                <a16:creationId xmlns:a16="http://schemas.microsoft.com/office/drawing/2014/main" xmlns="" id="{E5960A27-334B-4E5F-AF40-03573F97B125}"/>
              </a:ext>
            </a:extLst>
          </p:cNvPr>
          <p:cNvSpPr txBox="1">
            <a:spLocks noChangeArrowheads="1"/>
          </p:cNvSpPr>
          <p:nvPr/>
        </p:nvSpPr>
        <p:spPr bwMode="auto">
          <a:xfrm>
            <a:off x="5227455" y="1543050"/>
            <a:ext cx="258404" cy="253916"/>
          </a:xfrm>
          <a:prstGeom prst="rect">
            <a:avLst/>
          </a:prstGeom>
          <a:solidFill>
            <a:srgbClr val="FF0000"/>
          </a:solidFill>
          <a:ln>
            <a:noFill/>
          </a:ln>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3</a:t>
            </a:r>
          </a:p>
        </p:txBody>
      </p:sp>
      <p:sp>
        <p:nvSpPr>
          <p:cNvPr id="192" name="Oval 75">
            <a:extLst>
              <a:ext uri="{FF2B5EF4-FFF2-40B4-BE49-F238E27FC236}">
                <a16:creationId xmlns:a16="http://schemas.microsoft.com/office/drawing/2014/main" xmlns="" id="{DEFB5B66-6336-4954-AE72-C703A507483A}"/>
              </a:ext>
            </a:extLst>
          </p:cNvPr>
          <p:cNvSpPr>
            <a:spLocks noChangeAspect="1" noChangeArrowheads="1"/>
          </p:cNvSpPr>
          <p:nvPr/>
        </p:nvSpPr>
        <p:spPr bwMode="auto">
          <a:xfrm>
            <a:off x="6282929" y="1540669"/>
            <a:ext cx="342900" cy="400637"/>
          </a:xfrm>
          <a:prstGeom prst="ellipse">
            <a:avLst/>
          </a:prstGeom>
          <a:solidFill>
            <a:srgbClr val="FFCA4F"/>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sp>
        <p:nvSpPr>
          <p:cNvPr id="193" name="Oval 76">
            <a:extLst>
              <a:ext uri="{FF2B5EF4-FFF2-40B4-BE49-F238E27FC236}">
                <a16:creationId xmlns:a16="http://schemas.microsoft.com/office/drawing/2014/main" xmlns="" id="{BC263BFD-52ED-4568-8CB2-72579B363FFD}"/>
              </a:ext>
            </a:extLst>
          </p:cNvPr>
          <p:cNvSpPr>
            <a:spLocks noChangeArrowheads="1"/>
          </p:cNvSpPr>
          <p:nvPr/>
        </p:nvSpPr>
        <p:spPr bwMode="auto">
          <a:xfrm>
            <a:off x="7483079" y="1540669"/>
            <a:ext cx="342900" cy="400637"/>
          </a:xfrm>
          <a:prstGeom prst="ellipse">
            <a:avLst/>
          </a:prstGeom>
          <a:solidFill>
            <a:srgbClr val="FFCA4F"/>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cxnSp>
        <p:nvCxnSpPr>
          <p:cNvPr id="194" name="AutoShape 77">
            <a:extLst>
              <a:ext uri="{FF2B5EF4-FFF2-40B4-BE49-F238E27FC236}">
                <a16:creationId xmlns:a16="http://schemas.microsoft.com/office/drawing/2014/main" xmlns="" id="{C8B925F1-3184-46FF-8143-E016693EAFB0}"/>
              </a:ext>
            </a:extLst>
          </p:cNvPr>
          <p:cNvCxnSpPr>
            <a:cxnSpLocks noChangeShapeType="1"/>
            <a:stCxn id="192" idx="6"/>
            <a:endCxn id="193" idx="2"/>
          </p:cNvCxnSpPr>
          <p:nvPr/>
        </p:nvCxnSpPr>
        <p:spPr bwMode="auto">
          <a:xfrm>
            <a:off x="6625829" y="1740987"/>
            <a:ext cx="857250" cy="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195" name="Text Box 78">
            <a:extLst>
              <a:ext uri="{FF2B5EF4-FFF2-40B4-BE49-F238E27FC236}">
                <a16:creationId xmlns:a16="http://schemas.microsoft.com/office/drawing/2014/main" xmlns="" id="{891FDD81-6B21-45FA-BE35-1DB0317622EA}"/>
              </a:ext>
            </a:extLst>
          </p:cNvPr>
          <p:cNvSpPr txBox="1">
            <a:spLocks noChangeArrowheads="1"/>
          </p:cNvSpPr>
          <p:nvPr/>
        </p:nvSpPr>
        <p:spPr bwMode="auto">
          <a:xfrm>
            <a:off x="6941921" y="1540669"/>
            <a:ext cx="258404" cy="253916"/>
          </a:xfrm>
          <a:prstGeom prst="rect">
            <a:avLst/>
          </a:prstGeom>
          <a:solidFill>
            <a:srgbClr val="FFCA4F"/>
          </a:solidFill>
          <a:ln>
            <a:noFill/>
          </a:ln>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3</a:t>
            </a:r>
          </a:p>
        </p:txBody>
      </p:sp>
      <p:sp>
        <p:nvSpPr>
          <p:cNvPr id="196" name="Text Box 122">
            <a:extLst>
              <a:ext uri="{FF2B5EF4-FFF2-40B4-BE49-F238E27FC236}">
                <a16:creationId xmlns:a16="http://schemas.microsoft.com/office/drawing/2014/main" xmlns="" id="{FEC297A9-CA4B-4590-9FE5-08CB5001A288}"/>
              </a:ext>
            </a:extLst>
          </p:cNvPr>
          <p:cNvSpPr txBox="1">
            <a:spLocks noChangeArrowheads="1"/>
          </p:cNvSpPr>
          <p:nvPr/>
        </p:nvSpPr>
        <p:spPr bwMode="auto">
          <a:xfrm>
            <a:off x="4652183" y="2694480"/>
            <a:ext cx="156083"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B</a:t>
            </a:r>
          </a:p>
        </p:txBody>
      </p:sp>
      <p:sp>
        <p:nvSpPr>
          <p:cNvPr id="197" name="Text Box 124">
            <a:extLst>
              <a:ext uri="{FF2B5EF4-FFF2-40B4-BE49-F238E27FC236}">
                <a16:creationId xmlns:a16="http://schemas.microsoft.com/office/drawing/2014/main" xmlns="" id="{2B2ADBAC-9142-499C-8278-C3B3360EED86}"/>
              </a:ext>
            </a:extLst>
          </p:cNvPr>
          <p:cNvSpPr txBox="1">
            <a:spLocks noChangeArrowheads="1"/>
          </p:cNvSpPr>
          <p:nvPr/>
        </p:nvSpPr>
        <p:spPr bwMode="auto">
          <a:xfrm>
            <a:off x="6324947" y="3891505"/>
            <a:ext cx="264816"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B</a:t>
            </a:r>
          </a:p>
        </p:txBody>
      </p:sp>
      <p:sp>
        <p:nvSpPr>
          <p:cNvPr id="198" name="Text Box 125">
            <a:extLst>
              <a:ext uri="{FF2B5EF4-FFF2-40B4-BE49-F238E27FC236}">
                <a16:creationId xmlns:a16="http://schemas.microsoft.com/office/drawing/2014/main" xmlns="" id="{2DE3E815-CE0E-4DC9-BB08-FB0C9FC6A8F2}"/>
              </a:ext>
            </a:extLst>
          </p:cNvPr>
          <p:cNvSpPr txBox="1">
            <a:spLocks noChangeArrowheads="1"/>
          </p:cNvSpPr>
          <p:nvPr/>
        </p:nvSpPr>
        <p:spPr bwMode="auto">
          <a:xfrm>
            <a:off x="5847571" y="2694545"/>
            <a:ext cx="167468"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D</a:t>
            </a:r>
          </a:p>
        </p:txBody>
      </p:sp>
      <p:sp>
        <p:nvSpPr>
          <p:cNvPr id="199" name="Text Box 127">
            <a:extLst>
              <a:ext uri="{FF2B5EF4-FFF2-40B4-BE49-F238E27FC236}">
                <a16:creationId xmlns:a16="http://schemas.microsoft.com/office/drawing/2014/main" xmlns="" id="{19D08396-41B1-425C-9940-99FE5231F334}"/>
              </a:ext>
            </a:extLst>
          </p:cNvPr>
          <p:cNvSpPr txBox="1">
            <a:spLocks noChangeArrowheads="1"/>
          </p:cNvSpPr>
          <p:nvPr/>
        </p:nvSpPr>
        <p:spPr bwMode="auto">
          <a:xfrm>
            <a:off x="7518665" y="3891505"/>
            <a:ext cx="240772"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J</a:t>
            </a:r>
          </a:p>
        </p:txBody>
      </p:sp>
      <p:sp>
        <p:nvSpPr>
          <p:cNvPr id="200" name="Text Box 128">
            <a:extLst>
              <a:ext uri="{FF2B5EF4-FFF2-40B4-BE49-F238E27FC236}">
                <a16:creationId xmlns:a16="http://schemas.microsoft.com/office/drawing/2014/main" xmlns="" id="{55062E6F-8A45-4D43-94F2-2B55A8A58075}"/>
              </a:ext>
            </a:extLst>
          </p:cNvPr>
          <p:cNvSpPr txBox="1">
            <a:spLocks noChangeArrowheads="1"/>
          </p:cNvSpPr>
          <p:nvPr/>
        </p:nvSpPr>
        <p:spPr bwMode="auto">
          <a:xfrm>
            <a:off x="4610447" y="1028700"/>
            <a:ext cx="264816" cy="253916"/>
          </a:xfrm>
          <a:prstGeom prst="rect">
            <a:avLst/>
          </a:prstGeom>
          <a:solidFill>
            <a:schemeClr val="accent2"/>
          </a:solidFill>
          <a:ln>
            <a:noFill/>
          </a:ln>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C</a:t>
            </a:r>
          </a:p>
        </p:txBody>
      </p:sp>
      <p:sp>
        <p:nvSpPr>
          <p:cNvPr id="201" name="Text Box 129">
            <a:extLst>
              <a:ext uri="{FF2B5EF4-FFF2-40B4-BE49-F238E27FC236}">
                <a16:creationId xmlns:a16="http://schemas.microsoft.com/office/drawing/2014/main" xmlns="" id="{9FD1656A-EC70-4548-AF36-EC545CCB0F87}"/>
              </a:ext>
            </a:extLst>
          </p:cNvPr>
          <p:cNvSpPr txBox="1">
            <a:spLocks noChangeArrowheads="1"/>
          </p:cNvSpPr>
          <p:nvPr/>
        </p:nvSpPr>
        <p:spPr bwMode="auto">
          <a:xfrm>
            <a:off x="6324947" y="457200"/>
            <a:ext cx="264816" cy="253916"/>
          </a:xfrm>
          <a:prstGeom prst="rect">
            <a:avLst/>
          </a:prstGeom>
          <a:solidFill>
            <a:schemeClr val="accent2"/>
          </a:solidFill>
          <a:ln>
            <a:noFill/>
          </a:ln>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C</a:t>
            </a:r>
          </a:p>
        </p:txBody>
      </p:sp>
      <p:sp>
        <p:nvSpPr>
          <p:cNvPr id="202" name="Text Box 130">
            <a:extLst>
              <a:ext uri="{FF2B5EF4-FFF2-40B4-BE49-F238E27FC236}">
                <a16:creationId xmlns:a16="http://schemas.microsoft.com/office/drawing/2014/main" xmlns="" id="{434D9A12-23B1-4320-BC88-A189A84FE779}"/>
              </a:ext>
            </a:extLst>
          </p:cNvPr>
          <p:cNvSpPr txBox="1">
            <a:spLocks noChangeArrowheads="1"/>
          </p:cNvSpPr>
          <p:nvPr/>
        </p:nvSpPr>
        <p:spPr bwMode="auto">
          <a:xfrm>
            <a:off x="5808834" y="1028700"/>
            <a:ext cx="260008" cy="253916"/>
          </a:xfrm>
          <a:prstGeom prst="rect">
            <a:avLst/>
          </a:prstGeom>
          <a:solidFill>
            <a:schemeClr val="accent2"/>
          </a:solidFill>
          <a:ln>
            <a:noFill/>
          </a:ln>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E</a:t>
            </a:r>
          </a:p>
        </p:txBody>
      </p:sp>
      <p:sp>
        <p:nvSpPr>
          <p:cNvPr id="203" name="Text Box 131">
            <a:extLst>
              <a:ext uri="{FF2B5EF4-FFF2-40B4-BE49-F238E27FC236}">
                <a16:creationId xmlns:a16="http://schemas.microsoft.com/office/drawing/2014/main" xmlns="" id="{A38D57A6-6194-485E-832B-8F426579A76F}"/>
              </a:ext>
            </a:extLst>
          </p:cNvPr>
          <p:cNvSpPr txBox="1">
            <a:spLocks noChangeArrowheads="1"/>
          </p:cNvSpPr>
          <p:nvPr/>
        </p:nvSpPr>
        <p:spPr bwMode="auto">
          <a:xfrm>
            <a:off x="7522166" y="457200"/>
            <a:ext cx="255199" cy="253916"/>
          </a:xfrm>
          <a:prstGeom prst="rect">
            <a:avLst/>
          </a:prstGeom>
          <a:solidFill>
            <a:schemeClr val="accent2"/>
          </a:solidFill>
          <a:ln>
            <a:noFill/>
          </a:ln>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F</a:t>
            </a:r>
          </a:p>
        </p:txBody>
      </p:sp>
      <p:sp>
        <p:nvSpPr>
          <p:cNvPr id="204" name="Text Box 132">
            <a:extLst>
              <a:ext uri="{FF2B5EF4-FFF2-40B4-BE49-F238E27FC236}">
                <a16:creationId xmlns:a16="http://schemas.microsoft.com/office/drawing/2014/main" xmlns="" id="{B2D53022-5A3B-4E21-B565-C68E2234E8C5}"/>
              </a:ext>
            </a:extLst>
          </p:cNvPr>
          <p:cNvSpPr txBox="1">
            <a:spLocks noChangeArrowheads="1"/>
          </p:cNvSpPr>
          <p:nvPr/>
        </p:nvSpPr>
        <p:spPr bwMode="auto">
          <a:xfrm>
            <a:off x="4608408" y="3891505"/>
            <a:ext cx="276038"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D</a:t>
            </a:r>
          </a:p>
        </p:txBody>
      </p:sp>
      <p:sp>
        <p:nvSpPr>
          <p:cNvPr id="205" name="Text Box 135">
            <a:extLst>
              <a:ext uri="{FF2B5EF4-FFF2-40B4-BE49-F238E27FC236}">
                <a16:creationId xmlns:a16="http://schemas.microsoft.com/office/drawing/2014/main" xmlns="" id="{2F79D42A-3438-4DAC-82C2-160FEEB7FB82}"/>
              </a:ext>
            </a:extLst>
          </p:cNvPr>
          <p:cNvSpPr txBox="1">
            <a:spLocks noChangeArrowheads="1"/>
          </p:cNvSpPr>
          <p:nvPr/>
        </p:nvSpPr>
        <p:spPr bwMode="auto">
          <a:xfrm>
            <a:off x="5804165" y="3891505"/>
            <a:ext cx="240772"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J</a:t>
            </a:r>
          </a:p>
        </p:txBody>
      </p:sp>
      <p:sp>
        <p:nvSpPr>
          <p:cNvPr id="206" name="Text Box 136">
            <a:extLst>
              <a:ext uri="{FF2B5EF4-FFF2-40B4-BE49-F238E27FC236}">
                <a16:creationId xmlns:a16="http://schemas.microsoft.com/office/drawing/2014/main" xmlns="" id="{D31974B3-FC4E-4C32-BB19-8114D91C7425}"/>
              </a:ext>
            </a:extLst>
          </p:cNvPr>
          <p:cNvSpPr txBox="1">
            <a:spLocks noChangeArrowheads="1"/>
          </p:cNvSpPr>
          <p:nvPr/>
        </p:nvSpPr>
        <p:spPr bwMode="auto">
          <a:xfrm>
            <a:off x="6323184" y="1028700"/>
            <a:ext cx="260008" cy="253916"/>
          </a:xfrm>
          <a:prstGeom prst="rect">
            <a:avLst/>
          </a:prstGeom>
          <a:solidFill>
            <a:schemeClr val="accent2"/>
          </a:solidFill>
          <a:ln>
            <a:noFill/>
          </a:ln>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E</a:t>
            </a:r>
          </a:p>
        </p:txBody>
      </p:sp>
      <p:sp>
        <p:nvSpPr>
          <p:cNvPr id="207" name="Text Box 137">
            <a:extLst>
              <a:ext uri="{FF2B5EF4-FFF2-40B4-BE49-F238E27FC236}">
                <a16:creationId xmlns:a16="http://schemas.microsoft.com/office/drawing/2014/main" xmlns="" id="{B012B968-0C91-41DD-A21D-8710E4FA604E}"/>
              </a:ext>
            </a:extLst>
          </p:cNvPr>
          <p:cNvSpPr txBox="1">
            <a:spLocks noChangeArrowheads="1"/>
          </p:cNvSpPr>
          <p:nvPr/>
        </p:nvSpPr>
        <p:spPr bwMode="auto">
          <a:xfrm>
            <a:off x="7523860" y="1028700"/>
            <a:ext cx="274435" cy="253916"/>
          </a:xfrm>
          <a:prstGeom prst="rect">
            <a:avLst/>
          </a:prstGeom>
          <a:solidFill>
            <a:schemeClr val="accent2"/>
          </a:solidFill>
          <a:ln>
            <a:noFill/>
          </a:ln>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G</a:t>
            </a:r>
          </a:p>
        </p:txBody>
      </p:sp>
      <p:sp>
        <p:nvSpPr>
          <p:cNvPr id="208" name="Text Box 138">
            <a:extLst>
              <a:ext uri="{FF2B5EF4-FFF2-40B4-BE49-F238E27FC236}">
                <a16:creationId xmlns:a16="http://schemas.microsoft.com/office/drawing/2014/main" xmlns="" id="{37DB3B03-035B-427E-B17A-C3C3C81BBEF9}"/>
              </a:ext>
            </a:extLst>
          </p:cNvPr>
          <p:cNvSpPr txBox="1">
            <a:spLocks noChangeArrowheads="1"/>
          </p:cNvSpPr>
          <p:nvPr/>
        </p:nvSpPr>
        <p:spPr bwMode="auto">
          <a:xfrm>
            <a:off x="4603979" y="1600200"/>
            <a:ext cx="255199" cy="253916"/>
          </a:xfrm>
          <a:prstGeom prst="rect">
            <a:avLst/>
          </a:prstGeom>
          <a:solidFill>
            <a:srgbClr val="FF0000"/>
          </a:solidFill>
          <a:ln>
            <a:noFill/>
          </a:ln>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F</a:t>
            </a:r>
          </a:p>
        </p:txBody>
      </p:sp>
      <p:sp>
        <p:nvSpPr>
          <p:cNvPr id="209" name="Text Box 139">
            <a:extLst>
              <a:ext uri="{FF2B5EF4-FFF2-40B4-BE49-F238E27FC236}">
                <a16:creationId xmlns:a16="http://schemas.microsoft.com/office/drawing/2014/main" xmlns="" id="{A8307E00-8C85-4C37-ADC0-1F7DBC2DAC01}"/>
              </a:ext>
            </a:extLst>
          </p:cNvPr>
          <p:cNvSpPr txBox="1">
            <a:spLocks noChangeArrowheads="1"/>
          </p:cNvSpPr>
          <p:nvPr/>
        </p:nvSpPr>
        <p:spPr bwMode="auto">
          <a:xfrm>
            <a:off x="6318444" y="3273119"/>
            <a:ext cx="255199"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F</a:t>
            </a:r>
          </a:p>
        </p:txBody>
      </p:sp>
      <p:sp>
        <p:nvSpPr>
          <p:cNvPr id="210" name="Text Box 140">
            <a:extLst>
              <a:ext uri="{FF2B5EF4-FFF2-40B4-BE49-F238E27FC236}">
                <a16:creationId xmlns:a16="http://schemas.microsoft.com/office/drawing/2014/main" xmlns="" id="{83C87B8A-2FCE-408A-9BDC-156C6C19DD55}"/>
              </a:ext>
            </a:extLst>
          </p:cNvPr>
          <p:cNvSpPr txBox="1">
            <a:spLocks noChangeArrowheads="1"/>
          </p:cNvSpPr>
          <p:nvPr/>
        </p:nvSpPr>
        <p:spPr bwMode="auto">
          <a:xfrm>
            <a:off x="5805823" y="1600200"/>
            <a:ext cx="274435" cy="253916"/>
          </a:xfrm>
          <a:prstGeom prst="rect">
            <a:avLst/>
          </a:prstGeom>
          <a:solidFill>
            <a:srgbClr val="FF0000"/>
          </a:solidFill>
          <a:ln>
            <a:noFill/>
          </a:ln>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G</a:t>
            </a:r>
          </a:p>
        </p:txBody>
      </p:sp>
      <p:sp>
        <p:nvSpPr>
          <p:cNvPr id="211" name="Text Box 141">
            <a:extLst>
              <a:ext uri="{FF2B5EF4-FFF2-40B4-BE49-F238E27FC236}">
                <a16:creationId xmlns:a16="http://schemas.microsoft.com/office/drawing/2014/main" xmlns="" id="{E3D3D36E-4E60-4099-9A47-AE4AA34CB0F1}"/>
              </a:ext>
            </a:extLst>
          </p:cNvPr>
          <p:cNvSpPr txBox="1">
            <a:spLocks noChangeArrowheads="1"/>
          </p:cNvSpPr>
          <p:nvPr/>
        </p:nvSpPr>
        <p:spPr bwMode="auto">
          <a:xfrm>
            <a:off x="7514131" y="3273119"/>
            <a:ext cx="23436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I</a:t>
            </a:r>
          </a:p>
        </p:txBody>
      </p:sp>
      <p:sp>
        <p:nvSpPr>
          <p:cNvPr id="212" name="Text Box 142">
            <a:extLst>
              <a:ext uri="{FF2B5EF4-FFF2-40B4-BE49-F238E27FC236}">
                <a16:creationId xmlns:a16="http://schemas.microsoft.com/office/drawing/2014/main" xmlns="" id="{6454C077-791A-4AE4-904F-897D4FF5AF37}"/>
              </a:ext>
            </a:extLst>
          </p:cNvPr>
          <p:cNvSpPr txBox="1">
            <a:spLocks noChangeArrowheads="1"/>
          </p:cNvSpPr>
          <p:nvPr/>
        </p:nvSpPr>
        <p:spPr bwMode="auto">
          <a:xfrm>
            <a:off x="6320138" y="1597819"/>
            <a:ext cx="274435" cy="253916"/>
          </a:xfrm>
          <a:prstGeom prst="rect">
            <a:avLst/>
          </a:prstGeom>
          <a:solidFill>
            <a:srgbClr val="FFCA4F"/>
          </a:solidFill>
          <a:ln>
            <a:noFill/>
          </a:ln>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G</a:t>
            </a:r>
          </a:p>
        </p:txBody>
      </p:sp>
      <p:sp>
        <p:nvSpPr>
          <p:cNvPr id="213" name="Text Box 143">
            <a:extLst>
              <a:ext uri="{FF2B5EF4-FFF2-40B4-BE49-F238E27FC236}">
                <a16:creationId xmlns:a16="http://schemas.microsoft.com/office/drawing/2014/main" xmlns="" id="{D2B62C89-51B1-4107-9CB3-179F0D0A436F}"/>
              </a:ext>
            </a:extLst>
          </p:cNvPr>
          <p:cNvSpPr txBox="1">
            <a:spLocks noChangeArrowheads="1"/>
          </p:cNvSpPr>
          <p:nvPr/>
        </p:nvSpPr>
        <p:spPr bwMode="auto">
          <a:xfrm>
            <a:off x="4617545" y="3244024"/>
            <a:ext cx="274435"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G</a:t>
            </a:r>
          </a:p>
        </p:txBody>
      </p:sp>
      <p:sp>
        <p:nvSpPr>
          <p:cNvPr id="214" name="Text Box 144">
            <a:extLst>
              <a:ext uri="{FF2B5EF4-FFF2-40B4-BE49-F238E27FC236}">
                <a16:creationId xmlns:a16="http://schemas.microsoft.com/office/drawing/2014/main" xmlns="" id="{5497BFA8-6C4F-47A8-A007-744E00CFBDC8}"/>
              </a:ext>
            </a:extLst>
          </p:cNvPr>
          <p:cNvSpPr txBox="1">
            <a:spLocks noChangeArrowheads="1"/>
          </p:cNvSpPr>
          <p:nvPr/>
        </p:nvSpPr>
        <p:spPr bwMode="auto">
          <a:xfrm>
            <a:off x="7514132" y="1597819"/>
            <a:ext cx="234360" cy="253916"/>
          </a:xfrm>
          <a:prstGeom prst="rect">
            <a:avLst/>
          </a:prstGeom>
          <a:solidFill>
            <a:srgbClr val="FFCA4F"/>
          </a:solidFill>
          <a:ln>
            <a:noFill/>
          </a:ln>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I</a:t>
            </a:r>
          </a:p>
        </p:txBody>
      </p:sp>
      <p:sp>
        <p:nvSpPr>
          <p:cNvPr id="215" name="Text Box 145">
            <a:extLst>
              <a:ext uri="{FF2B5EF4-FFF2-40B4-BE49-F238E27FC236}">
                <a16:creationId xmlns:a16="http://schemas.microsoft.com/office/drawing/2014/main" xmlns="" id="{9B7237A1-0823-4E9F-96BA-BDAEE02D38AA}"/>
              </a:ext>
            </a:extLst>
          </p:cNvPr>
          <p:cNvSpPr txBox="1">
            <a:spLocks noChangeArrowheads="1"/>
          </p:cNvSpPr>
          <p:nvPr/>
        </p:nvSpPr>
        <p:spPr bwMode="auto">
          <a:xfrm>
            <a:off x="5812499" y="3244024"/>
            <a:ext cx="240772"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J</a:t>
            </a:r>
          </a:p>
        </p:txBody>
      </p:sp>
      <p:sp>
        <p:nvSpPr>
          <p:cNvPr id="216" name="Text Box 148">
            <a:extLst>
              <a:ext uri="{FF2B5EF4-FFF2-40B4-BE49-F238E27FC236}">
                <a16:creationId xmlns:a16="http://schemas.microsoft.com/office/drawing/2014/main" xmlns="" id="{C388EE4E-4B2D-4ECB-868A-F10019F49B0F}"/>
              </a:ext>
            </a:extLst>
          </p:cNvPr>
          <p:cNvSpPr txBox="1">
            <a:spLocks noChangeArrowheads="1"/>
          </p:cNvSpPr>
          <p:nvPr/>
        </p:nvSpPr>
        <p:spPr bwMode="auto">
          <a:xfrm>
            <a:off x="5808927" y="2116931"/>
            <a:ext cx="240772" cy="253916"/>
          </a:xfrm>
          <a:prstGeom prst="rect">
            <a:avLst/>
          </a:prstGeom>
          <a:solidFill>
            <a:srgbClr val="FFCA4F"/>
          </a:solidFill>
          <a:ln>
            <a:noFill/>
          </a:ln>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J</a:t>
            </a:r>
          </a:p>
        </p:txBody>
      </p:sp>
      <p:sp>
        <p:nvSpPr>
          <p:cNvPr id="217" name="Text Box 149">
            <a:extLst>
              <a:ext uri="{FF2B5EF4-FFF2-40B4-BE49-F238E27FC236}">
                <a16:creationId xmlns:a16="http://schemas.microsoft.com/office/drawing/2014/main" xmlns="" id="{7B1429A2-A178-47A9-A060-D1D7C2A1943D}"/>
              </a:ext>
            </a:extLst>
          </p:cNvPr>
          <p:cNvSpPr txBox="1">
            <a:spLocks noChangeArrowheads="1"/>
          </p:cNvSpPr>
          <p:nvPr/>
        </p:nvSpPr>
        <p:spPr bwMode="auto">
          <a:xfrm>
            <a:off x="4607816" y="2116931"/>
            <a:ext cx="234360" cy="253916"/>
          </a:xfrm>
          <a:prstGeom prst="rect">
            <a:avLst/>
          </a:prstGeom>
          <a:solidFill>
            <a:srgbClr val="FFCA4F"/>
          </a:solidFill>
          <a:ln>
            <a:noFill/>
          </a:ln>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I</a:t>
            </a:r>
          </a:p>
        </p:txBody>
      </p:sp>
      <p:sp>
        <p:nvSpPr>
          <p:cNvPr id="218" name="Oval 157">
            <a:extLst>
              <a:ext uri="{FF2B5EF4-FFF2-40B4-BE49-F238E27FC236}">
                <a16:creationId xmlns:a16="http://schemas.microsoft.com/office/drawing/2014/main" xmlns="" id="{148FC2DB-FF12-4D76-A9B2-2505C73A5864}"/>
              </a:ext>
            </a:extLst>
          </p:cNvPr>
          <p:cNvSpPr>
            <a:spLocks noChangeAspect="1" noChangeArrowheads="1"/>
          </p:cNvSpPr>
          <p:nvPr/>
        </p:nvSpPr>
        <p:spPr bwMode="auto">
          <a:xfrm>
            <a:off x="4572000" y="400050"/>
            <a:ext cx="342900" cy="400637"/>
          </a:xfrm>
          <a:prstGeom prst="ellipse">
            <a:avLst/>
          </a:prstGeom>
          <a:solidFill>
            <a:schemeClr val="accent2"/>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sp>
        <p:nvSpPr>
          <p:cNvPr id="219" name="Oval 158">
            <a:extLst>
              <a:ext uri="{FF2B5EF4-FFF2-40B4-BE49-F238E27FC236}">
                <a16:creationId xmlns:a16="http://schemas.microsoft.com/office/drawing/2014/main" xmlns="" id="{A2714AE0-F80F-4B5C-822E-67DD53552CF8}"/>
              </a:ext>
            </a:extLst>
          </p:cNvPr>
          <p:cNvSpPr>
            <a:spLocks noChangeArrowheads="1"/>
          </p:cNvSpPr>
          <p:nvPr/>
        </p:nvSpPr>
        <p:spPr bwMode="auto">
          <a:xfrm>
            <a:off x="5772150" y="400050"/>
            <a:ext cx="342900" cy="400637"/>
          </a:xfrm>
          <a:prstGeom prst="ellipse">
            <a:avLst/>
          </a:prstGeom>
          <a:solidFill>
            <a:schemeClr val="accent2"/>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cxnSp>
        <p:nvCxnSpPr>
          <p:cNvPr id="220" name="AutoShape 159">
            <a:extLst>
              <a:ext uri="{FF2B5EF4-FFF2-40B4-BE49-F238E27FC236}">
                <a16:creationId xmlns:a16="http://schemas.microsoft.com/office/drawing/2014/main" xmlns="" id="{F11C6E9A-B4B7-4DC8-9AAF-9829D59661E5}"/>
              </a:ext>
            </a:extLst>
          </p:cNvPr>
          <p:cNvCxnSpPr>
            <a:cxnSpLocks noChangeShapeType="1"/>
            <a:stCxn id="218" idx="6"/>
            <a:endCxn id="219" idx="2"/>
          </p:cNvCxnSpPr>
          <p:nvPr/>
        </p:nvCxnSpPr>
        <p:spPr bwMode="auto">
          <a:xfrm>
            <a:off x="4914900" y="600368"/>
            <a:ext cx="857250" cy="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221" name="Text Box 160">
            <a:extLst>
              <a:ext uri="{FF2B5EF4-FFF2-40B4-BE49-F238E27FC236}">
                <a16:creationId xmlns:a16="http://schemas.microsoft.com/office/drawing/2014/main" xmlns="" id="{73223134-61C5-46CB-8852-61D07D1A50BD}"/>
              </a:ext>
            </a:extLst>
          </p:cNvPr>
          <p:cNvSpPr txBox="1">
            <a:spLocks noChangeArrowheads="1"/>
          </p:cNvSpPr>
          <p:nvPr/>
        </p:nvSpPr>
        <p:spPr bwMode="auto">
          <a:xfrm>
            <a:off x="5230992" y="400050"/>
            <a:ext cx="258404" cy="253916"/>
          </a:xfrm>
          <a:prstGeom prst="rect">
            <a:avLst/>
          </a:prstGeom>
          <a:solidFill>
            <a:schemeClr val="accent2"/>
          </a:solidFill>
          <a:ln>
            <a:noFill/>
          </a:ln>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1</a:t>
            </a:r>
          </a:p>
        </p:txBody>
      </p:sp>
      <p:sp>
        <p:nvSpPr>
          <p:cNvPr id="222" name="Text Box 161">
            <a:extLst>
              <a:ext uri="{FF2B5EF4-FFF2-40B4-BE49-F238E27FC236}">
                <a16:creationId xmlns:a16="http://schemas.microsoft.com/office/drawing/2014/main" xmlns="" id="{4173377D-8F9F-413E-B32A-2828DF7CD2F6}"/>
              </a:ext>
            </a:extLst>
          </p:cNvPr>
          <p:cNvSpPr txBox="1">
            <a:spLocks noChangeArrowheads="1"/>
          </p:cNvSpPr>
          <p:nvPr/>
        </p:nvSpPr>
        <p:spPr bwMode="auto">
          <a:xfrm>
            <a:off x="4614019" y="457200"/>
            <a:ext cx="264816" cy="253916"/>
          </a:xfrm>
          <a:prstGeom prst="rect">
            <a:avLst/>
          </a:prstGeom>
          <a:solidFill>
            <a:schemeClr val="accent2"/>
          </a:solidFill>
          <a:ln>
            <a:noFill/>
          </a:ln>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A</a:t>
            </a:r>
          </a:p>
        </p:txBody>
      </p:sp>
      <p:sp>
        <p:nvSpPr>
          <p:cNvPr id="223" name="Text Box 162">
            <a:extLst>
              <a:ext uri="{FF2B5EF4-FFF2-40B4-BE49-F238E27FC236}">
                <a16:creationId xmlns:a16="http://schemas.microsoft.com/office/drawing/2014/main" xmlns="" id="{51C7B0CE-6A74-49D2-BBA2-CF77F0BA1799}"/>
              </a:ext>
            </a:extLst>
          </p:cNvPr>
          <p:cNvSpPr txBox="1">
            <a:spLocks noChangeArrowheads="1"/>
          </p:cNvSpPr>
          <p:nvPr/>
        </p:nvSpPr>
        <p:spPr bwMode="auto">
          <a:xfrm>
            <a:off x="5808558" y="457200"/>
            <a:ext cx="276038" cy="253916"/>
          </a:xfrm>
          <a:prstGeom prst="rect">
            <a:avLst/>
          </a:prstGeom>
          <a:solidFill>
            <a:schemeClr val="accent2"/>
          </a:solidFill>
          <a:ln>
            <a:noFill/>
          </a:ln>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D</a:t>
            </a:r>
          </a:p>
        </p:txBody>
      </p:sp>
      <p:sp>
        <p:nvSpPr>
          <p:cNvPr id="224" name="Oval 163">
            <a:extLst>
              <a:ext uri="{FF2B5EF4-FFF2-40B4-BE49-F238E27FC236}">
                <a16:creationId xmlns:a16="http://schemas.microsoft.com/office/drawing/2014/main" xmlns="" id="{A3626C5A-E965-47C0-91FE-1666ED4F51C8}"/>
              </a:ext>
            </a:extLst>
          </p:cNvPr>
          <p:cNvSpPr>
            <a:spLocks noChangeAspect="1" noChangeArrowheads="1"/>
          </p:cNvSpPr>
          <p:nvPr/>
        </p:nvSpPr>
        <p:spPr bwMode="auto">
          <a:xfrm>
            <a:off x="6278165" y="2643319"/>
            <a:ext cx="342900" cy="400637"/>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sp>
        <p:nvSpPr>
          <p:cNvPr id="225" name="Oval 164">
            <a:extLst>
              <a:ext uri="{FF2B5EF4-FFF2-40B4-BE49-F238E27FC236}">
                <a16:creationId xmlns:a16="http://schemas.microsoft.com/office/drawing/2014/main" xmlns="" id="{CC93DF06-A1C3-4230-AB61-04E36F2A79CA}"/>
              </a:ext>
            </a:extLst>
          </p:cNvPr>
          <p:cNvSpPr>
            <a:spLocks noChangeArrowheads="1"/>
          </p:cNvSpPr>
          <p:nvPr/>
        </p:nvSpPr>
        <p:spPr bwMode="auto">
          <a:xfrm>
            <a:off x="7478315" y="2643319"/>
            <a:ext cx="342900" cy="400637"/>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cxnSp>
        <p:nvCxnSpPr>
          <p:cNvPr id="226" name="AutoShape 165">
            <a:extLst>
              <a:ext uri="{FF2B5EF4-FFF2-40B4-BE49-F238E27FC236}">
                <a16:creationId xmlns:a16="http://schemas.microsoft.com/office/drawing/2014/main" xmlns="" id="{91AF516E-6727-459B-A99C-5B3D3B1BCDCB}"/>
              </a:ext>
            </a:extLst>
          </p:cNvPr>
          <p:cNvCxnSpPr>
            <a:cxnSpLocks noChangeShapeType="1"/>
            <a:stCxn id="224" idx="6"/>
            <a:endCxn id="225" idx="2"/>
          </p:cNvCxnSpPr>
          <p:nvPr/>
        </p:nvCxnSpPr>
        <p:spPr bwMode="auto">
          <a:xfrm>
            <a:off x="6621065" y="2843637"/>
            <a:ext cx="857250" cy="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227" name="Text Box 166">
            <a:extLst>
              <a:ext uri="{FF2B5EF4-FFF2-40B4-BE49-F238E27FC236}">
                <a16:creationId xmlns:a16="http://schemas.microsoft.com/office/drawing/2014/main" xmlns="" id="{192A39B2-BF95-4708-AEDF-753936004885}"/>
              </a:ext>
            </a:extLst>
          </p:cNvPr>
          <p:cNvSpPr txBox="1">
            <a:spLocks noChangeArrowheads="1"/>
          </p:cNvSpPr>
          <p:nvPr/>
        </p:nvSpPr>
        <p:spPr bwMode="auto">
          <a:xfrm>
            <a:off x="6937158" y="2643319"/>
            <a:ext cx="258404"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4</a:t>
            </a:r>
          </a:p>
        </p:txBody>
      </p:sp>
      <p:sp>
        <p:nvSpPr>
          <p:cNvPr id="228" name="Text Box 167">
            <a:extLst>
              <a:ext uri="{FF2B5EF4-FFF2-40B4-BE49-F238E27FC236}">
                <a16:creationId xmlns:a16="http://schemas.microsoft.com/office/drawing/2014/main" xmlns="" id="{4EE6F3BB-0114-4A70-A1B6-E793883A7F87}"/>
              </a:ext>
            </a:extLst>
          </p:cNvPr>
          <p:cNvSpPr txBox="1">
            <a:spLocks noChangeArrowheads="1"/>
          </p:cNvSpPr>
          <p:nvPr/>
        </p:nvSpPr>
        <p:spPr bwMode="auto">
          <a:xfrm>
            <a:off x="6316612" y="2700469"/>
            <a:ext cx="264816"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B</a:t>
            </a:r>
          </a:p>
        </p:txBody>
      </p:sp>
      <p:sp>
        <p:nvSpPr>
          <p:cNvPr id="229" name="Text Box 168">
            <a:extLst>
              <a:ext uri="{FF2B5EF4-FFF2-40B4-BE49-F238E27FC236}">
                <a16:creationId xmlns:a16="http://schemas.microsoft.com/office/drawing/2014/main" xmlns="" id="{FAFD732E-DF8B-4E49-B89A-BE23EC1958E4}"/>
              </a:ext>
            </a:extLst>
          </p:cNvPr>
          <p:cNvSpPr txBox="1">
            <a:spLocks noChangeArrowheads="1"/>
          </p:cNvSpPr>
          <p:nvPr/>
        </p:nvSpPr>
        <p:spPr bwMode="auto">
          <a:xfrm>
            <a:off x="7516762" y="2700469"/>
            <a:ext cx="264816"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C</a:t>
            </a:r>
          </a:p>
        </p:txBody>
      </p:sp>
      <p:sp>
        <p:nvSpPr>
          <p:cNvPr id="230" name="Oval 169">
            <a:extLst>
              <a:ext uri="{FF2B5EF4-FFF2-40B4-BE49-F238E27FC236}">
                <a16:creationId xmlns:a16="http://schemas.microsoft.com/office/drawing/2014/main" xmlns="" id="{62972C89-1ED2-42B7-805C-20F66CE23ECE}"/>
              </a:ext>
            </a:extLst>
          </p:cNvPr>
          <p:cNvSpPr>
            <a:spLocks noChangeAspect="1" noChangeArrowheads="1"/>
          </p:cNvSpPr>
          <p:nvPr/>
        </p:nvSpPr>
        <p:spPr bwMode="auto">
          <a:xfrm>
            <a:off x="6282928" y="2106215"/>
            <a:ext cx="342900" cy="400637"/>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sp>
        <p:nvSpPr>
          <p:cNvPr id="231" name="Oval 170">
            <a:extLst>
              <a:ext uri="{FF2B5EF4-FFF2-40B4-BE49-F238E27FC236}">
                <a16:creationId xmlns:a16="http://schemas.microsoft.com/office/drawing/2014/main" xmlns="" id="{0957EB3E-A866-40E4-AA10-89C02BE7DF7B}"/>
              </a:ext>
            </a:extLst>
          </p:cNvPr>
          <p:cNvSpPr>
            <a:spLocks noChangeArrowheads="1"/>
          </p:cNvSpPr>
          <p:nvPr/>
        </p:nvSpPr>
        <p:spPr bwMode="auto">
          <a:xfrm>
            <a:off x="7483078" y="2106215"/>
            <a:ext cx="342900" cy="400637"/>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cxnSp>
        <p:nvCxnSpPr>
          <p:cNvPr id="232" name="AutoShape 171">
            <a:extLst>
              <a:ext uri="{FF2B5EF4-FFF2-40B4-BE49-F238E27FC236}">
                <a16:creationId xmlns:a16="http://schemas.microsoft.com/office/drawing/2014/main" xmlns="" id="{D34FE551-556B-46B4-9C96-CCE20447D4EE}"/>
              </a:ext>
            </a:extLst>
          </p:cNvPr>
          <p:cNvCxnSpPr>
            <a:cxnSpLocks noChangeShapeType="1"/>
            <a:stCxn id="230" idx="6"/>
            <a:endCxn id="231" idx="2"/>
          </p:cNvCxnSpPr>
          <p:nvPr/>
        </p:nvCxnSpPr>
        <p:spPr bwMode="auto">
          <a:xfrm>
            <a:off x="6625828" y="2306534"/>
            <a:ext cx="857250" cy="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233" name="Text Box 172">
            <a:extLst>
              <a:ext uri="{FF2B5EF4-FFF2-40B4-BE49-F238E27FC236}">
                <a16:creationId xmlns:a16="http://schemas.microsoft.com/office/drawing/2014/main" xmlns="" id="{D67F4BB4-3A2D-41C5-9987-773B22E1C03D}"/>
              </a:ext>
            </a:extLst>
          </p:cNvPr>
          <p:cNvSpPr txBox="1">
            <a:spLocks noChangeArrowheads="1"/>
          </p:cNvSpPr>
          <p:nvPr/>
        </p:nvSpPr>
        <p:spPr bwMode="auto">
          <a:xfrm>
            <a:off x="6941920" y="2106215"/>
            <a:ext cx="258404"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4</a:t>
            </a:r>
          </a:p>
        </p:txBody>
      </p:sp>
      <p:sp>
        <p:nvSpPr>
          <p:cNvPr id="234" name="Text Box 173">
            <a:extLst>
              <a:ext uri="{FF2B5EF4-FFF2-40B4-BE49-F238E27FC236}">
                <a16:creationId xmlns:a16="http://schemas.microsoft.com/office/drawing/2014/main" xmlns="" id="{EACDEB73-90F9-4113-9CB0-92695879204A}"/>
              </a:ext>
            </a:extLst>
          </p:cNvPr>
          <p:cNvSpPr txBox="1">
            <a:spLocks noChangeArrowheads="1"/>
          </p:cNvSpPr>
          <p:nvPr/>
        </p:nvSpPr>
        <p:spPr bwMode="auto">
          <a:xfrm>
            <a:off x="6324947" y="2163365"/>
            <a:ext cx="264816"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A</a:t>
            </a:r>
          </a:p>
        </p:txBody>
      </p:sp>
      <p:sp>
        <p:nvSpPr>
          <p:cNvPr id="235" name="Text Box 174">
            <a:extLst>
              <a:ext uri="{FF2B5EF4-FFF2-40B4-BE49-F238E27FC236}">
                <a16:creationId xmlns:a16="http://schemas.microsoft.com/office/drawing/2014/main" xmlns="" id="{CAFCF8A5-D64B-4B41-880C-272A3213FC95}"/>
              </a:ext>
            </a:extLst>
          </p:cNvPr>
          <p:cNvSpPr txBox="1">
            <a:spLocks noChangeArrowheads="1"/>
          </p:cNvSpPr>
          <p:nvPr/>
        </p:nvSpPr>
        <p:spPr bwMode="auto">
          <a:xfrm>
            <a:off x="7521524" y="2163365"/>
            <a:ext cx="264816"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B</a:t>
            </a: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94" name="Oval 26">
            <a:extLst>
              <a:ext uri="{FF2B5EF4-FFF2-40B4-BE49-F238E27FC236}">
                <a16:creationId xmlns:a16="http://schemas.microsoft.com/office/drawing/2014/main" xmlns="" id="{A00165A2-1172-410C-AB37-A555CA9D6012}"/>
              </a:ext>
            </a:extLst>
          </p:cNvPr>
          <p:cNvSpPr>
            <a:spLocks noChangeAspect="1" noChangeArrowheads="1"/>
          </p:cNvSpPr>
          <p:nvPr/>
        </p:nvSpPr>
        <p:spPr bwMode="auto">
          <a:xfrm>
            <a:off x="2457450" y="1543050"/>
            <a:ext cx="342900" cy="342900"/>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sp>
        <p:nvSpPr>
          <p:cNvPr id="83995" name="Oval 27">
            <a:extLst>
              <a:ext uri="{FF2B5EF4-FFF2-40B4-BE49-F238E27FC236}">
                <a16:creationId xmlns:a16="http://schemas.microsoft.com/office/drawing/2014/main" xmlns="" id="{E87EFBCF-1773-46D8-BB34-A0B8EDD4AEBF}"/>
              </a:ext>
            </a:extLst>
          </p:cNvPr>
          <p:cNvSpPr>
            <a:spLocks noChangeArrowheads="1"/>
          </p:cNvSpPr>
          <p:nvPr/>
        </p:nvSpPr>
        <p:spPr bwMode="auto">
          <a:xfrm>
            <a:off x="3657600" y="1543050"/>
            <a:ext cx="342900" cy="342900"/>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cxnSp>
        <p:nvCxnSpPr>
          <p:cNvPr id="83996" name="AutoShape 28">
            <a:extLst>
              <a:ext uri="{FF2B5EF4-FFF2-40B4-BE49-F238E27FC236}">
                <a16:creationId xmlns:a16="http://schemas.microsoft.com/office/drawing/2014/main" xmlns="" id="{D1F8542E-7E13-4087-906B-2892507F9ED4}"/>
              </a:ext>
            </a:extLst>
          </p:cNvPr>
          <p:cNvCxnSpPr>
            <a:cxnSpLocks noChangeShapeType="1"/>
            <a:stCxn id="83994" idx="6"/>
            <a:endCxn id="83995" idx="2"/>
          </p:cNvCxnSpPr>
          <p:nvPr/>
        </p:nvCxnSpPr>
        <p:spPr bwMode="auto">
          <a:xfrm>
            <a:off x="2800350" y="1714500"/>
            <a:ext cx="857250" cy="0"/>
          </a:xfrm>
          <a:prstGeom prst="straightConnector1">
            <a:avLst/>
          </a:prstGeom>
          <a:noFill/>
          <a:ln w="9525">
            <a:solidFill>
              <a:srgbClr val="FFFF00"/>
            </a:solidFill>
            <a:round/>
            <a:headEnd/>
            <a:tailEnd/>
          </a:ln>
          <a:extLst>
            <a:ext uri="{909E8E84-426E-40DD-AFC4-6F175D3DCCD1}">
              <a14:hiddenFill xmlns:a14="http://schemas.microsoft.com/office/drawing/2010/main">
                <a:noFill/>
              </a14:hiddenFill>
            </a:ext>
          </a:extLst>
        </p:spPr>
      </p:cxnSp>
      <p:sp>
        <p:nvSpPr>
          <p:cNvPr id="83997" name="Text Box 29">
            <a:extLst>
              <a:ext uri="{FF2B5EF4-FFF2-40B4-BE49-F238E27FC236}">
                <a16:creationId xmlns:a16="http://schemas.microsoft.com/office/drawing/2014/main" xmlns="" id="{0F862645-0CBD-4824-AB40-20EDBCDCBE22}"/>
              </a:ext>
            </a:extLst>
          </p:cNvPr>
          <p:cNvSpPr txBox="1">
            <a:spLocks noChangeArrowheads="1"/>
          </p:cNvSpPr>
          <p:nvPr/>
        </p:nvSpPr>
        <p:spPr bwMode="auto">
          <a:xfrm>
            <a:off x="3116442" y="1543050"/>
            <a:ext cx="258404"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4</a:t>
            </a:r>
          </a:p>
        </p:txBody>
      </p:sp>
      <p:sp>
        <p:nvSpPr>
          <p:cNvPr id="83998" name="Oval 30">
            <a:extLst>
              <a:ext uri="{FF2B5EF4-FFF2-40B4-BE49-F238E27FC236}">
                <a16:creationId xmlns:a16="http://schemas.microsoft.com/office/drawing/2014/main" xmlns="" id="{E5B352FD-0F1A-470E-A31E-4CDF281353A3}"/>
              </a:ext>
            </a:extLst>
          </p:cNvPr>
          <p:cNvSpPr>
            <a:spLocks noChangeArrowheads="1"/>
          </p:cNvSpPr>
          <p:nvPr/>
        </p:nvSpPr>
        <p:spPr bwMode="auto">
          <a:xfrm>
            <a:off x="3028950" y="2228850"/>
            <a:ext cx="342900" cy="342900"/>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sp>
        <p:nvSpPr>
          <p:cNvPr id="83999" name="Oval 31">
            <a:extLst>
              <a:ext uri="{FF2B5EF4-FFF2-40B4-BE49-F238E27FC236}">
                <a16:creationId xmlns:a16="http://schemas.microsoft.com/office/drawing/2014/main" xmlns="" id="{D23CBBE5-59D4-4658-AE3D-2CC63920AB70}"/>
              </a:ext>
            </a:extLst>
          </p:cNvPr>
          <p:cNvSpPr>
            <a:spLocks noChangeArrowheads="1"/>
          </p:cNvSpPr>
          <p:nvPr/>
        </p:nvSpPr>
        <p:spPr bwMode="auto">
          <a:xfrm>
            <a:off x="1714500" y="2686050"/>
            <a:ext cx="342900" cy="342900"/>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sp>
        <p:nvSpPr>
          <p:cNvPr id="84000" name="Oval 32">
            <a:extLst>
              <a:ext uri="{FF2B5EF4-FFF2-40B4-BE49-F238E27FC236}">
                <a16:creationId xmlns:a16="http://schemas.microsoft.com/office/drawing/2014/main" xmlns="" id="{8D4E8ED0-1390-40FA-82BF-F0136A3760FB}"/>
              </a:ext>
            </a:extLst>
          </p:cNvPr>
          <p:cNvSpPr>
            <a:spLocks noChangeArrowheads="1"/>
          </p:cNvSpPr>
          <p:nvPr/>
        </p:nvSpPr>
        <p:spPr bwMode="auto">
          <a:xfrm>
            <a:off x="2571750" y="4286250"/>
            <a:ext cx="342900" cy="342900"/>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sp>
        <p:nvSpPr>
          <p:cNvPr id="84001" name="Oval 33">
            <a:extLst>
              <a:ext uri="{FF2B5EF4-FFF2-40B4-BE49-F238E27FC236}">
                <a16:creationId xmlns:a16="http://schemas.microsoft.com/office/drawing/2014/main" xmlns="" id="{15785713-3C48-4941-A126-4BEEDDCD557D}"/>
              </a:ext>
            </a:extLst>
          </p:cNvPr>
          <p:cNvSpPr>
            <a:spLocks noChangeArrowheads="1"/>
          </p:cNvSpPr>
          <p:nvPr/>
        </p:nvSpPr>
        <p:spPr bwMode="auto">
          <a:xfrm>
            <a:off x="3600450" y="2286000"/>
            <a:ext cx="342900" cy="342900"/>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sp>
        <p:nvSpPr>
          <p:cNvPr id="84002" name="Oval 34">
            <a:extLst>
              <a:ext uri="{FF2B5EF4-FFF2-40B4-BE49-F238E27FC236}">
                <a16:creationId xmlns:a16="http://schemas.microsoft.com/office/drawing/2014/main" xmlns="" id="{E5673DDB-0E17-44E1-8266-4C6ADE6AF9DE}"/>
              </a:ext>
            </a:extLst>
          </p:cNvPr>
          <p:cNvSpPr>
            <a:spLocks noChangeArrowheads="1"/>
          </p:cNvSpPr>
          <p:nvPr/>
        </p:nvSpPr>
        <p:spPr bwMode="auto">
          <a:xfrm>
            <a:off x="3028950" y="3028950"/>
            <a:ext cx="342900" cy="342900"/>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cxnSp>
        <p:nvCxnSpPr>
          <p:cNvPr id="84003" name="AutoShape 35">
            <a:extLst>
              <a:ext uri="{FF2B5EF4-FFF2-40B4-BE49-F238E27FC236}">
                <a16:creationId xmlns:a16="http://schemas.microsoft.com/office/drawing/2014/main" xmlns="" id="{69E64716-88E8-4D19-85CB-F9159CBB6F60}"/>
              </a:ext>
            </a:extLst>
          </p:cNvPr>
          <p:cNvCxnSpPr>
            <a:cxnSpLocks noChangeShapeType="1"/>
            <a:stCxn id="83994" idx="3"/>
            <a:endCxn id="83999" idx="7"/>
          </p:cNvCxnSpPr>
          <p:nvPr/>
        </p:nvCxnSpPr>
        <p:spPr bwMode="auto">
          <a:xfrm flipH="1">
            <a:off x="2007394" y="1835944"/>
            <a:ext cx="500063" cy="900113"/>
          </a:xfrm>
          <a:prstGeom prst="straightConnector1">
            <a:avLst/>
          </a:prstGeom>
          <a:noFill/>
          <a:ln w="9525">
            <a:solidFill>
              <a:srgbClr val="FFFF00"/>
            </a:solidFill>
            <a:round/>
            <a:headEnd/>
            <a:tailEnd/>
          </a:ln>
          <a:extLst>
            <a:ext uri="{909E8E84-426E-40DD-AFC4-6F175D3DCCD1}">
              <a14:hiddenFill xmlns:a14="http://schemas.microsoft.com/office/drawing/2010/main">
                <a:noFill/>
              </a14:hiddenFill>
            </a:ext>
          </a:extLst>
        </p:spPr>
      </p:cxnSp>
      <p:cxnSp>
        <p:nvCxnSpPr>
          <p:cNvPr id="84004" name="AutoShape 36">
            <a:extLst>
              <a:ext uri="{FF2B5EF4-FFF2-40B4-BE49-F238E27FC236}">
                <a16:creationId xmlns:a16="http://schemas.microsoft.com/office/drawing/2014/main" xmlns="" id="{60C3F310-F880-42FE-BBFD-52002F478086}"/>
              </a:ext>
            </a:extLst>
          </p:cNvPr>
          <p:cNvCxnSpPr>
            <a:cxnSpLocks noChangeShapeType="1"/>
            <a:stCxn id="83999" idx="5"/>
            <a:endCxn id="84000" idx="1"/>
          </p:cNvCxnSpPr>
          <p:nvPr/>
        </p:nvCxnSpPr>
        <p:spPr bwMode="auto">
          <a:xfrm>
            <a:off x="2007394" y="2978944"/>
            <a:ext cx="614363" cy="1357313"/>
          </a:xfrm>
          <a:prstGeom prst="straightConnector1">
            <a:avLst/>
          </a:prstGeom>
          <a:noFill/>
          <a:ln w="9525">
            <a:solidFill>
              <a:srgbClr val="FFFF00"/>
            </a:solidFill>
            <a:round/>
            <a:headEnd/>
            <a:tailEnd/>
          </a:ln>
          <a:extLst>
            <a:ext uri="{909E8E84-426E-40DD-AFC4-6F175D3DCCD1}">
              <a14:hiddenFill xmlns:a14="http://schemas.microsoft.com/office/drawing/2010/main">
                <a:noFill/>
              </a14:hiddenFill>
            </a:ext>
          </a:extLst>
        </p:spPr>
      </p:cxnSp>
      <p:cxnSp>
        <p:nvCxnSpPr>
          <p:cNvPr id="84005" name="AutoShape 37">
            <a:extLst>
              <a:ext uri="{FF2B5EF4-FFF2-40B4-BE49-F238E27FC236}">
                <a16:creationId xmlns:a16="http://schemas.microsoft.com/office/drawing/2014/main" xmlns="" id="{8F77073B-13FA-4533-8850-43C3554A4B25}"/>
              </a:ext>
            </a:extLst>
          </p:cNvPr>
          <p:cNvCxnSpPr>
            <a:cxnSpLocks noChangeShapeType="1"/>
            <a:stCxn id="84000" idx="7"/>
            <a:endCxn id="84002" idx="4"/>
          </p:cNvCxnSpPr>
          <p:nvPr/>
        </p:nvCxnSpPr>
        <p:spPr bwMode="auto">
          <a:xfrm flipV="1">
            <a:off x="2864644" y="3371851"/>
            <a:ext cx="335756" cy="964406"/>
          </a:xfrm>
          <a:prstGeom prst="straightConnector1">
            <a:avLst/>
          </a:prstGeom>
          <a:noFill/>
          <a:ln w="9525">
            <a:solidFill>
              <a:srgbClr val="FFFF00"/>
            </a:solidFill>
            <a:round/>
            <a:headEnd/>
            <a:tailEnd/>
          </a:ln>
          <a:extLst>
            <a:ext uri="{909E8E84-426E-40DD-AFC4-6F175D3DCCD1}">
              <a14:hiddenFill xmlns:a14="http://schemas.microsoft.com/office/drawing/2010/main">
                <a:noFill/>
              </a14:hiddenFill>
            </a:ext>
          </a:extLst>
        </p:spPr>
      </p:cxnSp>
      <p:cxnSp>
        <p:nvCxnSpPr>
          <p:cNvPr id="84006" name="AutoShape 38">
            <a:extLst>
              <a:ext uri="{FF2B5EF4-FFF2-40B4-BE49-F238E27FC236}">
                <a16:creationId xmlns:a16="http://schemas.microsoft.com/office/drawing/2014/main" xmlns="" id="{D96E08BE-25BC-4FAC-B00B-92FA4F0C1343}"/>
              </a:ext>
            </a:extLst>
          </p:cNvPr>
          <p:cNvCxnSpPr>
            <a:cxnSpLocks noChangeShapeType="1"/>
            <a:stCxn id="84001" idx="3"/>
            <a:endCxn id="84002" idx="7"/>
          </p:cNvCxnSpPr>
          <p:nvPr/>
        </p:nvCxnSpPr>
        <p:spPr bwMode="auto">
          <a:xfrm flipH="1">
            <a:off x="3321844" y="2578894"/>
            <a:ext cx="328613" cy="500063"/>
          </a:xfrm>
          <a:prstGeom prst="straightConnector1">
            <a:avLst/>
          </a:prstGeom>
          <a:noFill/>
          <a:ln w="9525">
            <a:solidFill>
              <a:srgbClr val="FFFF00"/>
            </a:solidFill>
            <a:round/>
            <a:headEnd/>
            <a:tailEnd/>
          </a:ln>
          <a:extLst>
            <a:ext uri="{909E8E84-426E-40DD-AFC4-6F175D3DCCD1}">
              <a14:hiddenFill xmlns:a14="http://schemas.microsoft.com/office/drawing/2010/main">
                <a:noFill/>
              </a14:hiddenFill>
            </a:ext>
          </a:extLst>
        </p:spPr>
      </p:cxnSp>
      <p:cxnSp>
        <p:nvCxnSpPr>
          <p:cNvPr id="84007" name="AutoShape 39">
            <a:extLst>
              <a:ext uri="{FF2B5EF4-FFF2-40B4-BE49-F238E27FC236}">
                <a16:creationId xmlns:a16="http://schemas.microsoft.com/office/drawing/2014/main" xmlns="" id="{0B0BF584-4906-40D3-BA95-CE3399E4CC44}"/>
              </a:ext>
            </a:extLst>
          </p:cNvPr>
          <p:cNvCxnSpPr>
            <a:cxnSpLocks noChangeShapeType="1"/>
            <a:stCxn id="83998" idx="4"/>
            <a:endCxn id="84002" idx="0"/>
          </p:cNvCxnSpPr>
          <p:nvPr/>
        </p:nvCxnSpPr>
        <p:spPr bwMode="auto">
          <a:xfrm>
            <a:off x="3200400" y="2571750"/>
            <a:ext cx="0" cy="45720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4008" name="AutoShape 40">
            <a:extLst>
              <a:ext uri="{FF2B5EF4-FFF2-40B4-BE49-F238E27FC236}">
                <a16:creationId xmlns:a16="http://schemas.microsoft.com/office/drawing/2014/main" xmlns="" id="{6DA7CEAF-811D-432F-99D1-39DFC9567AE6}"/>
              </a:ext>
            </a:extLst>
          </p:cNvPr>
          <p:cNvCxnSpPr>
            <a:cxnSpLocks noChangeShapeType="1"/>
            <a:stCxn id="83994" idx="4"/>
            <a:endCxn id="84000" idx="0"/>
          </p:cNvCxnSpPr>
          <p:nvPr/>
        </p:nvCxnSpPr>
        <p:spPr bwMode="auto">
          <a:xfrm>
            <a:off x="2628900" y="1885950"/>
            <a:ext cx="114300" cy="2400300"/>
          </a:xfrm>
          <a:prstGeom prst="straightConnector1">
            <a:avLst/>
          </a:prstGeom>
          <a:noFill/>
          <a:ln w="9525">
            <a:solidFill>
              <a:srgbClr val="FFFF00"/>
            </a:solidFill>
            <a:round/>
            <a:headEnd/>
            <a:tailEnd/>
          </a:ln>
          <a:extLst>
            <a:ext uri="{909E8E84-426E-40DD-AFC4-6F175D3DCCD1}">
              <a14:hiddenFill xmlns:a14="http://schemas.microsoft.com/office/drawing/2010/main">
                <a:noFill/>
              </a14:hiddenFill>
            </a:ext>
          </a:extLst>
        </p:spPr>
      </p:cxnSp>
      <p:cxnSp>
        <p:nvCxnSpPr>
          <p:cNvPr id="84009" name="AutoShape 41">
            <a:extLst>
              <a:ext uri="{FF2B5EF4-FFF2-40B4-BE49-F238E27FC236}">
                <a16:creationId xmlns:a16="http://schemas.microsoft.com/office/drawing/2014/main" xmlns="" id="{1D0E08D5-C081-403C-9A80-C01DB8EC0B01}"/>
              </a:ext>
            </a:extLst>
          </p:cNvPr>
          <p:cNvCxnSpPr>
            <a:cxnSpLocks noChangeShapeType="1"/>
            <a:stCxn id="83995" idx="3"/>
            <a:endCxn id="83998" idx="7"/>
          </p:cNvCxnSpPr>
          <p:nvPr/>
        </p:nvCxnSpPr>
        <p:spPr bwMode="auto">
          <a:xfrm flipH="1">
            <a:off x="3321844" y="1835944"/>
            <a:ext cx="385763" cy="442913"/>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4010" name="AutoShape 42">
            <a:extLst>
              <a:ext uri="{FF2B5EF4-FFF2-40B4-BE49-F238E27FC236}">
                <a16:creationId xmlns:a16="http://schemas.microsoft.com/office/drawing/2014/main" xmlns="" id="{E822C403-AF70-4C55-8C91-A169ADABBF0B}"/>
              </a:ext>
            </a:extLst>
          </p:cNvPr>
          <p:cNvCxnSpPr>
            <a:cxnSpLocks noChangeShapeType="1"/>
            <a:stCxn id="83995" idx="4"/>
            <a:endCxn id="84001" idx="0"/>
          </p:cNvCxnSpPr>
          <p:nvPr/>
        </p:nvCxnSpPr>
        <p:spPr bwMode="auto">
          <a:xfrm flipH="1">
            <a:off x="3771900" y="1885950"/>
            <a:ext cx="57150" cy="40005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84039" name="Rectangle 71">
            <a:extLst>
              <a:ext uri="{FF2B5EF4-FFF2-40B4-BE49-F238E27FC236}">
                <a16:creationId xmlns:a16="http://schemas.microsoft.com/office/drawing/2014/main" xmlns="" id="{44E28A01-A863-4F2C-8E79-11C0E9300F47}"/>
              </a:ext>
            </a:extLst>
          </p:cNvPr>
          <p:cNvSpPr>
            <a:spLocks noChangeArrowheads="1"/>
          </p:cNvSpPr>
          <p:nvPr/>
        </p:nvSpPr>
        <p:spPr bwMode="auto">
          <a:xfrm>
            <a:off x="4286250" y="0"/>
            <a:ext cx="57150" cy="5143500"/>
          </a:xfrm>
          <a:prstGeom prst="rect">
            <a:avLst/>
          </a:prstGeom>
          <a:solidFill>
            <a:schemeClr val="tx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sp>
        <p:nvSpPr>
          <p:cNvPr id="84040" name="Oval 72">
            <a:extLst>
              <a:ext uri="{FF2B5EF4-FFF2-40B4-BE49-F238E27FC236}">
                <a16:creationId xmlns:a16="http://schemas.microsoft.com/office/drawing/2014/main" xmlns="" id="{9A62459C-C8EF-4131-8D87-B7B6CD2F19CC}"/>
              </a:ext>
            </a:extLst>
          </p:cNvPr>
          <p:cNvSpPr>
            <a:spLocks noChangeArrowheads="1"/>
          </p:cNvSpPr>
          <p:nvPr/>
        </p:nvSpPr>
        <p:spPr bwMode="auto">
          <a:xfrm>
            <a:off x="3600450" y="3771900"/>
            <a:ext cx="342900" cy="342900"/>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sp>
        <p:nvSpPr>
          <p:cNvPr id="84042" name="Oval 74">
            <a:extLst>
              <a:ext uri="{FF2B5EF4-FFF2-40B4-BE49-F238E27FC236}">
                <a16:creationId xmlns:a16="http://schemas.microsoft.com/office/drawing/2014/main" xmlns="" id="{F6573AA4-1D4C-4694-9F87-B692CCFB5498}"/>
              </a:ext>
            </a:extLst>
          </p:cNvPr>
          <p:cNvSpPr>
            <a:spLocks noChangeArrowheads="1"/>
          </p:cNvSpPr>
          <p:nvPr/>
        </p:nvSpPr>
        <p:spPr bwMode="auto">
          <a:xfrm>
            <a:off x="1257300" y="2171700"/>
            <a:ext cx="342900" cy="342900"/>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cxnSp>
        <p:nvCxnSpPr>
          <p:cNvPr id="84043" name="AutoShape 75">
            <a:extLst>
              <a:ext uri="{FF2B5EF4-FFF2-40B4-BE49-F238E27FC236}">
                <a16:creationId xmlns:a16="http://schemas.microsoft.com/office/drawing/2014/main" xmlns="" id="{B6C4033E-231C-4FFD-82DC-69C69E108167}"/>
              </a:ext>
            </a:extLst>
          </p:cNvPr>
          <p:cNvCxnSpPr>
            <a:cxnSpLocks noChangeShapeType="1"/>
            <a:stCxn id="84000" idx="6"/>
            <a:endCxn id="84040" idx="3"/>
          </p:cNvCxnSpPr>
          <p:nvPr/>
        </p:nvCxnSpPr>
        <p:spPr bwMode="auto">
          <a:xfrm flipV="1">
            <a:off x="2914651" y="4064794"/>
            <a:ext cx="735806" cy="392906"/>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4045" name="AutoShape 77">
            <a:extLst>
              <a:ext uri="{FF2B5EF4-FFF2-40B4-BE49-F238E27FC236}">
                <a16:creationId xmlns:a16="http://schemas.microsoft.com/office/drawing/2014/main" xmlns="" id="{DA2EC8C2-AF2C-4C0E-9301-56F9A9AB122C}"/>
              </a:ext>
            </a:extLst>
          </p:cNvPr>
          <p:cNvCxnSpPr>
            <a:cxnSpLocks noChangeShapeType="1"/>
            <a:stCxn id="83999" idx="1"/>
            <a:endCxn id="84042" idx="5"/>
          </p:cNvCxnSpPr>
          <p:nvPr/>
        </p:nvCxnSpPr>
        <p:spPr bwMode="auto">
          <a:xfrm flipH="1" flipV="1">
            <a:off x="1550194" y="2464594"/>
            <a:ext cx="214313" cy="271463"/>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4046" name="AutoShape 78">
            <a:extLst>
              <a:ext uri="{FF2B5EF4-FFF2-40B4-BE49-F238E27FC236}">
                <a16:creationId xmlns:a16="http://schemas.microsoft.com/office/drawing/2014/main" xmlns="" id="{9B53D894-5375-4B70-A97F-3A3C62BD16D5}"/>
              </a:ext>
            </a:extLst>
          </p:cNvPr>
          <p:cNvCxnSpPr>
            <a:cxnSpLocks noChangeShapeType="1"/>
            <a:stCxn id="84040" idx="1"/>
            <a:endCxn id="84002" idx="5"/>
          </p:cNvCxnSpPr>
          <p:nvPr/>
        </p:nvCxnSpPr>
        <p:spPr bwMode="auto">
          <a:xfrm flipH="1" flipV="1">
            <a:off x="3321844" y="3321844"/>
            <a:ext cx="328613" cy="500063"/>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4047" name="AutoShape 79">
            <a:extLst>
              <a:ext uri="{FF2B5EF4-FFF2-40B4-BE49-F238E27FC236}">
                <a16:creationId xmlns:a16="http://schemas.microsoft.com/office/drawing/2014/main" xmlns="" id="{E2B35F8D-5324-437A-A121-73610CC49DCB}"/>
              </a:ext>
            </a:extLst>
          </p:cNvPr>
          <p:cNvCxnSpPr>
            <a:cxnSpLocks noChangeShapeType="1"/>
            <a:stCxn id="84001" idx="4"/>
            <a:endCxn id="84040" idx="0"/>
          </p:cNvCxnSpPr>
          <p:nvPr/>
        </p:nvCxnSpPr>
        <p:spPr bwMode="auto">
          <a:xfrm>
            <a:off x="3771900" y="2628900"/>
            <a:ext cx="0" cy="1143000"/>
          </a:xfrm>
          <a:prstGeom prst="straightConnector1">
            <a:avLst/>
          </a:prstGeom>
          <a:noFill/>
          <a:ln w="9525">
            <a:solidFill>
              <a:srgbClr val="FFFF00"/>
            </a:solidFill>
            <a:round/>
            <a:headEnd/>
            <a:tailEnd/>
          </a:ln>
          <a:extLst>
            <a:ext uri="{909E8E84-426E-40DD-AFC4-6F175D3DCCD1}">
              <a14:hiddenFill xmlns:a14="http://schemas.microsoft.com/office/drawing/2010/main">
                <a:noFill/>
              </a14:hiddenFill>
            </a:ext>
          </a:extLst>
        </p:spPr>
      </p:cxnSp>
      <p:cxnSp>
        <p:nvCxnSpPr>
          <p:cNvPr id="84048" name="AutoShape 80">
            <a:extLst>
              <a:ext uri="{FF2B5EF4-FFF2-40B4-BE49-F238E27FC236}">
                <a16:creationId xmlns:a16="http://schemas.microsoft.com/office/drawing/2014/main" xmlns="" id="{C6B2553C-FF95-45F2-AC3A-0C7725C44F29}"/>
              </a:ext>
            </a:extLst>
          </p:cNvPr>
          <p:cNvCxnSpPr>
            <a:cxnSpLocks noChangeShapeType="1"/>
            <a:stCxn id="84042" idx="7"/>
            <a:endCxn id="83994" idx="2"/>
          </p:cNvCxnSpPr>
          <p:nvPr/>
        </p:nvCxnSpPr>
        <p:spPr bwMode="auto">
          <a:xfrm flipV="1">
            <a:off x="1550194" y="1714501"/>
            <a:ext cx="907256" cy="507206"/>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84049" name="Text Box 81">
            <a:extLst>
              <a:ext uri="{FF2B5EF4-FFF2-40B4-BE49-F238E27FC236}">
                <a16:creationId xmlns:a16="http://schemas.microsoft.com/office/drawing/2014/main" xmlns="" id="{A3013EE5-7B5F-4A97-B672-A42802A4247E}"/>
              </a:ext>
            </a:extLst>
          </p:cNvPr>
          <p:cNvSpPr txBox="1">
            <a:spLocks noChangeArrowheads="1"/>
          </p:cNvSpPr>
          <p:nvPr/>
        </p:nvSpPr>
        <p:spPr bwMode="auto">
          <a:xfrm>
            <a:off x="1573392" y="2400300"/>
            <a:ext cx="258404"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1</a:t>
            </a:r>
          </a:p>
        </p:txBody>
      </p:sp>
      <p:sp>
        <p:nvSpPr>
          <p:cNvPr id="84050" name="Text Box 82">
            <a:extLst>
              <a:ext uri="{FF2B5EF4-FFF2-40B4-BE49-F238E27FC236}">
                <a16:creationId xmlns:a16="http://schemas.microsoft.com/office/drawing/2014/main" xmlns="" id="{4EE8B4B5-7F65-40EE-A2E6-129329383A3D}"/>
              </a:ext>
            </a:extLst>
          </p:cNvPr>
          <p:cNvSpPr txBox="1">
            <a:spLocks noChangeArrowheads="1"/>
          </p:cNvSpPr>
          <p:nvPr/>
        </p:nvSpPr>
        <p:spPr bwMode="auto">
          <a:xfrm>
            <a:off x="2944992" y="2686050"/>
            <a:ext cx="258404"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2</a:t>
            </a:r>
          </a:p>
        </p:txBody>
      </p:sp>
      <p:sp>
        <p:nvSpPr>
          <p:cNvPr id="84051" name="Text Box 83">
            <a:extLst>
              <a:ext uri="{FF2B5EF4-FFF2-40B4-BE49-F238E27FC236}">
                <a16:creationId xmlns:a16="http://schemas.microsoft.com/office/drawing/2014/main" xmlns="" id="{EB065296-7069-4232-A52F-91B6623E1C65}"/>
              </a:ext>
            </a:extLst>
          </p:cNvPr>
          <p:cNvSpPr txBox="1">
            <a:spLocks noChangeArrowheads="1"/>
          </p:cNvSpPr>
          <p:nvPr/>
        </p:nvSpPr>
        <p:spPr bwMode="auto">
          <a:xfrm>
            <a:off x="3402192" y="2743200"/>
            <a:ext cx="258404"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3</a:t>
            </a:r>
          </a:p>
        </p:txBody>
      </p:sp>
      <p:sp>
        <p:nvSpPr>
          <p:cNvPr id="84052" name="Text Box 84">
            <a:extLst>
              <a:ext uri="{FF2B5EF4-FFF2-40B4-BE49-F238E27FC236}">
                <a16:creationId xmlns:a16="http://schemas.microsoft.com/office/drawing/2014/main" xmlns="" id="{34EDA104-8852-47A5-A1C8-5518D84DAE23}"/>
              </a:ext>
            </a:extLst>
          </p:cNvPr>
          <p:cNvSpPr txBox="1">
            <a:spLocks noChangeArrowheads="1"/>
          </p:cNvSpPr>
          <p:nvPr/>
        </p:nvSpPr>
        <p:spPr bwMode="auto">
          <a:xfrm>
            <a:off x="3345042" y="1885950"/>
            <a:ext cx="258404"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2</a:t>
            </a:r>
          </a:p>
        </p:txBody>
      </p:sp>
      <p:sp>
        <p:nvSpPr>
          <p:cNvPr id="84053" name="Text Box 85">
            <a:extLst>
              <a:ext uri="{FF2B5EF4-FFF2-40B4-BE49-F238E27FC236}">
                <a16:creationId xmlns:a16="http://schemas.microsoft.com/office/drawing/2014/main" xmlns="" id="{E103CAAA-E9BE-48E7-B141-012AD34C985D}"/>
              </a:ext>
            </a:extLst>
          </p:cNvPr>
          <p:cNvSpPr txBox="1">
            <a:spLocks noChangeArrowheads="1"/>
          </p:cNvSpPr>
          <p:nvPr/>
        </p:nvSpPr>
        <p:spPr bwMode="auto">
          <a:xfrm>
            <a:off x="3802242" y="1943100"/>
            <a:ext cx="258404"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1</a:t>
            </a:r>
          </a:p>
        </p:txBody>
      </p:sp>
      <p:sp>
        <p:nvSpPr>
          <p:cNvPr id="84054" name="Text Box 86">
            <a:extLst>
              <a:ext uri="{FF2B5EF4-FFF2-40B4-BE49-F238E27FC236}">
                <a16:creationId xmlns:a16="http://schemas.microsoft.com/office/drawing/2014/main" xmlns="" id="{9C739404-C3C2-418C-BC7F-CE389F63CD6C}"/>
              </a:ext>
            </a:extLst>
          </p:cNvPr>
          <p:cNvSpPr txBox="1">
            <a:spLocks noChangeArrowheads="1"/>
          </p:cNvSpPr>
          <p:nvPr/>
        </p:nvSpPr>
        <p:spPr bwMode="auto">
          <a:xfrm>
            <a:off x="3402192" y="3371850"/>
            <a:ext cx="258404"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3</a:t>
            </a:r>
          </a:p>
        </p:txBody>
      </p:sp>
      <p:sp>
        <p:nvSpPr>
          <p:cNvPr id="84055" name="Text Box 87">
            <a:extLst>
              <a:ext uri="{FF2B5EF4-FFF2-40B4-BE49-F238E27FC236}">
                <a16:creationId xmlns:a16="http://schemas.microsoft.com/office/drawing/2014/main" xmlns="" id="{221FA534-7F0A-4268-90C5-3C4D6AFFEA1C}"/>
              </a:ext>
            </a:extLst>
          </p:cNvPr>
          <p:cNvSpPr txBox="1">
            <a:spLocks noChangeArrowheads="1"/>
          </p:cNvSpPr>
          <p:nvPr/>
        </p:nvSpPr>
        <p:spPr bwMode="auto">
          <a:xfrm>
            <a:off x="3745092" y="3028950"/>
            <a:ext cx="258404"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5</a:t>
            </a:r>
          </a:p>
        </p:txBody>
      </p:sp>
      <p:sp>
        <p:nvSpPr>
          <p:cNvPr id="84056" name="Text Box 88">
            <a:extLst>
              <a:ext uri="{FF2B5EF4-FFF2-40B4-BE49-F238E27FC236}">
                <a16:creationId xmlns:a16="http://schemas.microsoft.com/office/drawing/2014/main" xmlns="" id="{81C41F7D-26D9-4CD0-8B0A-D153536F6934}"/>
              </a:ext>
            </a:extLst>
          </p:cNvPr>
          <p:cNvSpPr txBox="1">
            <a:spLocks noChangeArrowheads="1"/>
          </p:cNvSpPr>
          <p:nvPr/>
        </p:nvSpPr>
        <p:spPr bwMode="auto">
          <a:xfrm>
            <a:off x="3287892" y="4229100"/>
            <a:ext cx="258404"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3</a:t>
            </a:r>
          </a:p>
        </p:txBody>
      </p:sp>
      <p:sp>
        <p:nvSpPr>
          <p:cNvPr id="84057" name="Text Box 89">
            <a:extLst>
              <a:ext uri="{FF2B5EF4-FFF2-40B4-BE49-F238E27FC236}">
                <a16:creationId xmlns:a16="http://schemas.microsoft.com/office/drawing/2014/main" xmlns="" id="{73586593-7021-4A8F-9FD5-DD9395A622BD}"/>
              </a:ext>
            </a:extLst>
          </p:cNvPr>
          <p:cNvSpPr txBox="1">
            <a:spLocks noChangeArrowheads="1"/>
          </p:cNvSpPr>
          <p:nvPr/>
        </p:nvSpPr>
        <p:spPr bwMode="auto">
          <a:xfrm>
            <a:off x="3002142" y="3657600"/>
            <a:ext cx="258404"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4</a:t>
            </a:r>
          </a:p>
        </p:txBody>
      </p:sp>
      <p:sp>
        <p:nvSpPr>
          <p:cNvPr id="84060" name="Text Box 92">
            <a:extLst>
              <a:ext uri="{FF2B5EF4-FFF2-40B4-BE49-F238E27FC236}">
                <a16:creationId xmlns:a16="http://schemas.microsoft.com/office/drawing/2014/main" xmlns="" id="{C99EAAE1-FF71-4C44-9D3A-0FD626EF5647}"/>
              </a:ext>
            </a:extLst>
          </p:cNvPr>
          <p:cNvSpPr txBox="1">
            <a:spLocks noChangeArrowheads="1"/>
          </p:cNvSpPr>
          <p:nvPr/>
        </p:nvSpPr>
        <p:spPr bwMode="auto">
          <a:xfrm>
            <a:off x="2202042" y="3371850"/>
            <a:ext cx="258404"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6</a:t>
            </a:r>
          </a:p>
        </p:txBody>
      </p:sp>
      <p:sp>
        <p:nvSpPr>
          <p:cNvPr id="84061" name="Text Box 93">
            <a:extLst>
              <a:ext uri="{FF2B5EF4-FFF2-40B4-BE49-F238E27FC236}">
                <a16:creationId xmlns:a16="http://schemas.microsoft.com/office/drawing/2014/main" xmlns="" id="{D9F45FC9-0294-4C6D-8881-B16FAB6431AB}"/>
              </a:ext>
            </a:extLst>
          </p:cNvPr>
          <p:cNvSpPr txBox="1">
            <a:spLocks noChangeArrowheads="1"/>
          </p:cNvSpPr>
          <p:nvPr/>
        </p:nvSpPr>
        <p:spPr bwMode="auto">
          <a:xfrm>
            <a:off x="1801992" y="1771650"/>
            <a:ext cx="258404"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4</a:t>
            </a:r>
          </a:p>
        </p:txBody>
      </p:sp>
      <p:sp>
        <p:nvSpPr>
          <p:cNvPr id="84062" name="Text Box 94">
            <a:extLst>
              <a:ext uri="{FF2B5EF4-FFF2-40B4-BE49-F238E27FC236}">
                <a16:creationId xmlns:a16="http://schemas.microsoft.com/office/drawing/2014/main" xmlns="" id="{8F66FC26-1C71-437F-A4F8-3E0446D79D50}"/>
              </a:ext>
            </a:extLst>
          </p:cNvPr>
          <p:cNvSpPr txBox="1">
            <a:spLocks noChangeArrowheads="1"/>
          </p:cNvSpPr>
          <p:nvPr/>
        </p:nvSpPr>
        <p:spPr bwMode="auto">
          <a:xfrm>
            <a:off x="2202042" y="2228850"/>
            <a:ext cx="258404"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4</a:t>
            </a:r>
          </a:p>
        </p:txBody>
      </p:sp>
      <p:sp>
        <p:nvSpPr>
          <p:cNvPr id="84063" name="Text Box 95">
            <a:extLst>
              <a:ext uri="{FF2B5EF4-FFF2-40B4-BE49-F238E27FC236}">
                <a16:creationId xmlns:a16="http://schemas.microsoft.com/office/drawing/2014/main" xmlns="" id="{F42FD6C5-81BA-4461-AC6A-22C696EFEE30}"/>
              </a:ext>
            </a:extLst>
          </p:cNvPr>
          <p:cNvSpPr txBox="1">
            <a:spLocks noChangeArrowheads="1"/>
          </p:cNvSpPr>
          <p:nvPr/>
        </p:nvSpPr>
        <p:spPr bwMode="auto">
          <a:xfrm>
            <a:off x="2655710" y="2914650"/>
            <a:ext cx="332143"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10</a:t>
            </a:r>
          </a:p>
        </p:txBody>
      </p:sp>
      <p:sp>
        <p:nvSpPr>
          <p:cNvPr id="84064" name="Text Box 96">
            <a:extLst>
              <a:ext uri="{FF2B5EF4-FFF2-40B4-BE49-F238E27FC236}">
                <a16:creationId xmlns:a16="http://schemas.microsoft.com/office/drawing/2014/main" xmlns="" id="{5B9E8577-4D02-47AC-A947-58E71776266D}"/>
              </a:ext>
            </a:extLst>
          </p:cNvPr>
          <p:cNvSpPr txBox="1">
            <a:spLocks noChangeArrowheads="1"/>
          </p:cNvSpPr>
          <p:nvPr/>
        </p:nvSpPr>
        <p:spPr bwMode="auto">
          <a:xfrm>
            <a:off x="1299319" y="2228850"/>
            <a:ext cx="264816"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A</a:t>
            </a:r>
          </a:p>
        </p:txBody>
      </p:sp>
      <p:sp>
        <p:nvSpPr>
          <p:cNvPr id="84065" name="Text Box 97">
            <a:extLst>
              <a:ext uri="{FF2B5EF4-FFF2-40B4-BE49-F238E27FC236}">
                <a16:creationId xmlns:a16="http://schemas.microsoft.com/office/drawing/2014/main" xmlns="" id="{13F00109-9212-45D2-94D0-E8FB617268B1}"/>
              </a:ext>
            </a:extLst>
          </p:cNvPr>
          <p:cNvSpPr txBox="1">
            <a:spLocks noChangeArrowheads="1"/>
          </p:cNvSpPr>
          <p:nvPr/>
        </p:nvSpPr>
        <p:spPr bwMode="auto">
          <a:xfrm>
            <a:off x="2495897" y="1600200"/>
            <a:ext cx="264816"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B</a:t>
            </a:r>
          </a:p>
        </p:txBody>
      </p:sp>
      <p:sp>
        <p:nvSpPr>
          <p:cNvPr id="84066" name="Text Box 98">
            <a:extLst>
              <a:ext uri="{FF2B5EF4-FFF2-40B4-BE49-F238E27FC236}">
                <a16:creationId xmlns:a16="http://schemas.microsoft.com/office/drawing/2014/main" xmlns="" id="{55265044-D00B-4352-BBDD-D2C92C345FD0}"/>
              </a:ext>
            </a:extLst>
          </p:cNvPr>
          <p:cNvSpPr txBox="1">
            <a:spLocks noChangeArrowheads="1"/>
          </p:cNvSpPr>
          <p:nvPr/>
        </p:nvSpPr>
        <p:spPr bwMode="auto">
          <a:xfrm>
            <a:off x="3696047" y="1600200"/>
            <a:ext cx="264816"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C</a:t>
            </a:r>
          </a:p>
        </p:txBody>
      </p:sp>
      <p:sp>
        <p:nvSpPr>
          <p:cNvPr id="84067" name="Text Box 99">
            <a:extLst>
              <a:ext uri="{FF2B5EF4-FFF2-40B4-BE49-F238E27FC236}">
                <a16:creationId xmlns:a16="http://schemas.microsoft.com/office/drawing/2014/main" xmlns="" id="{5EA74BCC-235F-4A49-A178-EABDDE71A219}"/>
              </a:ext>
            </a:extLst>
          </p:cNvPr>
          <p:cNvSpPr txBox="1">
            <a:spLocks noChangeArrowheads="1"/>
          </p:cNvSpPr>
          <p:nvPr/>
        </p:nvSpPr>
        <p:spPr bwMode="auto">
          <a:xfrm>
            <a:off x="1750908" y="2743200"/>
            <a:ext cx="276038"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D</a:t>
            </a:r>
          </a:p>
        </p:txBody>
      </p:sp>
      <p:sp>
        <p:nvSpPr>
          <p:cNvPr id="84068" name="Text Box 100">
            <a:extLst>
              <a:ext uri="{FF2B5EF4-FFF2-40B4-BE49-F238E27FC236}">
                <a16:creationId xmlns:a16="http://schemas.microsoft.com/office/drawing/2014/main" xmlns="" id="{00CC595D-A79A-411C-98E4-C64ABF67D37F}"/>
              </a:ext>
            </a:extLst>
          </p:cNvPr>
          <p:cNvSpPr txBox="1">
            <a:spLocks noChangeArrowheads="1"/>
          </p:cNvSpPr>
          <p:nvPr/>
        </p:nvSpPr>
        <p:spPr bwMode="auto">
          <a:xfrm>
            <a:off x="3065634" y="2286000"/>
            <a:ext cx="260008"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E</a:t>
            </a:r>
          </a:p>
        </p:txBody>
      </p:sp>
      <p:sp>
        <p:nvSpPr>
          <p:cNvPr id="84069" name="Text Box 101">
            <a:extLst>
              <a:ext uri="{FF2B5EF4-FFF2-40B4-BE49-F238E27FC236}">
                <a16:creationId xmlns:a16="http://schemas.microsoft.com/office/drawing/2014/main" xmlns="" id="{E310061E-C3DC-4023-9852-397E38760B56}"/>
              </a:ext>
            </a:extLst>
          </p:cNvPr>
          <p:cNvSpPr txBox="1">
            <a:spLocks noChangeArrowheads="1"/>
          </p:cNvSpPr>
          <p:nvPr/>
        </p:nvSpPr>
        <p:spPr bwMode="auto">
          <a:xfrm>
            <a:off x="3635966" y="2343150"/>
            <a:ext cx="255199"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F</a:t>
            </a:r>
          </a:p>
        </p:txBody>
      </p:sp>
      <p:sp>
        <p:nvSpPr>
          <p:cNvPr id="84070" name="Text Box 102">
            <a:extLst>
              <a:ext uri="{FF2B5EF4-FFF2-40B4-BE49-F238E27FC236}">
                <a16:creationId xmlns:a16="http://schemas.microsoft.com/office/drawing/2014/main" xmlns="" id="{E8432C04-9648-423F-8718-56B1D46EF79E}"/>
              </a:ext>
            </a:extLst>
          </p:cNvPr>
          <p:cNvSpPr txBox="1">
            <a:spLocks noChangeArrowheads="1"/>
          </p:cNvSpPr>
          <p:nvPr/>
        </p:nvSpPr>
        <p:spPr bwMode="auto">
          <a:xfrm>
            <a:off x="3066160" y="3086100"/>
            <a:ext cx="274435"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G</a:t>
            </a:r>
          </a:p>
        </p:txBody>
      </p:sp>
      <p:sp>
        <p:nvSpPr>
          <p:cNvPr id="84072" name="Text Box 104">
            <a:extLst>
              <a:ext uri="{FF2B5EF4-FFF2-40B4-BE49-F238E27FC236}">
                <a16:creationId xmlns:a16="http://schemas.microsoft.com/office/drawing/2014/main" xmlns="" id="{8C7844ED-A0A7-4720-8780-8BDAAA7657DD}"/>
              </a:ext>
            </a:extLst>
          </p:cNvPr>
          <p:cNvSpPr txBox="1">
            <a:spLocks noChangeArrowheads="1"/>
          </p:cNvSpPr>
          <p:nvPr/>
        </p:nvSpPr>
        <p:spPr bwMode="auto">
          <a:xfrm>
            <a:off x="3631503" y="3829050"/>
            <a:ext cx="23436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I</a:t>
            </a:r>
          </a:p>
        </p:txBody>
      </p:sp>
      <p:sp>
        <p:nvSpPr>
          <p:cNvPr id="84073" name="Text Box 105">
            <a:extLst>
              <a:ext uri="{FF2B5EF4-FFF2-40B4-BE49-F238E27FC236}">
                <a16:creationId xmlns:a16="http://schemas.microsoft.com/office/drawing/2014/main" xmlns="" id="{A004917B-E397-4E10-B166-05754F067C93}"/>
              </a:ext>
            </a:extLst>
          </p:cNvPr>
          <p:cNvSpPr txBox="1">
            <a:spLocks noChangeArrowheads="1"/>
          </p:cNvSpPr>
          <p:nvPr/>
        </p:nvSpPr>
        <p:spPr bwMode="auto">
          <a:xfrm>
            <a:off x="2603765" y="4343400"/>
            <a:ext cx="240772"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J</a:t>
            </a:r>
          </a:p>
        </p:txBody>
      </p:sp>
      <p:sp>
        <p:nvSpPr>
          <p:cNvPr id="84119" name="Text Box 151">
            <a:extLst>
              <a:ext uri="{FF2B5EF4-FFF2-40B4-BE49-F238E27FC236}">
                <a16:creationId xmlns:a16="http://schemas.microsoft.com/office/drawing/2014/main" xmlns="" id="{AEC4677A-C967-43F7-B91C-052ECC32E1A7}"/>
              </a:ext>
            </a:extLst>
          </p:cNvPr>
          <p:cNvSpPr txBox="1">
            <a:spLocks noChangeArrowheads="1"/>
          </p:cNvSpPr>
          <p:nvPr/>
        </p:nvSpPr>
        <p:spPr bwMode="auto">
          <a:xfrm>
            <a:off x="1771650" y="342900"/>
            <a:ext cx="2000250"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50000"/>
              </a:spcBef>
              <a:buClrTx/>
              <a:buSzTx/>
              <a:buFontTx/>
              <a:buNone/>
            </a:pPr>
            <a:r>
              <a:rPr lang="en-US" altLang="el-GR" sz="1350" dirty="0">
                <a:latin typeface="Arial Black" panose="020B0A04020102020204" pitchFamily="34" charset="0"/>
              </a:rPr>
              <a:t>Add Edge</a:t>
            </a:r>
          </a:p>
        </p:txBody>
      </p:sp>
      <p:sp>
        <p:nvSpPr>
          <p:cNvPr id="152" name="Oval 10">
            <a:extLst>
              <a:ext uri="{FF2B5EF4-FFF2-40B4-BE49-F238E27FC236}">
                <a16:creationId xmlns:a16="http://schemas.microsoft.com/office/drawing/2014/main" xmlns="" id="{4DC077C2-A8E1-4F5B-BE0B-8AE1D146F403}"/>
              </a:ext>
            </a:extLst>
          </p:cNvPr>
          <p:cNvSpPr>
            <a:spLocks noChangeAspect="1" noChangeArrowheads="1"/>
          </p:cNvSpPr>
          <p:nvPr/>
        </p:nvSpPr>
        <p:spPr bwMode="auto">
          <a:xfrm>
            <a:off x="4572000" y="971550"/>
            <a:ext cx="342900" cy="400637"/>
          </a:xfrm>
          <a:prstGeom prst="ellipse">
            <a:avLst/>
          </a:prstGeom>
          <a:solidFill>
            <a:schemeClr val="accent2"/>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sp>
        <p:nvSpPr>
          <p:cNvPr id="153" name="Oval 11">
            <a:extLst>
              <a:ext uri="{FF2B5EF4-FFF2-40B4-BE49-F238E27FC236}">
                <a16:creationId xmlns:a16="http://schemas.microsoft.com/office/drawing/2014/main" xmlns="" id="{4E3DB6F4-01E2-4426-8596-C33AEB77457E}"/>
              </a:ext>
            </a:extLst>
          </p:cNvPr>
          <p:cNvSpPr>
            <a:spLocks noChangeArrowheads="1"/>
          </p:cNvSpPr>
          <p:nvPr/>
        </p:nvSpPr>
        <p:spPr bwMode="auto">
          <a:xfrm>
            <a:off x="5772150" y="971550"/>
            <a:ext cx="342900" cy="400637"/>
          </a:xfrm>
          <a:prstGeom prst="ellipse">
            <a:avLst/>
          </a:prstGeom>
          <a:solidFill>
            <a:schemeClr val="accent2"/>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cxnSp>
        <p:nvCxnSpPr>
          <p:cNvPr id="154" name="AutoShape 12">
            <a:extLst>
              <a:ext uri="{FF2B5EF4-FFF2-40B4-BE49-F238E27FC236}">
                <a16:creationId xmlns:a16="http://schemas.microsoft.com/office/drawing/2014/main" xmlns="" id="{7E754393-51FE-47AA-8584-CC9CC5CC765C}"/>
              </a:ext>
            </a:extLst>
          </p:cNvPr>
          <p:cNvCxnSpPr>
            <a:cxnSpLocks noChangeShapeType="1"/>
            <a:stCxn id="152" idx="6"/>
            <a:endCxn id="153" idx="2"/>
          </p:cNvCxnSpPr>
          <p:nvPr/>
        </p:nvCxnSpPr>
        <p:spPr bwMode="auto">
          <a:xfrm>
            <a:off x="4914900" y="1171868"/>
            <a:ext cx="857250" cy="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155" name="Text Box 13">
            <a:extLst>
              <a:ext uri="{FF2B5EF4-FFF2-40B4-BE49-F238E27FC236}">
                <a16:creationId xmlns:a16="http://schemas.microsoft.com/office/drawing/2014/main" xmlns="" id="{B975C1C9-864E-4E21-99BE-0FD82AB4445D}"/>
              </a:ext>
            </a:extLst>
          </p:cNvPr>
          <p:cNvSpPr txBox="1">
            <a:spLocks noChangeArrowheads="1"/>
          </p:cNvSpPr>
          <p:nvPr/>
        </p:nvSpPr>
        <p:spPr bwMode="auto">
          <a:xfrm>
            <a:off x="5230992" y="971550"/>
            <a:ext cx="258404" cy="253916"/>
          </a:xfrm>
          <a:prstGeom prst="rect">
            <a:avLst/>
          </a:prstGeom>
          <a:solidFill>
            <a:schemeClr val="accent2"/>
          </a:solidFill>
          <a:ln>
            <a:noFill/>
          </a:ln>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2</a:t>
            </a:r>
          </a:p>
        </p:txBody>
      </p:sp>
      <p:sp>
        <p:nvSpPr>
          <p:cNvPr id="156" name="Oval 18">
            <a:extLst>
              <a:ext uri="{FF2B5EF4-FFF2-40B4-BE49-F238E27FC236}">
                <a16:creationId xmlns:a16="http://schemas.microsoft.com/office/drawing/2014/main" xmlns="" id="{8F1E1577-EFC3-43E6-9028-8814C85480B4}"/>
              </a:ext>
            </a:extLst>
          </p:cNvPr>
          <p:cNvSpPr>
            <a:spLocks noChangeAspect="1" noChangeArrowheads="1"/>
          </p:cNvSpPr>
          <p:nvPr/>
        </p:nvSpPr>
        <p:spPr bwMode="auto">
          <a:xfrm>
            <a:off x="6286500" y="971550"/>
            <a:ext cx="342900" cy="400637"/>
          </a:xfrm>
          <a:prstGeom prst="ellipse">
            <a:avLst/>
          </a:prstGeom>
          <a:solidFill>
            <a:schemeClr val="accent2"/>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sp>
        <p:nvSpPr>
          <p:cNvPr id="157" name="Oval 19">
            <a:extLst>
              <a:ext uri="{FF2B5EF4-FFF2-40B4-BE49-F238E27FC236}">
                <a16:creationId xmlns:a16="http://schemas.microsoft.com/office/drawing/2014/main" xmlns="" id="{090F9E35-0AB8-443C-8DD3-10F9D3394DDF}"/>
              </a:ext>
            </a:extLst>
          </p:cNvPr>
          <p:cNvSpPr>
            <a:spLocks noChangeArrowheads="1"/>
          </p:cNvSpPr>
          <p:nvPr/>
        </p:nvSpPr>
        <p:spPr bwMode="auto">
          <a:xfrm>
            <a:off x="7486650" y="971550"/>
            <a:ext cx="342900" cy="400637"/>
          </a:xfrm>
          <a:prstGeom prst="ellipse">
            <a:avLst/>
          </a:prstGeom>
          <a:solidFill>
            <a:schemeClr val="accent2"/>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cxnSp>
        <p:nvCxnSpPr>
          <p:cNvPr id="158" name="AutoShape 20">
            <a:extLst>
              <a:ext uri="{FF2B5EF4-FFF2-40B4-BE49-F238E27FC236}">
                <a16:creationId xmlns:a16="http://schemas.microsoft.com/office/drawing/2014/main" xmlns="" id="{E0F9365E-CC10-4AF4-8C65-FE8E6D4275D2}"/>
              </a:ext>
            </a:extLst>
          </p:cNvPr>
          <p:cNvCxnSpPr>
            <a:cxnSpLocks noChangeShapeType="1"/>
            <a:stCxn id="156" idx="6"/>
            <a:endCxn id="157" idx="2"/>
          </p:cNvCxnSpPr>
          <p:nvPr/>
        </p:nvCxnSpPr>
        <p:spPr bwMode="auto">
          <a:xfrm>
            <a:off x="6629400" y="1171868"/>
            <a:ext cx="857250" cy="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159" name="Text Box 21">
            <a:extLst>
              <a:ext uri="{FF2B5EF4-FFF2-40B4-BE49-F238E27FC236}">
                <a16:creationId xmlns:a16="http://schemas.microsoft.com/office/drawing/2014/main" xmlns="" id="{EBA160DC-4191-4AC6-A8FC-C37ABDB2B466}"/>
              </a:ext>
            </a:extLst>
          </p:cNvPr>
          <p:cNvSpPr txBox="1">
            <a:spLocks noChangeArrowheads="1"/>
          </p:cNvSpPr>
          <p:nvPr/>
        </p:nvSpPr>
        <p:spPr bwMode="auto">
          <a:xfrm>
            <a:off x="6945492" y="971550"/>
            <a:ext cx="258404" cy="253916"/>
          </a:xfrm>
          <a:prstGeom prst="rect">
            <a:avLst/>
          </a:prstGeom>
          <a:solidFill>
            <a:schemeClr val="accent2"/>
          </a:solidFill>
          <a:ln>
            <a:noFill/>
          </a:ln>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2</a:t>
            </a:r>
          </a:p>
        </p:txBody>
      </p:sp>
      <p:sp>
        <p:nvSpPr>
          <p:cNvPr id="160" name="Oval 22">
            <a:extLst>
              <a:ext uri="{FF2B5EF4-FFF2-40B4-BE49-F238E27FC236}">
                <a16:creationId xmlns:a16="http://schemas.microsoft.com/office/drawing/2014/main" xmlns="" id="{DC74A7BF-0D2F-4965-8756-38735A080FD3}"/>
              </a:ext>
            </a:extLst>
          </p:cNvPr>
          <p:cNvSpPr>
            <a:spLocks noChangeAspect="1" noChangeArrowheads="1"/>
          </p:cNvSpPr>
          <p:nvPr/>
        </p:nvSpPr>
        <p:spPr bwMode="auto">
          <a:xfrm>
            <a:off x="6282928" y="3215969"/>
            <a:ext cx="342900" cy="400637"/>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sp>
        <p:nvSpPr>
          <p:cNvPr id="161" name="Oval 23">
            <a:extLst>
              <a:ext uri="{FF2B5EF4-FFF2-40B4-BE49-F238E27FC236}">
                <a16:creationId xmlns:a16="http://schemas.microsoft.com/office/drawing/2014/main" xmlns="" id="{7B78F09B-4DB4-46E8-894C-E7289006AB69}"/>
              </a:ext>
            </a:extLst>
          </p:cNvPr>
          <p:cNvSpPr>
            <a:spLocks noChangeArrowheads="1"/>
          </p:cNvSpPr>
          <p:nvPr/>
        </p:nvSpPr>
        <p:spPr bwMode="auto">
          <a:xfrm>
            <a:off x="7483078" y="3215969"/>
            <a:ext cx="342900" cy="400637"/>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cxnSp>
        <p:nvCxnSpPr>
          <p:cNvPr id="162" name="AutoShape 24">
            <a:extLst>
              <a:ext uri="{FF2B5EF4-FFF2-40B4-BE49-F238E27FC236}">
                <a16:creationId xmlns:a16="http://schemas.microsoft.com/office/drawing/2014/main" xmlns="" id="{B2CFAB09-3DD7-4729-A81E-5E927E4646FE}"/>
              </a:ext>
            </a:extLst>
          </p:cNvPr>
          <p:cNvCxnSpPr>
            <a:cxnSpLocks noChangeShapeType="1"/>
            <a:stCxn id="160" idx="6"/>
            <a:endCxn id="161" idx="2"/>
          </p:cNvCxnSpPr>
          <p:nvPr/>
        </p:nvCxnSpPr>
        <p:spPr bwMode="auto">
          <a:xfrm>
            <a:off x="6625828" y="3416288"/>
            <a:ext cx="857250" cy="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163" name="Text Box 25">
            <a:extLst>
              <a:ext uri="{FF2B5EF4-FFF2-40B4-BE49-F238E27FC236}">
                <a16:creationId xmlns:a16="http://schemas.microsoft.com/office/drawing/2014/main" xmlns="" id="{8FBE3AEC-CD86-4338-BED5-061E4E10C76C}"/>
              </a:ext>
            </a:extLst>
          </p:cNvPr>
          <p:cNvSpPr txBox="1">
            <a:spLocks noChangeArrowheads="1"/>
          </p:cNvSpPr>
          <p:nvPr/>
        </p:nvSpPr>
        <p:spPr bwMode="auto">
          <a:xfrm>
            <a:off x="6941920" y="3215969"/>
            <a:ext cx="258404"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5</a:t>
            </a:r>
          </a:p>
        </p:txBody>
      </p:sp>
      <p:sp>
        <p:nvSpPr>
          <p:cNvPr id="164" name="Oval 26">
            <a:extLst>
              <a:ext uri="{FF2B5EF4-FFF2-40B4-BE49-F238E27FC236}">
                <a16:creationId xmlns:a16="http://schemas.microsoft.com/office/drawing/2014/main" xmlns="" id="{C6EE91E0-D9EE-4818-AD92-0A00F612D28E}"/>
              </a:ext>
            </a:extLst>
          </p:cNvPr>
          <p:cNvSpPr>
            <a:spLocks noChangeAspect="1" noChangeArrowheads="1"/>
          </p:cNvSpPr>
          <p:nvPr/>
        </p:nvSpPr>
        <p:spPr bwMode="auto">
          <a:xfrm>
            <a:off x="4580335" y="3186874"/>
            <a:ext cx="342900" cy="400637"/>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sp>
        <p:nvSpPr>
          <p:cNvPr id="165" name="Oval 27">
            <a:extLst>
              <a:ext uri="{FF2B5EF4-FFF2-40B4-BE49-F238E27FC236}">
                <a16:creationId xmlns:a16="http://schemas.microsoft.com/office/drawing/2014/main" xmlns="" id="{5D1B7651-D210-4FA6-AD4B-E390A55DAC26}"/>
              </a:ext>
            </a:extLst>
          </p:cNvPr>
          <p:cNvSpPr>
            <a:spLocks noChangeArrowheads="1"/>
          </p:cNvSpPr>
          <p:nvPr/>
        </p:nvSpPr>
        <p:spPr bwMode="auto">
          <a:xfrm>
            <a:off x="5780485" y="3186874"/>
            <a:ext cx="342900" cy="400637"/>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cxnSp>
        <p:nvCxnSpPr>
          <p:cNvPr id="166" name="AutoShape 28">
            <a:extLst>
              <a:ext uri="{FF2B5EF4-FFF2-40B4-BE49-F238E27FC236}">
                <a16:creationId xmlns:a16="http://schemas.microsoft.com/office/drawing/2014/main" xmlns="" id="{60F141D2-65F3-48CB-AF70-BECB8CE3BBF4}"/>
              </a:ext>
            </a:extLst>
          </p:cNvPr>
          <p:cNvCxnSpPr>
            <a:cxnSpLocks noChangeShapeType="1"/>
            <a:stCxn id="164" idx="6"/>
            <a:endCxn id="165" idx="2"/>
          </p:cNvCxnSpPr>
          <p:nvPr/>
        </p:nvCxnSpPr>
        <p:spPr bwMode="auto">
          <a:xfrm>
            <a:off x="4923235" y="3387192"/>
            <a:ext cx="857250" cy="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167" name="Text Box 29">
            <a:extLst>
              <a:ext uri="{FF2B5EF4-FFF2-40B4-BE49-F238E27FC236}">
                <a16:creationId xmlns:a16="http://schemas.microsoft.com/office/drawing/2014/main" xmlns="" id="{06382A18-E0C3-4A1F-B21E-CDE722517ECD}"/>
              </a:ext>
            </a:extLst>
          </p:cNvPr>
          <p:cNvSpPr txBox="1">
            <a:spLocks noChangeArrowheads="1"/>
          </p:cNvSpPr>
          <p:nvPr/>
        </p:nvSpPr>
        <p:spPr bwMode="auto">
          <a:xfrm>
            <a:off x="5239327" y="3186874"/>
            <a:ext cx="258404"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4</a:t>
            </a:r>
          </a:p>
        </p:txBody>
      </p:sp>
      <p:sp>
        <p:nvSpPr>
          <p:cNvPr id="168" name="Oval 30">
            <a:extLst>
              <a:ext uri="{FF2B5EF4-FFF2-40B4-BE49-F238E27FC236}">
                <a16:creationId xmlns:a16="http://schemas.microsoft.com/office/drawing/2014/main" xmlns="" id="{6F10A76E-C3BE-4362-A79F-CC06341CA7D2}"/>
              </a:ext>
            </a:extLst>
          </p:cNvPr>
          <p:cNvSpPr>
            <a:spLocks noChangeAspect="1" noChangeArrowheads="1"/>
          </p:cNvSpPr>
          <p:nvPr/>
        </p:nvSpPr>
        <p:spPr bwMode="auto">
          <a:xfrm>
            <a:off x="4576763" y="2059781"/>
            <a:ext cx="342900" cy="400637"/>
          </a:xfrm>
          <a:prstGeom prst="ellipse">
            <a:avLst/>
          </a:prstGeom>
          <a:solidFill>
            <a:srgbClr val="FFCA4F"/>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sp>
        <p:nvSpPr>
          <p:cNvPr id="169" name="Oval 31">
            <a:extLst>
              <a:ext uri="{FF2B5EF4-FFF2-40B4-BE49-F238E27FC236}">
                <a16:creationId xmlns:a16="http://schemas.microsoft.com/office/drawing/2014/main" xmlns="" id="{D74FF856-90EE-497A-9081-3EDC9A412045}"/>
              </a:ext>
            </a:extLst>
          </p:cNvPr>
          <p:cNvSpPr>
            <a:spLocks noChangeArrowheads="1"/>
          </p:cNvSpPr>
          <p:nvPr/>
        </p:nvSpPr>
        <p:spPr bwMode="auto">
          <a:xfrm>
            <a:off x="5776913" y="2059781"/>
            <a:ext cx="342900" cy="400637"/>
          </a:xfrm>
          <a:prstGeom prst="ellipse">
            <a:avLst/>
          </a:prstGeom>
          <a:solidFill>
            <a:srgbClr val="FFCA4F"/>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cxnSp>
        <p:nvCxnSpPr>
          <p:cNvPr id="170" name="AutoShape 32">
            <a:extLst>
              <a:ext uri="{FF2B5EF4-FFF2-40B4-BE49-F238E27FC236}">
                <a16:creationId xmlns:a16="http://schemas.microsoft.com/office/drawing/2014/main" xmlns="" id="{BED97A81-FEEB-409B-815D-68C0873624F5}"/>
              </a:ext>
            </a:extLst>
          </p:cNvPr>
          <p:cNvCxnSpPr>
            <a:cxnSpLocks noChangeShapeType="1"/>
            <a:stCxn id="168" idx="6"/>
            <a:endCxn id="169" idx="2"/>
          </p:cNvCxnSpPr>
          <p:nvPr/>
        </p:nvCxnSpPr>
        <p:spPr bwMode="auto">
          <a:xfrm>
            <a:off x="4919663" y="2260100"/>
            <a:ext cx="857250" cy="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171" name="Text Box 33">
            <a:extLst>
              <a:ext uri="{FF2B5EF4-FFF2-40B4-BE49-F238E27FC236}">
                <a16:creationId xmlns:a16="http://schemas.microsoft.com/office/drawing/2014/main" xmlns="" id="{C0865BB4-1F33-41DD-B3BA-D6BFDCAA46CD}"/>
              </a:ext>
            </a:extLst>
          </p:cNvPr>
          <p:cNvSpPr txBox="1">
            <a:spLocks noChangeArrowheads="1"/>
          </p:cNvSpPr>
          <p:nvPr/>
        </p:nvSpPr>
        <p:spPr bwMode="auto">
          <a:xfrm>
            <a:off x="5235755" y="2059781"/>
            <a:ext cx="258404" cy="253916"/>
          </a:xfrm>
          <a:prstGeom prst="rect">
            <a:avLst/>
          </a:prstGeom>
          <a:solidFill>
            <a:srgbClr val="FFCA4F"/>
          </a:solidFill>
          <a:ln>
            <a:noFill/>
          </a:ln>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3</a:t>
            </a:r>
          </a:p>
        </p:txBody>
      </p:sp>
      <p:sp>
        <p:nvSpPr>
          <p:cNvPr id="172" name="Oval 55">
            <a:extLst>
              <a:ext uri="{FF2B5EF4-FFF2-40B4-BE49-F238E27FC236}">
                <a16:creationId xmlns:a16="http://schemas.microsoft.com/office/drawing/2014/main" xmlns="" id="{F9E4E900-FAB6-4E56-927D-582141780E5B}"/>
              </a:ext>
            </a:extLst>
          </p:cNvPr>
          <p:cNvSpPr>
            <a:spLocks noChangeAspect="1" noChangeArrowheads="1"/>
          </p:cNvSpPr>
          <p:nvPr/>
        </p:nvSpPr>
        <p:spPr bwMode="auto">
          <a:xfrm>
            <a:off x="4590270" y="2634189"/>
            <a:ext cx="352521" cy="411878"/>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sp>
        <p:nvSpPr>
          <p:cNvPr id="173" name="Oval 56">
            <a:extLst>
              <a:ext uri="{FF2B5EF4-FFF2-40B4-BE49-F238E27FC236}">
                <a16:creationId xmlns:a16="http://schemas.microsoft.com/office/drawing/2014/main" xmlns="" id="{D0E83F3C-6861-484D-8778-68BBA810A3B4}"/>
              </a:ext>
            </a:extLst>
          </p:cNvPr>
          <p:cNvSpPr>
            <a:spLocks noChangeArrowheads="1"/>
          </p:cNvSpPr>
          <p:nvPr/>
        </p:nvSpPr>
        <p:spPr bwMode="auto">
          <a:xfrm>
            <a:off x="5790420" y="2634189"/>
            <a:ext cx="329393" cy="411878"/>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cxnSp>
        <p:nvCxnSpPr>
          <p:cNvPr id="174" name="AutoShape 57">
            <a:extLst>
              <a:ext uri="{FF2B5EF4-FFF2-40B4-BE49-F238E27FC236}">
                <a16:creationId xmlns:a16="http://schemas.microsoft.com/office/drawing/2014/main" xmlns="" id="{AFB4E3A7-D7A3-4578-B47B-ED0837A92ABF}"/>
              </a:ext>
            </a:extLst>
          </p:cNvPr>
          <p:cNvCxnSpPr>
            <a:cxnSpLocks noChangeShapeType="1"/>
            <a:stCxn id="172" idx="6"/>
            <a:endCxn id="173" idx="2"/>
          </p:cNvCxnSpPr>
          <p:nvPr/>
        </p:nvCxnSpPr>
        <p:spPr bwMode="auto">
          <a:xfrm>
            <a:off x="4942791" y="2840128"/>
            <a:ext cx="847629" cy="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175" name="Text Box 58">
            <a:extLst>
              <a:ext uri="{FF2B5EF4-FFF2-40B4-BE49-F238E27FC236}">
                <a16:creationId xmlns:a16="http://schemas.microsoft.com/office/drawing/2014/main" xmlns="" id="{3C6F6E18-CDAA-43D0-A57E-A52B62F07F04}"/>
              </a:ext>
            </a:extLst>
          </p:cNvPr>
          <p:cNvSpPr txBox="1">
            <a:spLocks noChangeArrowheads="1"/>
          </p:cNvSpPr>
          <p:nvPr/>
        </p:nvSpPr>
        <p:spPr bwMode="auto">
          <a:xfrm>
            <a:off x="5272499" y="2637330"/>
            <a:ext cx="151818"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4</a:t>
            </a:r>
          </a:p>
        </p:txBody>
      </p:sp>
      <p:sp>
        <p:nvSpPr>
          <p:cNvPr id="176" name="Oval 59">
            <a:extLst>
              <a:ext uri="{FF2B5EF4-FFF2-40B4-BE49-F238E27FC236}">
                <a16:creationId xmlns:a16="http://schemas.microsoft.com/office/drawing/2014/main" xmlns="" id="{95927784-F444-4F0C-9804-87D608B975D1}"/>
              </a:ext>
            </a:extLst>
          </p:cNvPr>
          <p:cNvSpPr>
            <a:spLocks noChangeAspect="1" noChangeArrowheads="1"/>
          </p:cNvSpPr>
          <p:nvPr/>
        </p:nvSpPr>
        <p:spPr bwMode="auto">
          <a:xfrm>
            <a:off x="6286500" y="3834355"/>
            <a:ext cx="342900" cy="400637"/>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sp>
        <p:nvSpPr>
          <p:cNvPr id="177" name="Oval 60">
            <a:extLst>
              <a:ext uri="{FF2B5EF4-FFF2-40B4-BE49-F238E27FC236}">
                <a16:creationId xmlns:a16="http://schemas.microsoft.com/office/drawing/2014/main" xmlns="" id="{797789E8-348D-4038-9D1B-BC2E5C85619D}"/>
              </a:ext>
            </a:extLst>
          </p:cNvPr>
          <p:cNvSpPr>
            <a:spLocks noChangeArrowheads="1"/>
          </p:cNvSpPr>
          <p:nvPr/>
        </p:nvSpPr>
        <p:spPr bwMode="auto">
          <a:xfrm>
            <a:off x="7486650" y="3834355"/>
            <a:ext cx="342900" cy="400637"/>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cxnSp>
        <p:nvCxnSpPr>
          <p:cNvPr id="178" name="AutoShape 61">
            <a:extLst>
              <a:ext uri="{FF2B5EF4-FFF2-40B4-BE49-F238E27FC236}">
                <a16:creationId xmlns:a16="http://schemas.microsoft.com/office/drawing/2014/main" xmlns="" id="{808F87FF-BE40-401F-9731-0BDA5DA57C58}"/>
              </a:ext>
            </a:extLst>
          </p:cNvPr>
          <p:cNvCxnSpPr>
            <a:cxnSpLocks noChangeShapeType="1"/>
            <a:stCxn id="176" idx="6"/>
            <a:endCxn id="177" idx="2"/>
          </p:cNvCxnSpPr>
          <p:nvPr/>
        </p:nvCxnSpPr>
        <p:spPr bwMode="auto">
          <a:xfrm>
            <a:off x="6629400" y="4034673"/>
            <a:ext cx="857250" cy="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179" name="Text Box 62">
            <a:extLst>
              <a:ext uri="{FF2B5EF4-FFF2-40B4-BE49-F238E27FC236}">
                <a16:creationId xmlns:a16="http://schemas.microsoft.com/office/drawing/2014/main" xmlns="" id="{CF69D355-375F-4255-926F-8831007B9F1D}"/>
              </a:ext>
            </a:extLst>
          </p:cNvPr>
          <p:cNvSpPr txBox="1">
            <a:spLocks noChangeArrowheads="1"/>
          </p:cNvSpPr>
          <p:nvPr/>
        </p:nvSpPr>
        <p:spPr bwMode="auto">
          <a:xfrm>
            <a:off x="6941960" y="3834355"/>
            <a:ext cx="332143"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10</a:t>
            </a:r>
          </a:p>
        </p:txBody>
      </p:sp>
      <p:sp>
        <p:nvSpPr>
          <p:cNvPr id="180" name="Oval 63">
            <a:extLst>
              <a:ext uri="{FF2B5EF4-FFF2-40B4-BE49-F238E27FC236}">
                <a16:creationId xmlns:a16="http://schemas.microsoft.com/office/drawing/2014/main" xmlns="" id="{C913DF8E-03B5-4E30-9A76-9F4DBA63DD37}"/>
              </a:ext>
            </a:extLst>
          </p:cNvPr>
          <p:cNvSpPr>
            <a:spLocks noChangeAspect="1" noChangeArrowheads="1"/>
          </p:cNvSpPr>
          <p:nvPr/>
        </p:nvSpPr>
        <p:spPr bwMode="auto">
          <a:xfrm>
            <a:off x="6286500" y="400050"/>
            <a:ext cx="342900" cy="400637"/>
          </a:xfrm>
          <a:prstGeom prst="ellipse">
            <a:avLst/>
          </a:prstGeom>
          <a:solidFill>
            <a:schemeClr val="accent2"/>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sp>
        <p:nvSpPr>
          <p:cNvPr id="181" name="Oval 64">
            <a:extLst>
              <a:ext uri="{FF2B5EF4-FFF2-40B4-BE49-F238E27FC236}">
                <a16:creationId xmlns:a16="http://schemas.microsoft.com/office/drawing/2014/main" xmlns="" id="{938B5CA0-A934-4848-A9CE-86E9C706EDDC}"/>
              </a:ext>
            </a:extLst>
          </p:cNvPr>
          <p:cNvSpPr>
            <a:spLocks noChangeArrowheads="1"/>
          </p:cNvSpPr>
          <p:nvPr/>
        </p:nvSpPr>
        <p:spPr bwMode="auto">
          <a:xfrm>
            <a:off x="7486650" y="400050"/>
            <a:ext cx="342900" cy="400637"/>
          </a:xfrm>
          <a:prstGeom prst="ellipse">
            <a:avLst/>
          </a:prstGeom>
          <a:solidFill>
            <a:schemeClr val="accent2"/>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cxnSp>
        <p:nvCxnSpPr>
          <p:cNvPr id="182" name="AutoShape 65">
            <a:extLst>
              <a:ext uri="{FF2B5EF4-FFF2-40B4-BE49-F238E27FC236}">
                <a16:creationId xmlns:a16="http://schemas.microsoft.com/office/drawing/2014/main" xmlns="" id="{4FC34BCB-499F-4003-B070-D0D55D1A9693}"/>
              </a:ext>
            </a:extLst>
          </p:cNvPr>
          <p:cNvCxnSpPr>
            <a:cxnSpLocks noChangeShapeType="1"/>
            <a:stCxn id="180" idx="6"/>
            <a:endCxn id="181" idx="2"/>
          </p:cNvCxnSpPr>
          <p:nvPr/>
        </p:nvCxnSpPr>
        <p:spPr bwMode="auto">
          <a:xfrm>
            <a:off x="6629400" y="600368"/>
            <a:ext cx="857250" cy="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183" name="Text Box 66">
            <a:extLst>
              <a:ext uri="{FF2B5EF4-FFF2-40B4-BE49-F238E27FC236}">
                <a16:creationId xmlns:a16="http://schemas.microsoft.com/office/drawing/2014/main" xmlns="" id="{1869E552-CD4B-4A36-971F-FBCE0D899B19}"/>
              </a:ext>
            </a:extLst>
          </p:cNvPr>
          <p:cNvSpPr txBox="1">
            <a:spLocks noChangeArrowheads="1"/>
          </p:cNvSpPr>
          <p:nvPr/>
        </p:nvSpPr>
        <p:spPr bwMode="auto">
          <a:xfrm>
            <a:off x="6945492" y="400050"/>
            <a:ext cx="258404" cy="253916"/>
          </a:xfrm>
          <a:prstGeom prst="rect">
            <a:avLst/>
          </a:prstGeom>
          <a:solidFill>
            <a:schemeClr val="accent2"/>
          </a:solidFill>
          <a:ln>
            <a:noFill/>
          </a:ln>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1</a:t>
            </a:r>
          </a:p>
        </p:txBody>
      </p:sp>
      <p:sp>
        <p:nvSpPr>
          <p:cNvPr id="184" name="Oval 67">
            <a:extLst>
              <a:ext uri="{FF2B5EF4-FFF2-40B4-BE49-F238E27FC236}">
                <a16:creationId xmlns:a16="http://schemas.microsoft.com/office/drawing/2014/main" xmlns="" id="{2FA7103E-9E65-4ECF-8194-6813D8120F4D}"/>
              </a:ext>
            </a:extLst>
          </p:cNvPr>
          <p:cNvSpPr>
            <a:spLocks noChangeAspect="1" noChangeArrowheads="1"/>
          </p:cNvSpPr>
          <p:nvPr/>
        </p:nvSpPr>
        <p:spPr bwMode="auto">
          <a:xfrm>
            <a:off x="4572000" y="3834355"/>
            <a:ext cx="342900" cy="400637"/>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sp>
        <p:nvSpPr>
          <p:cNvPr id="185" name="Oval 68">
            <a:extLst>
              <a:ext uri="{FF2B5EF4-FFF2-40B4-BE49-F238E27FC236}">
                <a16:creationId xmlns:a16="http://schemas.microsoft.com/office/drawing/2014/main" xmlns="" id="{9F830559-EAD3-4466-A0A6-18402C01BED0}"/>
              </a:ext>
            </a:extLst>
          </p:cNvPr>
          <p:cNvSpPr>
            <a:spLocks noChangeArrowheads="1"/>
          </p:cNvSpPr>
          <p:nvPr/>
        </p:nvSpPr>
        <p:spPr bwMode="auto">
          <a:xfrm>
            <a:off x="5772150" y="3834355"/>
            <a:ext cx="342900" cy="400637"/>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cxnSp>
        <p:nvCxnSpPr>
          <p:cNvPr id="186" name="AutoShape 69">
            <a:extLst>
              <a:ext uri="{FF2B5EF4-FFF2-40B4-BE49-F238E27FC236}">
                <a16:creationId xmlns:a16="http://schemas.microsoft.com/office/drawing/2014/main" xmlns="" id="{5F0C8E0B-C9B6-4E58-B5ED-2C32B0C6C56E}"/>
              </a:ext>
            </a:extLst>
          </p:cNvPr>
          <p:cNvCxnSpPr>
            <a:cxnSpLocks noChangeShapeType="1"/>
            <a:stCxn id="184" idx="6"/>
            <a:endCxn id="185" idx="2"/>
          </p:cNvCxnSpPr>
          <p:nvPr/>
        </p:nvCxnSpPr>
        <p:spPr bwMode="auto">
          <a:xfrm>
            <a:off x="4914900" y="4034673"/>
            <a:ext cx="857250" cy="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187" name="Text Box 70">
            <a:extLst>
              <a:ext uri="{FF2B5EF4-FFF2-40B4-BE49-F238E27FC236}">
                <a16:creationId xmlns:a16="http://schemas.microsoft.com/office/drawing/2014/main" xmlns="" id="{D31CCC5B-2518-41CD-8F96-EE4938565FC7}"/>
              </a:ext>
            </a:extLst>
          </p:cNvPr>
          <p:cNvSpPr txBox="1">
            <a:spLocks noChangeArrowheads="1"/>
          </p:cNvSpPr>
          <p:nvPr/>
        </p:nvSpPr>
        <p:spPr bwMode="auto">
          <a:xfrm>
            <a:off x="5230992" y="3834355"/>
            <a:ext cx="258404"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6</a:t>
            </a:r>
          </a:p>
        </p:txBody>
      </p:sp>
      <p:sp>
        <p:nvSpPr>
          <p:cNvPr id="188" name="Oval 71">
            <a:extLst>
              <a:ext uri="{FF2B5EF4-FFF2-40B4-BE49-F238E27FC236}">
                <a16:creationId xmlns:a16="http://schemas.microsoft.com/office/drawing/2014/main" xmlns="" id="{C2CFDBE5-5A4E-441E-B724-D9DE9B07D773}"/>
              </a:ext>
            </a:extLst>
          </p:cNvPr>
          <p:cNvSpPr>
            <a:spLocks noChangeAspect="1" noChangeArrowheads="1"/>
          </p:cNvSpPr>
          <p:nvPr/>
        </p:nvSpPr>
        <p:spPr bwMode="auto">
          <a:xfrm>
            <a:off x="4568463" y="1543050"/>
            <a:ext cx="342900" cy="400637"/>
          </a:xfrm>
          <a:prstGeom prst="ellipse">
            <a:avLst/>
          </a:prstGeom>
          <a:solidFill>
            <a:srgbClr val="FF0000"/>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sp>
        <p:nvSpPr>
          <p:cNvPr id="189" name="Oval 72">
            <a:extLst>
              <a:ext uri="{FF2B5EF4-FFF2-40B4-BE49-F238E27FC236}">
                <a16:creationId xmlns:a16="http://schemas.microsoft.com/office/drawing/2014/main" xmlns="" id="{28C702F3-9794-4E29-B2F2-BA70C93D4D8C}"/>
              </a:ext>
            </a:extLst>
          </p:cNvPr>
          <p:cNvSpPr>
            <a:spLocks noChangeArrowheads="1"/>
          </p:cNvSpPr>
          <p:nvPr/>
        </p:nvSpPr>
        <p:spPr bwMode="auto">
          <a:xfrm>
            <a:off x="5768613" y="1543050"/>
            <a:ext cx="342900" cy="400637"/>
          </a:xfrm>
          <a:prstGeom prst="ellipse">
            <a:avLst/>
          </a:prstGeom>
          <a:solidFill>
            <a:srgbClr val="FF0000"/>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cxnSp>
        <p:nvCxnSpPr>
          <p:cNvPr id="190" name="AutoShape 73">
            <a:extLst>
              <a:ext uri="{FF2B5EF4-FFF2-40B4-BE49-F238E27FC236}">
                <a16:creationId xmlns:a16="http://schemas.microsoft.com/office/drawing/2014/main" xmlns="" id="{0F0FB1B9-BD6D-44A6-8873-91963B219868}"/>
              </a:ext>
            </a:extLst>
          </p:cNvPr>
          <p:cNvCxnSpPr>
            <a:cxnSpLocks noChangeShapeType="1"/>
            <a:stCxn id="188" idx="6"/>
            <a:endCxn id="189" idx="2"/>
          </p:cNvCxnSpPr>
          <p:nvPr/>
        </p:nvCxnSpPr>
        <p:spPr bwMode="auto">
          <a:xfrm>
            <a:off x="4911363" y="1743368"/>
            <a:ext cx="857250" cy="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191" name="Text Box 74">
            <a:extLst>
              <a:ext uri="{FF2B5EF4-FFF2-40B4-BE49-F238E27FC236}">
                <a16:creationId xmlns:a16="http://schemas.microsoft.com/office/drawing/2014/main" xmlns="" id="{14A079D0-6DA7-4739-ADF9-4A832FDE0AFD}"/>
              </a:ext>
            </a:extLst>
          </p:cNvPr>
          <p:cNvSpPr txBox="1">
            <a:spLocks noChangeArrowheads="1"/>
          </p:cNvSpPr>
          <p:nvPr/>
        </p:nvSpPr>
        <p:spPr bwMode="auto">
          <a:xfrm>
            <a:off x="5227455" y="1543050"/>
            <a:ext cx="258404" cy="253916"/>
          </a:xfrm>
          <a:prstGeom prst="rect">
            <a:avLst/>
          </a:prstGeom>
          <a:solidFill>
            <a:srgbClr val="FF0000"/>
          </a:solidFill>
          <a:ln>
            <a:noFill/>
          </a:ln>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3</a:t>
            </a:r>
          </a:p>
        </p:txBody>
      </p:sp>
      <p:sp>
        <p:nvSpPr>
          <p:cNvPr id="192" name="Oval 75">
            <a:extLst>
              <a:ext uri="{FF2B5EF4-FFF2-40B4-BE49-F238E27FC236}">
                <a16:creationId xmlns:a16="http://schemas.microsoft.com/office/drawing/2014/main" xmlns="" id="{9E27C12F-AFC2-404A-9C55-6FE867A965BF}"/>
              </a:ext>
            </a:extLst>
          </p:cNvPr>
          <p:cNvSpPr>
            <a:spLocks noChangeAspect="1" noChangeArrowheads="1"/>
          </p:cNvSpPr>
          <p:nvPr/>
        </p:nvSpPr>
        <p:spPr bwMode="auto">
          <a:xfrm>
            <a:off x="6282929" y="1540669"/>
            <a:ext cx="342900" cy="400637"/>
          </a:xfrm>
          <a:prstGeom prst="ellipse">
            <a:avLst/>
          </a:prstGeom>
          <a:solidFill>
            <a:srgbClr val="FFCA4F"/>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sp>
        <p:nvSpPr>
          <p:cNvPr id="193" name="Oval 76">
            <a:extLst>
              <a:ext uri="{FF2B5EF4-FFF2-40B4-BE49-F238E27FC236}">
                <a16:creationId xmlns:a16="http://schemas.microsoft.com/office/drawing/2014/main" xmlns="" id="{550E9BCC-EE83-479F-815B-C607F0352D61}"/>
              </a:ext>
            </a:extLst>
          </p:cNvPr>
          <p:cNvSpPr>
            <a:spLocks noChangeArrowheads="1"/>
          </p:cNvSpPr>
          <p:nvPr/>
        </p:nvSpPr>
        <p:spPr bwMode="auto">
          <a:xfrm>
            <a:off x="7483079" y="1540669"/>
            <a:ext cx="342900" cy="400637"/>
          </a:xfrm>
          <a:prstGeom prst="ellipse">
            <a:avLst/>
          </a:prstGeom>
          <a:solidFill>
            <a:srgbClr val="FFCA4F"/>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cxnSp>
        <p:nvCxnSpPr>
          <p:cNvPr id="194" name="AutoShape 77">
            <a:extLst>
              <a:ext uri="{FF2B5EF4-FFF2-40B4-BE49-F238E27FC236}">
                <a16:creationId xmlns:a16="http://schemas.microsoft.com/office/drawing/2014/main" xmlns="" id="{C22CC472-88C3-45A2-9692-338D1A512741}"/>
              </a:ext>
            </a:extLst>
          </p:cNvPr>
          <p:cNvCxnSpPr>
            <a:cxnSpLocks noChangeShapeType="1"/>
            <a:stCxn id="192" idx="6"/>
            <a:endCxn id="193" idx="2"/>
          </p:cNvCxnSpPr>
          <p:nvPr/>
        </p:nvCxnSpPr>
        <p:spPr bwMode="auto">
          <a:xfrm>
            <a:off x="6625829" y="1740987"/>
            <a:ext cx="857250" cy="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195" name="Text Box 78">
            <a:extLst>
              <a:ext uri="{FF2B5EF4-FFF2-40B4-BE49-F238E27FC236}">
                <a16:creationId xmlns:a16="http://schemas.microsoft.com/office/drawing/2014/main" xmlns="" id="{AB537CBF-B162-4322-950F-8A5A49C3710E}"/>
              </a:ext>
            </a:extLst>
          </p:cNvPr>
          <p:cNvSpPr txBox="1">
            <a:spLocks noChangeArrowheads="1"/>
          </p:cNvSpPr>
          <p:nvPr/>
        </p:nvSpPr>
        <p:spPr bwMode="auto">
          <a:xfrm>
            <a:off x="6941921" y="1540669"/>
            <a:ext cx="258404" cy="253916"/>
          </a:xfrm>
          <a:prstGeom prst="rect">
            <a:avLst/>
          </a:prstGeom>
          <a:solidFill>
            <a:srgbClr val="FFCA4F"/>
          </a:solidFill>
          <a:ln>
            <a:noFill/>
          </a:ln>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3</a:t>
            </a:r>
          </a:p>
        </p:txBody>
      </p:sp>
      <p:sp>
        <p:nvSpPr>
          <p:cNvPr id="196" name="Text Box 122">
            <a:extLst>
              <a:ext uri="{FF2B5EF4-FFF2-40B4-BE49-F238E27FC236}">
                <a16:creationId xmlns:a16="http://schemas.microsoft.com/office/drawing/2014/main" xmlns="" id="{CB8C1D36-EFCC-4B71-9585-4918EA1A127B}"/>
              </a:ext>
            </a:extLst>
          </p:cNvPr>
          <p:cNvSpPr txBox="1">
            <a:spLocks noChangeArrowheads="1"/>
          </p:cNvSpPr>
          <p:nvPr/>
        </p:nvSpPr>
        <p:spPr bwMode="auto">
          <a:xfrm>
            <a:off x="4652183" y="2694480"/>
            <a:ext cx="156083"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B</a:t>
            </a:r>
          </a:p>
        </p:txBody>
      </p:sp>
      <p:sp>
        <p:nvSpPr>
          <p:cNvPr id="197" name="Text Box 124">
            <a:extLst>
              <a:ext uri="{FF2B5EF4-FFF2-40B4-BE49-F238E27FC236}">
                <a16:creationId xmlns:a16="http://schemas.microsoft.com/office/drawing/2014/main" xmlns="" id="{B2FB0ED2-37B6-4902-9AFB-44E7288DA3F1}"/>
              </a:ext>
            </a:extLst>
          </p:cNvPr>
          <p:cNvSpPr txBox="1">
            <a:spLocks noChangeArrowheads="1"/>
          </p:cNvSpPr>
          <p:nvPr/>
        </p:nvSpPr>
        <p:spPr bwMode="auto">
          <a:xfrm>
            <a:off x="6324947" y="3891505"/>
            <a:ext cx="264816"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B</a:t>
            </a:r>
          </a:p>
        </p:txBody>
      </p:sp>
      <p:sp>
        <p:nvSpPr>
          <p:cNvPr id="198" name="Text Box 125">
            <a:extLst>
              <a:ext uri="{FF2B5EF4-FFF2-40B4-BE49-F238E27FC236}">
                <a16:creationId xmlns:a16="http://schemas.microsoft.com/office/drawing/2014/main" xmlns="" id="{BE478101-4F35-484A-A3B2-181CF66137AC}"/>
              </a:ext>
            </a:extLst>
          </p:cNvPr>
          <p:cNvSpPr txBox="1">
            <a:spLocks noChangeArrowheads="1"/>
          </p:cNvSpPr>
          <p:nvPr/>
        </p:nvSpPr>
        <p:spPr bwMode="auto">
          <a:xfrm>
            <a:off x="5847571" y="2694545"/>
            <a:ext cx="167468"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D</a:t>
            </a:r>
          </a:p>
        </p:txBody>
      </p:sp>
      <p:sp>
        <p:nvSpPr>
          <p:cNvPr id="199" name="Text Box 127">
            <a:extLst>
              <a:ext uri="{FF2B5EF4-FFF2-40B4-BE49-F238E27FC236}">
                <a16:creationId xmlns:a16="http://schemas.microsoft.com/office/drawing/2014/main" xmlns="" id="{61681200-2E97-4292-B258-5C35902C54BE}"/>
              </a:ext>
            </a:extLst>
          </p:cNvPr>
          <p:cNvSpPr txBox="1">
            <a:spLocks noChangeArrowheads="1"/>
          </p:cNvSpPr>
          <p:nvPr/>
        </p:nvSpPr>
        <p:spPr bwMode="auto">
          <a:xfrm>
            <a:off x="7518665" y="3891505"/>
            <a:ext cx="240772"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J</a:t>
            </a:r>
          </a:p>
        </p:txBody>
      </p:sp>
      <p:sp>
        <p:nvSpPr>
          <p:cNvPr id="200" name="Text Box 128">
            <a:extLst>
              <a:ext uri="{FF2B5EF4-FFF2-40B4-BE49-F238E27FC236}">
                <a16:creationId xmlns:a16="http://schemas.microsoft.com/office/drawing/2014/main" xmlns="" id="{7A1049A5-D84F-4A99-B8C5-7B7A08049CBC}"/>
              </a:ext>
            </a:extLst>
          </p:cNvPr>
          <p:cNvSpPr txBox="1">
            <a:spLocks noChangeArrowheads="1"/>
          </p:cNvSpPr>
          <p:nvPr/>
        </p:nvSpPr>
        <p:spPr bwMode="auto">
          <a:xfrm>
            <a:off x="4610447" y="1028700"/>
            <a:ext cx="264816" cy="253916"/>
          </a:xfrm>
          <a:prstGeom prst="rect">
            <a:avLst/>
          </a:prstGeom>
          <a:solidFill>
            <a:schemeClr val="accent2"/>
          </a:solidFill>
          <a:ln>
            <a:noFill/>
          </a:ln>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C</a:t>
            </a:r>
          </a:p>
        </p:txBody>
      </p:sp>
      <p:sp>
        <p:nvSpPr>
          <p:cNvPr id="201" name="Text Box 129">
            <a:extLst>
              <a:ext uri="{FF2B5EF4-FFF2-40B4-BE49-F238E27FC236}">
                <a16:creationId xmlns:a16="http://schemas.microsoft.com/office/drawing/2014/main" xmlns="" id="{E3BE990A-5B9E-4B6E-9E54-E9222FEAB904}"/>
              </a:ext>
            </a:extLst>
          </p:cNvPr>
          <p:cNvSpPr txBox="1">
            <a:spLocks noChangeArrowheads="1"/>
          </p:cNvSpPr>
          <p:nvPr/>
        </p:nvSpPr>
        <p:spPr bwMode="auto">
          <a:xfrm>
            <a:off x="6324947" y="457200"/>
            <a:ext cx="264816" cy="253916"/>
          </a:xfrm>
          <a:prstGeom prst="rect">
            <a:avLst/>
          </a:prstGeom>
          <a:solidFill>
            <a:schemeClr val="accent2"/>
          </a:solidFill>
          <a:ln>
            <a:noFill/>
          </a:ln>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C</a:t>
            </a:r>
          </a:p>
        </p:txBody>
      </p:sp>
      <p:sp>
        <p:nvSpPr>
          <p:cNvPr id="202" name="Text Box 130">
            <a:extLst>
              <a:ext uri="{FF2B5EF4-FFF2-40B4-BE49-F238E27FC236}">
                <a16:creationId xmlns:a16="http://schemas.microsoft.com/office/drawing/2014/main" xmlns="" id="{3E8B5FFB-1D2C-43F8-8007-E249F4E8679A}"/>
              </a:ext>
            </a:extLst>
          </p:cNvPr>
          <p:cNvSpPr txBox="1">
            <a:spLocks noChangeArrowheads="1"/>
          </p:cNvSpPr>
          <p:nvPr/>
        </p:nvSpPr>
        <p:spPr bwMode="auto">
          <a:xfrm>
            <a:off x="5808834" y="1028700"/>
            <a:ext cx="260008" cy="253916"/>
          </a:xfrm>
          <a:prstGeom prst="rect">
            <a:avLst/>
          </a:prstGeom>
          <a:solidFill>
            <a:schemeClr val="accent2"/>
          </a:solidFill>
          <a:ln>
            <a:noFill/>
          </a:ln>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E</a:t>
            </a:r>
          </a:p>
        </p:txBody>
      </p:sp>
      <p:sp>
        <p:nvSpPr>
          <p:cNvPr id="203" name="Text Box 131">
            <a:extLst>
              <a:ext uri="{FF2B5EF4-FFF2-40B4-BE49-F238E27FC236}">
                <a16:creationId xmlns:a16="http://schemas.microsoft.com/office/drawing/2014/main" xmlns="" id="{A5A967D9-6329-4C3B-8853-741C22212648}"/>
              </a:ext>
            </a:extLst>
          </p:cNvPr>
          <p:cNvSpPr txBox="1">
            <a:spLocks noChangeArrowheads="1"/>
          </p:cNvSpPr>
          <p:nvPr/>
        </p:nvSpPr>
        <p:spPr bwMode="auto">
          <a:xfrm>
            <a:off x="7522166" y="457200"/>
            <a:ext cx="255199" cy="253916"/>
          </a:xfrm>
          <a:prstGeom prst="rect">
            <a:avLst/>
          </a:prstGeom>
          <a:solidFill>
            <a:schemeClr val="accent2"/>
          </a:solidFill>
          <a:ln>
            <a:noFill/>
          </a:ln>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F</a:t>
            </a:r>
          </a:p>
        </p:txBody>
      </p:sp>
      <p:sp>
        <p:nvSpPr>
          <p:cNvPr id="204" name="Text Box 132">
            <a:extLst>
              <a:ext uri="{FF2B5EF4-FFF2-40B4-BE49-F238E27FC236}">
                <a16:creationId xmlns:a16="http://schemas.microsoft.com/office/drawing/2014/main" xmlns="" id="{0F3042FD-7455-4FC4-9092-FABA7326D32D}"/>
              </a:ext>
            </a:extLst>
          </p:cNvPr>
          <p:cNvSpPr txBox="1">
            <a:spLocks noChangeArrowheads="1"/>
          </p:cNvSpPr>
          <p:nvPr/>
        </p:nvSpPr>
        <p:spPr bwMode="auto">
          <a:xfrm>
            <a:off x="4608408" y="3891505"/>
            <a:ext cx="276038"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D</a:t>
            </a:r>
          </a:p>
        </p:txBody>
      </p:sp>
      <p:sp>
        <p:nvSpPr>
          <p:cNvPr id="205" name="Text Box 135">
            <a:extLst>
              <a:ext uri="{FF2B5EF4-FFF2-40B4-BE49-F238E27FC236}">
                <a16:creationId xmlns:a16="http://schemas.microsoft.com/office/drawing/2014/main" xmlns="" id="{653505F8-F61D-4EC4-A22E-EDFF641EF6D4}"/>
              </a:ext>
            </a:extLst>
          </p:cNvPr>
          <p:cNvSpPr txBox="1">
            <a:spLocks noChangeArrowheads="1"/>
          </p:cNvSpPr>
          <p:nvPr/>
        </p:nvSpPr>
        <p:spPr bwMode="auto">
          <a:xfrm>
            <a:off x="5804165" y="3891505"/>
            <a:ext cx="240772"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J</a:t>
            </a:r>
          </a:p>
        </p:txBody>
      </p:sp>
      <p:sp>
        <p:nvSpPr>
          <p:cNvPr id="206" name="Text Box 136">
            <a:extLst>
              <a:ext uri="{FF2B5EF4-FFF2-40B4-BE49-F238E27FC236}">
                <a16:creationId xmlns:a16="http://schemas.microsoft.com/office/drawing/2014/main" xmlns="" id="{15B0BA3E-95B4-4BC5-9076-49117547F756}"/>
              </a:ext>
            </a:extLst>
          </p:cNvPr>
          <p:cNvSpPr txBox="1">
            <a:spLocks noChangeArrowheads="1"/>
          </p:cNvSpPr>
          <p:nvPr/>
        </p:nvSpPr>
        <p:spPr bwMode="auto">
          <a:xfrm>
            <a:off x="6323184" y="1028700"/>
            <a:ext cx="260008" cy="253916"/>
          </a:xfrm>
          <a:prstGeom prst="rect">
            <a:avLst/>
          </a:prstGeom>
          <a:solidFill>
            <a:schemeClr val="accent2"/>
          </a:solidFill>
          <a:ln>
            <a:noFill/>
          </a:ln>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E</a:t>
            </a:r>
          </a:p>
        </p:txBody>
      </p:sp>
      <p:sp>
        <p:nvSpPr>
          <p:cNvPr id="207" name="Text Box 137">
            <a:extLst>
              <a:ext uri="{FF2B5EF4-FFF2-40B4-BE49-F238E27FC236}">
                <a16:creationId xmlns:a16="http://schemas.microsoft.com/office/drawing/2014/main" xmlns="" id="{C14C062B-31DA-4CC2-A4DC-64BDD91D4F53}"/>
              </a:ext>
            </a:extLst>
          </p:cNvPr>
          <p:cNvSpPr txBox="1">
            <a:spLocks noChangeArrowheads="1"/>
          </p:cNvSpPr>
          <p:nvPr/>
        </p:nvSpPr>
        <p:spPr bwMode="auto">
          <a:xfrm>
            <a:off x="7523860" y="1028700"/>
            <a:ext cx="274435" cy="253916"/>
          </a:xfrm>
          <a:prstGeom prst="rect">
            <a:avLst/>
          </a:prstGeom>
          <a:solidFill>
            <a:schemeClr val="accent2"/>
          </a:solidFill>
          <a:ln>
            <a:noFill/>
          </a:ln>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G</a:t>
            </a:r>
          </a:p>
        </p:txBody>
      </p:sp>
      <p:sp>
        <p:nvSpPr>
          <p:cNvPr id="208" name="Text Box 138">
            <a:extLst>
              <a:ext uri="{FF2B5EF4-FFF2-40B4-BE49-F238E27FC236}">
                <a16:creationId xmlns:a16="http://schemas.microsoft.com/office/drawing/2014/main" xmlns="" id="{3FCA294D-32EA-4186-AF9E-E14148C36CBB}"/>
              </a:ext>
            </a:extLst>
          </p:cNvPr>
          <p:cNvSpPr txBox="1">
            <a:spLocks noChangeArrowheads="1"/>
          </p:cNvSpPr>
          <p:nvPr/>
        </p:nvSpPr>
        <p:spPr bwMode="auto">
          <a:xfrm>
            <a:off x="4603979" y="1600200"/>
            <a:ext cx="255199" cy="253916"/>
          </a:xfrm>
          <a:prstGeom prst="rect">
            <a:avLst/>
          </a:prstGeom>
          <a:solidFill>
            <a:srgbClr val="FF0000"/>
          </a:solidFill>
          <a:ln>
            <a:noFill/>
          </a:ln>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F</a:t>
            </a:r>
          </a:p>
        </p:txBody>
      </p:sp>
      <p:sp>
        <p:nvSpPr>
          <p:cNvPr id="209" name="Text Box 139">
            <a:extLst>
              <a:ext uri="{FF2B5EF4-FFF2-40B4-BE49-F238E27FC236}">
                <a16:creationId xmlns:a16="http://schemas.microsoft.com/office/drawing/2014/main" xmlns="" id="{86A8204F-5F09-4386-8126-DF0B053949E1}"/>
              </a:ext>
            </a:extLst>
          </p:cNvPr>
          <p:cNvSpPr txBox="1">
            <a:spLocks noChangeArrowheads="1"/>
          </p:cNvSpPr>
          <p:nvPr/>
        </p:nvSpPr>
        <p:spPr bwMode="auto">
          <a:xfrm>
            <a:off x="6318444" y="3273119"/>
            <a:ext cx="255199"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F</a:t>
            </a:r>
          </a:p>
        </p:txBody>
      </p:sp>
      <p:sp>
        <p:nvSpPr>
          <p:cNvPr id="210" name="Text Box 140">
            <a:extLst>
              <a:ext uri="{FF2B5EF4-FFF2-40B4-BE49-F238E27FC236}">
                <a16:creationId xmlns:a16="http://schemas.microsoft.com/office/drawing/2014/main" xmlns="" id="{F892C9EB-6661-493F-89C6-DFE05EEAF5C8}"/>
              </a:ext>
            </a:extLst>
          </p:cNvPr>
          <p:cNvSpPr txBox="1">
            <a:spLocks noChangeArrowheads="1"/>
          </p:cNvSpPr>
          <p:nvPr/>
        </p:nvSpPr>
        <p:spPr bwMode="auto">
          <a:xfrm>
            <a:off x="5805823" y="1600200"/>
            <a:ext cx="274435" cy="253916"/>
          </a:xfrm>
          <a:prstGeom prst="rect">
            <a:avLst/>
          </a:prstGeom>
          <a:solidFill>
            <a:srgbClr val="FF0000"/>
          </a:solidFill>
          <a:ln>
            <a:noFill/>
          </a:ln>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G</a:t>
            </a:r>
          </a:p>
        </p:txBody>
      </p:sp>
      <p:sp>
        <p:nvSpPr>
          <p:cNvPr id="211" name="Text Box 141">
            <a:extLst>
              <a:ext uri="{FF2B5EF4-FFF2-40B4-BE49-F238E27FC236}">
                <a16:creationId xmlns:a16="http://schemas.microsoft.com/office/drawing/2014/main" xmlns="" id="{06C500E1-6AAE-4072-BA1E-A7D25FB099B1}"/>
              </a:ext>
            </a:extLst>
          </p:cNvPr>
          <p:cNvSpPr txBox="1">
            <a:spLocks noChangeArrowheads="1"/>
          </p:cNvSpPr>
          <p:nvPr/>
        </p:nvSpPr>
        <p:spPr bwMode="auto">
          <a:xfrm>
            <a:off x="7514131" y="3273119"/>
            <a:ext cx="23436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I</a:t>
            </a:r>
          </a:p>
        </p:txBody>
      </p:sp>
      <p:sp>
        <p:nvSpPr>
          <p:cNvPr id="212" name="Text Box 142">
            <a:extLst>
              <a:ext uri="{FF2B5EF4-FFF2-40B4-BE49-F238E27FC236}">
                <a16:creationId xmlns:a16="http://schemas.microsoft.com/office/drawing/2014/main" xmlns="" id="{DCDFC1C2-23B1-4DFB-B3DA-9EF3231DD36F}"/>
              </a:ext>
            </a:extLst>
          </p:cNvPr>
          <p:cNvSpPr txBox="1">
            <a:spLocks noChangeArrowheads="1"/>
          </p:cNvSpPr>
          <p:nvPr/>
        </p:nvSpPr>
        <p:spPr bwMode="auto">
          <a:xfrm>
            <a:off x="6320138" y="1597819"/>
            <a:ext cx="274435" cy="253916"/>
          </a:xfrm>
          <a:prstGeom prst="rect">
            <a:avLst/>
          </a:prstGeom>
          <a:solidFill>
            <a:srgbClr val="FFCA4F"/>
          </a:solidFill>
          <a:ln>
            <a:noFill/>
          </a:ln>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G</a:t>
            </a:r>
          </a:p>
        </p:txBody>
      </p:sp>
      <p:sp>
        <p:nvSpPr>
          <p:cNvPr id="213" name="Text Box 143">
            <a:extLst>
              <a:ext uri="{FF2B5EF4-FFF2-40B4-BE49-F238E27FC236}">
                <a16:creationId xmlns:a16="http://schemas.microsoft.com/office/drawing/2014/main" xmlns="" id="{432D6C58-6C25-4B26-AA76-457953E0F75C}"/>
              </a:ext>
            </a:extLst>
          </p:cNvPr>
          <p:cNvSpPr txBox="1">
            <a:spLocks noChangeArrowheads="1"/>
          </p:cNvSpPr>
          <p:nvPr/>
        </p:nvSpPr>
        <p:spPr bwMode="auto">
          <a:xfrm>
            <a:off x="4617545" y="3244024"/>
            <a:ext cx="274435"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G</a:t>
            </a:r>
          </a:p>
        </p:txBody>
      </p:sp>
      <p:sp>
        <p:nvSpPr>
          <p:cNvPr id="214" name="Text Box 144">
            <a:extLst>
              <a:ext uri="{FF2B5EF4-FFF2-40B4-BE49-F238E27FC236}">
                <a16:creationId xmlns:a16="http://schemas.microsoft.com/office/drawing/2014/main" xmlns="" id="{D3B49FA7-48C9-4600-B72C-AC7B6201EF5D}"/>
              </a:ext>
            </a:extLst>
          </p:cNvPr>
          <p:cNvSpPr txBox="1">
            <a:spLocks noChangeArrowheads="1"/>
          </p:cNvSpPr>
          <p:nvPr/>
        </p:nvSpPr>
        <p:spPr bwMode="auto">
          <a:xfrm>
            <a:off x="7514132" y="1597819"/>
            <a:ext cx="234360" cy="253916"/>
          </a:xfrm>
          <a:prstGeom prst="rect">
            <a:avLst/>
          </a:prstGeom>
          <a:solidFill>
            <a:srgbClr val="FFCA4F"/>
          </a:solidFill>
          <a:ln>
            <a:noFill/>
          </a:ln>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I</a:t>
            </a:r>
          </a:p>
        </p:txBody>
      </p:sp>
      <p:sp>
        <p:nvSpPr>
          <p:cNvPr id="215" name="Text Box 145">
            <a:extLst>
              <a:ext uri="{FF2B5EF4-FFF2-40B4-BE49-F238E27FC236}">
                <a16:creationId xmlns:a16="http://schemas.microsoft.com/office/drawing/2014/main" xmlns="" id="{5E3B9822-EF72-4CA9-A027-A0F661F92B81}"/>
              </a:ext>
            </a:extLst>
          </p:cNvPr>
          <p:cNvSpPr txBox="1">
            <a:spLocks noChangeArrowheads="1"/>
          </p:cNvSpPr>
          <p:nvPr/>
        </p:nvSpPr>
        <p:spPr bwMode="auto">
          <a:xfrm>
            <a:off x="5812499" y="3244024"/>
            <a:ext cx="240772"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J</a:t>
            </a:r>
          </a:p>
        </p:txBody>
      </p:sp>
      <p:sp>
        <p:nvSpPr>
          <p:cNvPr id="216" name="Text Box 148">
            <a:extLst>
              <a:ext uri="{FF2B5EF4-FFF2-40B4-BE49-F238E27FC236}">
                <a16:creationId xmlns:a16="http://schemas.microsoft.com/office/drawing/2014/main" xmlns="" id="{CC585772-1A82-424D-8D3E-D0C5260DF641}"/>
              </a:ext>
            </a:extLst>
          </p:cNvPr>
          <p:cNvSpPr txBox="1">
            <a:spLocks noChangeArrowheads="1"/>
          </p:cNvSpPr>
          <p:nvPr/>
        </p:nvSpPr>
        <p:spPr bwMode="auto">
          <a:xfrm>
            <a:off x="5808927" y="2116931"/>
            <a:ext cx="240772" cy="253916"/>
          </a:xfrm>
          <a:prstGeom prst="rect">
            <a:avLst/>
          </a:prstGeom>
          <a:solidFill>
            <a:srgbClr val="FFCA4F"/>
          </a:solidFill>
          <a:ln>
            <a:noFill/>
          </a:ln>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J</a:t>
            </a:r>
          </a:p>
        </p:txBody>
      </p:sp>
      <p:sp>
        <p:nvSpPr>
          <p:cNvPr id="217" name="Text Box 149">
            <a:extLst>
              <a:ext uri="{FF2B5EF4-FFF2-40B4-BE49-F238E27FC236}">
                <a16:creationId xmlns:a16="http://schemas.microsoft.com/office/drawing/2014/main" xmlns="" id="{96D69A24-C581-4808-9706-ABBEF519F648}"/>
              </a:ext>
            </a:extLst>
          </p:cNvPr>
          <p:cNvSpPr txBox="1">
            <a:spLocks noChangeArrowheads="1"/>
          </p:cNvSpPr>
          <p:nvPr/>
        </p:nvSpPr>
        <p:spPr bwMode="auto">
          <a:xfrm>
            <a:off x="4607816" y="2116931"/>
            <a:ext cx="234360" cy="253916"/>
          </a:xfrm>
          <a:prstGeom prst="rect">
            <a:avLst/>
          </a:prstGeom>
          <a:solidFill>
            <a:srgbClr val="FFCA4F"/>
          </a:solidFill>
          <a:ln>
            <a:noFill/>
          </a:ln>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I</a:t>
            </a:r>
          </a:p>
        </p:txBody>
      </p:sp>
      <p:sp>
        <p:nvSpPr>
          <p:cNvPr id="218" name="Oval 157">
            <a:extLst>
              <a:ext uri="{FF2B5EF4-FFF2-40B4-BE49-F238E27FC236}">
                <a16:creationId xmlns:a16="http://schemas.microsoft.com/office/drawing/2014/main" xmlns="" id="{E55D1B0F-5FD7-4CEB-9C9B-EF757FA4FCE7}"/>
              </a:ext>
            </a:extLst>
          </p:cNvPr>
          <p:cNvSpPr>
            <a:spLocks noChangeAspect="1" noChangeArrowheads="1"/>
          </p:cNvSpPr>
          <p:nvPr/>
        </p:nvSpPr>
        <p:spPr bwMode="auto">
          <a:xfrm>
            <a:off x="4572000" y="400050"/>
            <a:ext cx="342900" cy="400637"/>
          </a:xfrm>
          <a:prstGeom prst="ellipse">
            <a:avLst/>
          </a:prstGeom>
          <a:solidFill>
            <a:schemeClr val="accent2"/>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sp>
        <p:nvSpPr>
          <p:cNvPr id="219" name="Oval 158">
            <a:extLst>
              <a:ext uri="{FF2B5EF4-FFF2-40B4-BE49-F238E27FC236}">
                <a16:creationId xmlns:a16="http://schemas.microsoft.com/office/drawing/2014/main" xmlns="" id="{184DFE47-DF6D-4C7E-B418-F11617161577}"/>
              </a:ext>
            </a:extLst>
          </p:cNvPr>
          <p:cNvSpPr>
            <a:spLocks noChangeArrowheads="1"/>
          </p:cNvSpPr>
          <p:nvPr/>
        </p:nvSpPr>
        <p:spPr bwMode="auto">
          <a:xfrm>
            <a:off x="5772150" y="400050"/>
            <a:ext cx="342900" cy="400637"/>
          </a:xfrm>
          <a:prstGeom prst="ellipse">
            <a:avLst/>
          </a:prstGeom>
          <a:solidFill>
            <a:schemeClr val="accent2"/>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cxnSp>
        <p:nvCxnSpPr>
          <p:cNvPr id="220" name="AutoShape 159">
            <a:extLst>
              <a:ext uri="{FF2B5EF4-FFF2-40B4-BE49-F238E27FC236}">
                <a16:creationId xmlns:a16="http://schemas.microsoft.com/office/drawing/2014/main" xmlns="" id="{47925E53-A578-4C3E-983E-C1AD53A4B4C3}"/>
              </a:ext>
            </a:extLst>
          </p:cNvPr>
          <p:cNvCxnSpPr>
            <a:cxnSpLocks noChangeShapeType="1"/>
            <a:stCxn id="218" idx="6"/>
            <a:endCxn id="219" idx="2"/>
          </p:cNvCxnSpPr>
          <p:nvPr/>
        </p:nvCxnSpPr>
        <p:spPr bwMode="auto">
          <a:xfrm>
            <a:off x="4914900" y="600368"/>
            <a:ext cx="857250" cy="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221" name="Text Box 160">
            <a:extLst>
              <a:ext uri="{FF2B5EF4-FFF2-40B4-BE49-F238E27FC236}">
                <a16:creationId xmlns:a16="http://schemas.microsoft.com/office/drawing/2014/main" xmlns="" id="{2939ECB5-9C30-48C4-9D4A-D7C003AC728C}"/>
              </a:ext>
            </a:extLst>
          </p:cNvPr>
          <p:cNvSpPr txBox="1">
            <a:spLocks noChangeArrowheads="1"/>
          </p:cNvSpPr>
          <p:nvPr/>
        </p:nvSpPr>
        <p:spPr bwMode="auto">
          <a:xfrm>
            <a:off x="5230992" y="400050"/>
            <a:ext cx="258404" cy="253916"/>
          </a:xfrm>
          <a:prstGeom prst="rect">
            <a:avLst/>
          </a:prstGeom>
          <a:solidFill>
            <a:schemeClr val="accent2"/>
          </a:solidFill>
          <a:ln>
            <a:noFill/>
          </a:ln>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1</a:t>
            </a:r>
          </a:p>
        </p:txBody>
      </p:sp>
      <p:sp>
        <p:nvSpPr>
          <p:cNvPr id="222" name="Text Box 161">
            <a:extLst>
              <a:ext uri="{FF2B5EF4-FFF2-40B4-BE49-F238E27FC236}">
                <a16:creationId xmlns:a16="http://schemas.microsoft.com/office/drawing/2014/main" xmlns="" id="{337A9617-C32C-4521-94C7-740AC5921534}"/>
              </a:ext>
            </a:extLst>
          </p:cNvPr>
          <p:cNvSpPr txBox="1">
            <a:spLocks noChangeArrowheads="1"/>
          </p:cNvSpPr>
          <p:nvPr/>
        </p:nvSpPr>
        <p:spPr bwMode="auto">
          <a:xfrm>
            <a:off x="4614019" y="457200"/>
            <a:ext cx="264816" cy="253916"/>
          </a:xfrm>
          <a:prstGeom prst="rect">
            <a:avLst/>
          </a:prstGeom>
          <a:solidFill>
            <a:schemeClr val="accent2"/>
          </a:solidFill>
          <a:ln>
            <a:noFill/>
          </a:ln>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A</a:t>
            </a:r>
          </a:p>
        </p:txBody>
      </p:sp>
      <p:sp>
        <p:nvSpPr>
          <p:cNvPr id="223" name="Text Box 162">
            <a:extLst>
              <a:ext uri="{FF2B5EF4-FFF2-40B4-BE49-F238E27FC236}">
                <a16:creationId xmlns:a16="http://schemas.microsoft.com/office/drawing/2014/main" xmlns="" id="{BE4221BF-6E41-4B89-BCF1-75374ADB1AB5}"/>
              </a:ext>
            </a:extLst>
          </p:cNvPr>
          <p:cNvSpPr txBox="1">
            <a:spLocks noChangeArrowheads="1"/>
          </p:cNvSpPr>
          <p:nvPr/>
        </p:nvSpPr>
        <p:spPr bwMode="auto">
          <a:xfrm>
            <a:off x="5808558" y="457200"/>
            <a:ext cx="276038" cy="253916"/>
          </a:xfrm>
          <a:prstGeom prst="rect">
            <a:avLst/>
          </a:prstGeom>
          <a:solidFill>
            <a:schemeClr val="accent2"/>
          </a:solidFill>
          <a:ln>
            <a:noFill/>
          </a:ln>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D</a:t>
            </a:r>
          </a:p>
        </p:txBody>
      </p:sp>
      <p:sp>
        <p:nvSpPr>
          <p:cNvPr id="224" name="Oval 163">
            <a:extLst>
              <a:ext uri="{FF2B5EF4-FFF2-40B4-BE49-F238E27FC236}">
                <a16:creationId xmlns:a16="http://schemas.microsoft.com/office/drawing/2014/main" xmlns="" id="{07A82EBE-1C69-48C6-A9E6-5812CF4775C9}"/>
              </a:ext>
            </a:extLst>
          </p:cNvPr>
          <p:cNvSpPr>
            <a:spLocks noChangeAspect="1" noChangeArrowheads="1"/>
          </p:cNvSpPr>
          <p:nvPr/>
        </p:nvSpPr>
        <p:spPr bwMode="auto">
          <a:xfrm>
            <a:off x="6278165" y="2643319"/>
            <a:ext cx="342900" cy="400637"/>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sp>
        <p:nvSpPr>
          <p:cNvPr id="225" name="Oval 164">
            <a:extLst>
              <a:ext uri="{FF2B5EF4-FFF2-40B4-BE49-F238E27FC236}">
                <a16:creationId xmlns:a16="http://schemas.microsoft.com/office/drawing/2014/main" xmlns="" id="{ADECEE6B-D470-49E2-8EE3-FB303C9248E0}"/>
              </a:ext>
            </a:extLst>
          </p:cNvPr>
          <p:cNvSpPr>
            <a:spLocks noChangeArrowheads="1"/>
          </p:cNvSpPr>
          <p:nvPr/>
        </p:nvSpPr>
        <p:spPr bwMode="auto">
          <a:xfrm>
            <a:off x="7478315" y="2643319"/>
            <a:ext cx="342900" cy="400637"/>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cxnSp>
        <p:nvCxnSpPr>
          <p:cNvPr id="226" name="AutoShape 165">
            <a:extLst>
              <a:ext uri="{FF2B5EF4-FFF2-40B4-BE49-F238E27FC236}">
                <a16:creationId xmlns:a16="http://schemas.microsoft.com/office/drawing/2014/main" xmlns="" id="{6F082F6A-49AF-4E11-96E1-FFBB2207ABFF}"/>
              </a:ext>
            </a:extLst>
          </p:cNvPr>
          <p:cNvCxnSpPr>
            <a:cxnSpLocks noChangeShapeType="1"/>
            <a:stCxn id="224" idx="6"/>
            <a:endCxn id="225" idx="2"/>
          </p:cNvCxnSpPr>
          <p:nvPr/>
        </p:nvCxnSpPr>
        <p:spPr bwMode="auto">
          <a:xfrm>
            <a:off x="6621065" y="2843637"/>
            <a:ext cx="857250" cy="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227" name="Text Box 166">
            <a:extLst>
              <a:ext uri="{FF2B5EF4-FFF2-40B4-BE49-F238E27FC236}">
                <a16:creationId xmlns:a16="http://schemas.microsoft.com/office/drawing/2014/main" xmlns="" id="{06E9FDD5-55C5-4F19-86E8-8559D4639B97}"/>
              </a:ext>
            </a:extLst>
          </p:cNvPr>
          <p:cNvSpPr txBox="1">
            <a:spLocks noChangeArrowheads="1"/>
          </p:cNvSpPr>
          <p:nvPr/>
        </p:nvSpPr>
        <p:spPr bwMode="auto">
          <a:xfrm>
            <a:off x="6937158" y="2643319"/>
            <a:ext cx="258404"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4</a:t>
            </a:r>
          </a:p>
        </p:txBody>
      </p:sp>
      <p:sp>
        <p:nvSpPr>
          <p:cNvPr id="228" name="Text Box 167">
            <a:extLst>
              <a:ext uri="{FF2B5EF4-FFF2-40B4-BE49-F238E27FC236}">
                <a16:creationId xmlns:a16="http://schemas.microsoft.com/office/drawing/2014/main" xmlns="" id="{1DFB16D6-7EEA-4B18-B059-53BBFD70CC1D}"/>
              </a:ext>
            </a:extLst>
          </p:cNvPr>
          <p:cNvSpPr txBox="1">
            <a:spLocks noChangeArrowheads="1"/>
          </p:cNvSpPr>
          <p:nvPr/>
        </p:nvSpPr>
        <p:spPr bwMode="auto">
          <a:xfrm>
            <a:off x="6316612" y="2700469"/>
            <a:ext cx="264816"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B</a:t>
            </a:r>
          </a:p>
        </p:txBody>
      </p:sp>
      <p:sp>
        <p:nvSpPr>
          <p:cNvPr id="229" name="Text Box 168">
            <a:extLst>
              <a:ext uri="{FF2B5EF4-FFF2-40B4-BE49-F238E27FC236}">
                <a16:creationId xmlns:a16="http://schemas.microsoft.com/office/drawing/2014/main" xmlns="" id="{D88B68D1-A708-4A2B-B03C-970AF00C919D}"/>
              </a:ext>
            </a:extLst>
          </p:cNvPr>
          <p:cNvSpPr txBox="1">
            <a:spLocks noChangeArrowheads="1"/>
          </p:cNvSpPr>
          <p:nvPr/>
        </p:nvSpPr>
        <p:spPr bwMode="auto">
          <a:xfrm>
            <a:off x="7516762" y="2700469"/>
            <a:ext cx="264816"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C</a:t>
            </a:r>
          </a:p>
        </p:txBody>
      </p:sp>
      <p:sp>
        <p:nvSpPr>
          <p:cNvPr id="230" name="Oval 169">
            <a:extLst>
              <a:ext uri="{FF2B5EF4-FFF2-40B4-BE49-F238E27FC236}">
                <a16:creationId xmlns:a16="http://schemas.microsoft.com/office/drawing/2014/main" xmlns="" id="{4673FE35-37EB-4323-996F-E59A537C3EA0}"/>
              </a:ext>
            </a:extLst>
          </p:cNvPr>
          <p:cNvSpPr>
            <a:spLocks noChangeAspect="1" noChangeArrowheads="1"/>
          </p:cNvSpPr>
          <p:nvPr/>
        </p:nvSpPr>
        <p:spPr bwMode="auto">
          <a:xfrm>
            <a:off x="6282928" y="2106215"/>
            <a:ext cx="342900" cy="400637"/>
          </a:xfrm>
          <a:prstGeom prst="ellipse">
            <a:avLst/>
          </a:prstGeom>
          <a:solidFill>
            <a:srgbClr val="FFCA4F"/>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sp>
        <p:nvSpPr>
          <p:cNvPr id="231" name="Oval 170">
            <a:extLst>
              <a:ext uri="{FF2B5EF4-FFF2-40B4-BE49-F238E27FC236}">
                <a16:creationId xmlns:a16="http://schemas.microsoft.com/office/drawing/2014/main" xmlns="" id="{E60D38AE-B5CD-4CCC-866F-CCE5052965AA}"/>
              </a:ext>
            </a:extLst>
          </p:cNvPr>
          <p:cNvSpPr>
            <a:spLocks noChangeArrowheads="1"/>
          </p:cNvSpPr>
          <p:nvPr/>
        </p:nvSpPr>
        <p:spPr bwMode="auto">
          <a:xfrm>
            <a:off x="7483078" y="2106215"/>
            <a:ext cx="342900" cy="400637"/>
          </a:xfrm>
          <a:prstGeom prst="ellipse">
            <a:avLst/>
          </a:prstGeom>
          <a:solidFill>
            <a:srgbClr val="FFCA4F"/>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cxnSp>
        <p:nvCxnSpPr>
          <p:cNvPr id="232" name="AutoShape 171">
            <a:extLst>
              <a:ext uri="{FF2B5EF4-FFF2-40B4-BE49-F238E27FC236}">
                <a16:creationId xmlns:a16="http://schemas.microsoft.com/office/drawing/2014/main" xmlns="" id="{F7FBD9D5-69CB-4621-8953-A7D7F22C9C6E}"/>
              </a:ext>
            </a:extLst>
          </p:cNvPr>
          <p:cNvCxnSpPr>
            <a:cxnSpLocks noChangeShapeType="1"/>
            <a:stCxn id="230" idx="6"/>
            <a:endCxn id="231" idx="2"/>
          </p:cNvCxnSpPr>
          <p:nvPr/>
        </p:nvCxnSpPr>
        <p:spPr bwMode="auto">
          <a:xfrm>
            <a:off x="6625828" y="2306534"/>
            <a:ext cx="857250" cy="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233" name="Text Box 172">
            <a:extLst>
              <a:ext uri="{FF2B5EF4-FFF2-40B4-BE49-F238E27FC236}">
                <a16:creationId xmlns:a16="http://schemas.microsoft.com/office/drawing/2014/main" xmlns="" id="{F5E15FB3-A2AB-40A2-90BE-7E7AFE13C043}"/>
              </a:ext>
            </a:extLst>
          </p:cNvPr>
          <p:cNvSpPr txBox="1">
            <a:spLocks noChangeArrowheads="1"/>
          </p:cNvSpPr>
          <p:nvPr/>
        </p:nvSpPr>
        <p:spPr bwMode="auto">
          <a:xfrm>
            <a:off x="6941920" y="2106215"/>
            <a:ext cx="258404" cy="253916"/>
          </a:xfrm>
          <a:prstGeom prst="rect">
            <a:avLst/>
          </a:prstGeom>
          <a:solidFill>
            <a:srgbClr val="FFCA4F"/>
          </a:solidFill>
          <a:ln>
            <a:noFill/>
          </a:ln>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4</a:t>
            </a:r>
          </a:p>
        </p:txBody>
      </p:sp>
      <p:sp>
        <p:nvSpPr>
          <p:cNvPr id="234" name="Text Box 173">
            <a:extLst>
              <a:ext uri="{FF2B5EF4-FFF2-40B4-BE49-F238E27FC236}">
                <a16:creationId xmlns:a16="http://schemas.microsoft.com/office/drawing/2014/main" xmlns="" id="{2BFCCCE3-1DC7-4C52-A671-B9BA60AD1ABE}"/>
              </a:ext>
            </a:extLst>
          </p:cNvPr>
          <p:cNvSpPr txBox="1">
            <a:spLocks noChangeArrowheads="1"/>
          </p:cNvSpPr>
          <p:nvPr/>
        </p:nvSpPr>
        <p:spPr bwMode="auto">
          <a:xfrm>
            <a:off x="6324947" y="2163365"/>
            <a:ext cx="264816" cy="253916"/>
          </a:xfrm>
          <a:prstGeom prst="rect">
            <a:avLst/>
          </a:prstGeom>
          <a:solidFill>
            <a:srgbClr val="FFCA4F"/>
          </a:solidFill>
          <a:ln>
            <a:noFill/>
          </a:ln>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A</a:t>
            </a:r>
          </a:p>
        </p:txBody>
      </p:sp>
      <p:sp>
        <p:nvSpPr>
          <p:cNvPr id="235" name="Text Box 174">
            <a:extLst>
              <a:ext uri="{FF2B5EF4-FFF2-40B4-BE49-F238E27FC236}">
                <a16:creationId xmlns:a16="http://schemas.microsoft.com/office/drawing/2014/main" xmlns="" id="{437B3F60-B8E8-4D45-B205-489C3F7330D1}"/>
              </a:ext>
            </a:extLst>
          </p:cNvPr>
          <p:cNvSpPr txBox="1">
            <a:spLocks noChangeArrowheads="1"/>
          </p:cNvSpPr>
          <p:nvPr/>
        </p:nvSpPr>
        <p:spPr bwMode="auto">
          <a:xfrm>
            <a:off x="7521524" y="2163365"/>
            <a:ext cx="264816" cy="253916"/>
          </a:xfrm>
          <a:prstGeom prst="rect">
            <a:avLst/>
          </a:prstGeom>
          <a:solidFill>
            <a:srgbClr val="FFCA4F"/>
          </a:solidFill>
          <a:ln>
            <a:noFill/>
          </a:ln>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B</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935B11D-BB91-3084-633A-3DA50AB79AAF}"/>
              </a:ext>
            </a:extLst>
          </p:cNvPr>
          <p:cNvSpPr>
            <a:spLocks noGrp="1"/>
          </p:cNvSpPr>
          <p:nvPr>
            <p:ph type="title"/>
          </p:nvPr>
        </p:nvSpPr>
        <p:spPr/>
        <p:txBody>
          <a:bodyPr>
            <a:normAutofit fontScale="90000"/>
          </a:bodyPr>
          <a:lstStyle/>
          <a:p>
            <a:endParaRPr lang="en-IN"/>
          </a:p>
        </p:txBody>
      </p:sp>
      <p:sp>
        <p:nvSpPr>
          <p:cNvPr id="3" name="Slide Number Placeholder 2">
            <a:extLst>
              <a:ext uri="{FF2B5EF4-FFF2-40B4-BE49-F238E27FC236}">
                <a16:creationId xmlns:a16="http://schemas.microsoft.com/office/drawing/2014/main" xmlns="" id="{EAB8CF1B-E077-6C1A-948D-2914DA9019E5}"/>
              </a:ext>
            </a:extLst>
          </p:cNvPr>
          <p:cNvSpPr>
            <a:spLocks noGrp="1"/>
          </p:cNvSpPr>
          <p:nvPr>
            <p:ph type="sldNum" sz="quarter" idx="12"/>
          </p:nvPr>
        </p:nvSpPr>
        <p:spPr/>
        <p:txBody>
          <a:bodyPr/>
          <a:lstStyle/>
          <a:p>
            <a:fld id="{520E7A73-4954-4178-82D3-5F2CDBE9B570}" type="slidenum">
              <a:rPr lang="en-IN" smtClean="0"/>
              <a:t>8</a:t>
            </a:fld>
            <a:endParaRPr lang="en-IN"/>
          </a:p>
        </p:txBody>
      </p:sp>
      <p:sp>
        <p:nvSpPr>
          <p:cNvPr id="4" name="Content Placeholder 3">
            <a:extLst>
              <a:ext uri="{FF2B5EF4-FFF2-40B4-BE49-F238E27FC236}">
                <a16:creationId xmlns:a16="http://schemas.microsoft.com/office/drawing/2014/main" xmlns="" id="{7033872B-6C51-DB64-89AE-32628731CB4A}"/>
              </a:ext>
            </a:extLst>
          </p:cNvPr>
          <p:cNvSpPr>
            <a:spLocks noGrp="1"/>
          </p:cNvSpPr>
          <p:nvPr>
            <p:ph sz="quarter" idx="1"/>
          </p:nvPr>
        </p:nvSpPr>
        <p:spPr/>
        <p:txBody>
          <a:bodyPr/>
          <a:lstStyle/>
          <a:p>
            <a:endParaRPr lang="en-IN"/>
          </a:p>
        </p:txBody>
      </p:sp>
      <p:pic>
        <p:nvPicPr>
          <p:cNvPr id="6" name="Picture 5">
            <a:extLst>
              <a:ext uri="{FF2B5EF4-FFF2-40B4-BE49-F238E27FC236}">
                <a16:creationId xmlns:a16="http://schemas.microsoft.com/office/drawing/2014/main" xmlns="" id="{DFD81B03-1472-CA53-0EF6-92FA46054F10}"/>
              </a:ext>
            </a:extLst>
          </p:cNvPr>
          <p:cNvPicPr>
            <a:picLocks noChangeAspect="1"/>
          </p:cNvPicPr>
          <p:nvPr/>
        </p:nvPicPr>
        <p:blipFill rotWithShape="1">
          <a:blip r:embed="rId2"/>
          <a:srcRect t="10000" r="833" b="4375"/>
          <a:stretch/>
        </p:blipFill>
        <p:spPr>
          <a:xfrm>
            <a:off x="914400" y="203982"/>
            <a:ext cx="7029450" cy="4453743"/>
          </a:xfrm>
          <a:prstGeom prst="rect">
            <a:avLst/>
          </a:prstGeom>
        </p:spPr>
      </p:pic>
    </p:spTree>
    <p:extLst>
      <p:ext uri="{BB962C8B-B14F-4D97-AF65-F5344CB8AC3E}">
        <p14:creationId xmlns:p14="http://schemas.microsoft.com/office/powerpoint/2010/main" val="71148794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018" name="Oval 26">
            <a:extLst>
              <a:ext uri="{FF2B5EF4-FFF2-40B4-BE49-F238E27FC236}">
                <a16:creationId xmlns:a16="http://schemas.microsoft.com/office/drawing/2014/main" xmlns="" id="{ACB313BB-8290-4F3C-AFAC-5F57CED446BF}"/>
              </a:ext>
            </a:extLst>
          </p:cNvPr>
          <p:cNvSpPr>
            <a:spLocks noChangeAspect="1" noChangeArrowheads="1"/>
          </p:cNvSpPr>
          <p:nvPr/>
        </p:nvSpPr>
        <p:spPr bwMode="auto">
          <a:xfrm>
            <a:off x="2457450" y="1543050"/>
            <a:ext cx="342900" cy="342900"/>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sp>
        <p:nvSpPr>
          <p:cNvPr id="85019" name="Oval 27">
            <a:extLst>
              <a:ext uri="{FF2B5EF4-FFF2-40B4-BE49-F238E27FC236}">
                <a16:creationId xmlns:a16="http://schemas.microsoft.com/office/drawing/2014/main" xmlns="" id="{91C3644C-8E62-4BEA-8BD2-2731C4F27B65}"/>
              </a:ext>
            </a:extLst>
          </p:cNvPr>
          <p:cNvSpPr>
            <a:spLocks noChangeArrowheads="1"/>
          </p:cNvSpPr>
          <p:nvPr/>
        </p:nvSpPr>
        <p:spPr bwMode="auto">
          <a:xfrm>
            <a:off x="3657600" y="1543050"/>
            <a:ext cx="342900" cy="342900"/>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cxnSp>
        <p:nvCxnSpPr>
          <p:cNvPr id="85020" name="AutoShape 28">
            <a:extLst>
              <a:ext uri="{FF2B5EF4-FFF2-40B4-BE49-F238E27FC236}">
                <a16:creationId xmlns:a16="http://schemas.microsoft.com/office/drawing/2014/main" xmlns="" id="{F5FBDD2C-F242-40F9-96D5-6503E32A89E0}"/>
              </a:ext>
            </a:extLst>
          </p:cNvPr>
          <p:cNvCxnSpPr>
            <a:cxnSpLocks noChangeShapeType="1"/>
            <a:stCxn id="85018" idx="6"/>
            <a:endCxn id="85019" idx="2"/>
          </p:cNvCxnSpPr>
          <p:nvPr/>
        </p:nvCxnSpPr>
        <p:spPr bwMode="auto">
          <a:xfrm>
            <a:off x="2800350" y="1714500"/>
            <a:ext cx="857250" cy="0"/>
          </a:xfrm>
          <a:prstGeom prst="straightConnector1">
            <a:avLst/>
          </a:prstGeom>
          <a:noFill/>
          <a:ln w="9525">
            <a:solidFill>
              <a:srgbClr val="FFFF00"/>
            </a:solidFill>
            <a:round/>
            <a:headEnd/>
            <a:tailEnd/>
          </a:ln>
          <a:extLst>
            <a:ext uri="{909E8E84-426E-40DD-AFC4-6F175D3DCCD1}">
              <a14:hiddenFill xmlns:a14="http://schemas.microsoft.com/office/drawing/2010/main">
                <a:noFill/>
              </a14:hiddenFill>
            </a:ext>
          </a:extLst>
        </p:spPr>
      </p:cxnSp>
      <p:sp>
        <p:nvSpPr>
          <p:cNvPr id="85021" name="Text Box 29">
            <a:extLst>
              <a:ext uri="{FF2B5EF4-FFF2-40B4-BE49-F238E27FC236}">
                <a16:creationId xmlns:a16="http://schemas.microsoft.com/office/drawing/2014/main" xmlns="" id="{C1B9FF10-8DBC-4ACF-88C8-4F4071FF6E97}"/>
              </a:ext>
            </a:extLst>
          </p:cNvPr>
          <p:cNvSpPr txBox="1">
            <a:spLocks noChangeArrowheads="1"/>
          </p:cNvSpPr>
          <p:nvPr/>
        </p:nvSpPr>
        <p:spPr bwMode="auto">
          <a:xfrm>
            <a:off x="3116442" y="1543050"/>
            <a:ext cx="258404"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4</a:t>
            </a:r>
          </a:p>
        </p:txBody>
      </p:sp>
      <p:sp>
        <p:nvSpPr>
          <p:cNvPr id="85022" name="Oval 30">
            <a:extLst>
              <a:ext uri="{FF2B5EF4-FFF2-40B4-BE49-F238E27FC236}">
                <a16:creationId xmlns:a16="http://schemas.microsoft.com/office/drawing/2014/main" xmlns="" id="{82B619A5-DA77-4505-B6B1-E92E63E35862}"/>
              </a:ext>
            </a:extLst>
          </p:cNvPr>
          <p:cNvSpPr>
            <a:spLocks noChangeArrowheads="1"/>
          </p:cNvSpPr>
          <p:nvPr/>
        </p:nvSpPr>
        <p:spPr bwMode="auto">
          <a:xfrm>
            <a:off x="3028950" y="2228850"/>
            <a:ext cx="342900" cy="342900"/>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sp>
        <p:nvSpPr>
          <p:cNvPr id="85023" name="Oval 31">
            <a:extLst>
              <a:ext uri="{FF2B5EF4-FFF2-40B4-BE49-F238E27FC236}">
                <a16:creationId xmlns:a16="http://schemas.microsoft.com/office/drawing/2014/main" xmlns="" id="{5AE65EA7-F590-477A-B129-E4A828118066}"/>
              </a:ext>
            </a:extLst>
          </p:cNvPr>
          <p:cNvSpPr>
            <a:spLocks noChangeArrowheads="1"/>
          </p:cNvSpPr>
          <p:nvPr/>
        </p:nvSpPr>
        <p:spPr bwMode="auto">
          <a:xfrm>
            <a:off x="1714500" y="2686050"/>
            <a:ext cx="342900" cy="342900"/>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sp>
        <p:nvSpPr>
          <p:cNvPr id="85024" name="Oval 32">
            <a:extLst>
              <a:ext uri="{FF2B5EF4-FFF2-40B4-BE49-F238E27FC236}">
                <a16:creationId xmlns:a16="http://schemas.microsoft.com/office/drawing/2014/main" xmlns="" id="{55BBCB57-289C-4328-9D28-1A2EC86EA969}"/>
              </a:ext>
            </a:extLst>
          </p:cNvPr>
          <p:cNvSpPr>
            <a:spLocks noChangeArrowheads="1"/>
          </p:cNvSpPr>
          <p:nvPr/>
        </p:nvSpPr>
        <p:spPr bwMode="auto">
          <a:xfrm>
            <a:off x="2571750" y="4286250"/>
            <a:ext cx="342900" cy="342900"/>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sp>
        <p:nvSpPr>
          <p:cNvPr id="85025" name="Oval 33">
            <a:extLst>
              <a:ext uri="{FF2B5EF4-FFF2-40B4-BE49-F238E27FC236}">
                <a16:creationId xmlns:a16="http://schemas.microsoft.com/office/drawing/2014/main" xmlns="" id="{E8523DD7-AEEE-4D4E-B7B4-B494A0335CA3}"/>
              </a:ext>
            </a:extLst>
          </p:cNvPr>
          <p:cNvSpPr>
            <a:spLocks noChangeArrowheads="1"/>
          </p:cNvSpPr>
          <p:nvPr/>
        </p:nvSpPr>
        <p:spPr bwMode="auto">
          <a:xfrm>
            <a:off x="3600450" y="2286000"/>
            <a:ext cx="342900" cy="342900"/>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sp>
        <p:nvSpPr>
          <p:cNvPr id="85026" name="Oval 34">
            <a:extLst>
              <a:ext uri="{FF2B5EF4-FFF2-40B4-BE49-F238E27FC236}">
                <a16:creationId xmlns:a16="http://schemas.microsoft.com/office/drawing/2014/main" xmlns="" id="{8DCEC1D3-FB61-4879-B52B-33F2F664190E}"/>
              </a:ext>
            </a:extLst>
          </p:cNvPr>
          <p:cNvSpPr>
            <a:spLocks noChangeArrowheads="1"/>
          </p:cNvSpPr>
          <p:nvPr/>
        </p:nvSpPr>
        <p:spPr bwMode="auto">
          <a:xfrm>
            <a:off x="3028950" y="3028950"/>
            <a:ext cx="342900" cy="342900"/>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cxnSp>
        <p:nvCxnSpPr>
          <p:cNvPr id="85027" name="AutoShape 35">
            <a:extLst>
              <a:ext uri="{FF2B5EF4-FFF2-40B4-BE49-F238E27FC236}">
                <a16:creationId xmlns:a16="http://schemas.microsoft.com/office/drawing/2014/main" xmlns="" id="{37C4C66A-AB75-4AED-88B6-2F8E41F4F21F}"/>
              </a:ext>
            </a:extLst>
          </p:cNvPr>
          <p:cNvCxnSpPr>
            <a:cxnSpLocks noChangeShapeType="1"/>
            <a:stCxn id="85018" idx="3"/>
            <a:endCxn id="85023" idx="7"/>
          </p:cNvCxnSpPr>
          <p:nvPr/>
        </p:nvCxnSpPr>
        <p:spPr bwMode="auto">
          <a:xfrm flipH="1">
            <a:off x="2007394" y="1835944"/>
            <a:ext cx="500063" cy="900113"/>
          </a:xfrm>
          <a:prstGeom prst="straightConnector1">
            <a:avLst/>
          </a:prstGeom>
          <a:noFill/>
          <a:ln w="9525">
            <a:solidFill>
              <a:srgbClr val="FF0000"/>
            </a:solidFill>
            <a:round/>
            <a:headEnd/>
            <a:tailEnd/>
          </a:ln>
          <a:extLst>
            <a:ext uri="{909E8E84-426E-40DD-AFC4-6F175D3DCCD1}">
              <a14:hiddenFill xmlns:a14="http://schemas.microsoft.com/office/drawing/2010/main">
                <a:noFill/>
              </a14:hiddenFill>
            </a:ext>
          </a:extLst>
        </p:spPr>
      </p:cxnSp>
      <p:cxnSp>
        <p:nvCxnSpPr>
          <p:cNvPr id="85028" name="AutoShape 36">
            <a:extLst>
              <a:ext uri="{FF2B5EF4-FFF2-40B4-BE49-F238E27FC236}">
                <a16:creationId xmlns:a16="http://schemas.microsoft.com/office/drawing/2014/main" xmlns="" id="{A0607DC4-7D25-487C-B8BA-B1E0D9678C39}"/>
              </a:ext>
            </a:extLst>
          </p:cNvPr>
          <p:cNvCxnSpPr>
            <a:cxnSpLocks noChangeShapeType="1"/>
            <a:stCxn id="85023" idx="5"/>
            <a:endCxn id="85024" idx="1"/>
          </p:cNvCxnSpPr>
          <p:nvPr/>
        </p:nvCxnSpPr>
        <p:spPr bwMode="auto">
          <a:xfrm>
            <a:off x="2007394" y="2978944"/>
            <a:ext cx="614363" cy="1357313"/>
          </a:xfrm>
          <a:prstGeom prst="straightConnector1">
            <a:avLst/>
          </a:prstGeom>
          <a:noFill/>
          <a:ln w="9525">
            <a:solidFill>
              <a:srgbClr val="FFFF00"/>
            </a:solidFill>
            <a:round/>
            <a:headEnd/>
            <a:tailEnd/>
          </a:ln>
          <a:extLst>
            <a:ext uri="{909E8E84-426E-40DD-AFC4-6F175D3DCCD1}">
              <a14:hiddenFill xmlns:a14="http://schemas.microsoft.com/office/drawing/2010/main">
                <a:noFill/>
              </a14:hiddenFill>
            </a:ext>
          </a:extLst>
        </p:spPr>
      </p:cxnSp>
      <p:cxnSp>
        <p:nvCxnSpPr>
          <p:cNvPr id="85029" name="AutoShape 37">
            <a:extLst>
              <a:ext uri="{FF2B5EF4-FFF2-40B4-BE49-F238E27FC236}">
                <a16:creationId xmlns:a16="http://schemas.microsoft.com/office/drawing/2014/main" xmlns="" id="{E2F67013-6E1C-4DEA-A7FD-25921A8A5C1C}"/>
              </a:ext>
            </a:extLst>
          </p:cNvPr>
          <p:cNvCxnSpPr>
            <a:cxnSpLocks noChangeShapeType="1"/>
            <a:stCxn id="85024" idx="7"/>
            <a:endCxn id="85026" idx="4"/>
          </p:cNvCxnSpPr>
          <p:nvPr/>
        </p:nvCxnSpPr>
        <p:spPr bwMode="auto">
          <a:xfrm flipV="1">
            <a:off x="2864644" y="3371851"/>
            <a:ext cx="335756" cy="964406"/>
          </a:xfrm>
          <a:prstGeom prst="straightConnector1">
            <a:avLst/>
          </a:prstGeom>
          <a:noFill/>
          <a:ln w="9525">
            <a:solidFill>
              <a:srgbClr val="FFFF00"/>
            </a:solidFill>
            <a:round/>
            <a:headEnd/>
            <a:tailEnd/>
          </a:ln>
          <a:extLst>
            <a:ext uri="{909E8E84-426E-40DD-AFC4-6F175D3DCCD1}">
              <a14:hiddenFill xmlns:a14="http://schemas.microsoft.com/office/drawing/2010/main">
                <a:noFill/>
              </a14:hiddenFill>
            </a:ext>
          </a:extLst>
        </p:spPr>
      </p:cxnSp>
      <p:cxnSp>
        <p:nvCxnSpPr>
          <p:cNvPr id="85030" name="AutoShape 38">
            <a:extLst>
              <a:ext uri="{FF2B5EF4-FFF2-40B4-BE49-F238E27FC236}">
                <a16:creationId xmlns:a16="http://schemas.microsoft.com/office/drawing/2014/main" xmlns="" id="{57909A28-4057-486E-A13D-E643C755E17A}"/>
              </a:ext>
            </a:extLst>
          </p:cNvPr>
          <p:cNvCxnSpPr>
            <a:cxnSpLocks noChangeShapeType="1"/>
            <a:stCxn id="85025" idx="3"/>
            <a:endCxn id="85026" idx="7"/>
          </p:cNvCxnSpPr>
          <p:nvPr/>
        </p:nvCxnSpPr>
        <p:spPr bwMode="auto">
          <a:xfrm flipH="1">
            <a:off x="3321844" y="2578894"/>
            <a:ext cx="328613" cy="500063"/>
          </a:xfrm>
          <a:prstGeom prst="straightConnector1">
            <a:avLst/>
          </a:prstGeom>
          <a:noFill/>
          <a:ln w="9525">
            <a:solidFill>
              <a:srgbClr val="FFFF00"/>
            </a:solidFill>
            <a:round/>
            <a:headEnd/>
            <a:tailEnd/>
          </a:ln>
          <a:extLst>
            <a:ext uri="{909E8E84-426E-40DD-AFC4-6F175D3DCCD1}">
              <a14:hiddenFill xmlns:a14="http://schemas.microsoft.com/office/drawing/2010/main">
                <a:noFill/>
              </a14:hiddenFill>
            </a:ext>
          </a:extLst>
        </p:spPr>
      </p:cxnSp>
      <p:cxnSp>
        <p:nvCxnSpPr>
          <p:cNvPr id="85031" name="AutoShape 39">
            <a:extLst>
              <a:ext uri="{FF2B5EF4-FFF2-40B4-BE49-F238E27FC236}">
                <a16:creationId xmlns:a16="http://schemas.microsoft.com/office/drawing/2014/main" xmlns="" id="{DAE9CE14-E0E8-4E55-BEAB-0D93DE49AC83}"/>
              </a:ext>
            </a:extLst>
          </p:cNvPr>
          <p:cNvCxnSpPr>
            <a:cxnSpLocks noChangeShapeType="1"/>
            <a:stCxn id="85022" idx="4"/>
            <a:endCxn id="85026" idx="0"/>
          </p:cNvCxnSpPr>
          <p:nvPr/>
        </p:nvCxnSpPr>
        <p:spPr bwMode="auto">
          <a:xfrm>
            <a:off x="3200400" y="2571750"/>
            <a:ext cx="0" cy="45720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5032" name="AutoShape 40">
            <a:extLst>
              <a:ext uri="{FF2B5EF4-FFF2-40B4-BE49-F238E27FC236}">
                <a16:creationId xmlns:a16="http://schemas.microsoft.com/office/drawing/2014/main" xmlns="" id="{51C5C35B-F105-4B29-A31E-3C35663C3798}"/>
              </a:ext>
            </a:extLst>
          </p:cNvPr>
          <p:cNvCxnSpPr>
            <a:cxnSpLocks noChangeShapeType="1"/>
            <a:stCxn id="85018" idx="4"/>
            <a:endCxn id="85024" idx="0"/>
          </p:cNvCxnSpPr>
          <p:nvPr/>
        </p:nvCxnSpPr>
        <p:spPr bwMode="auto">
          <a:xfrm>
            <a:off x="2628900" y="1885950"/>
            <a:ext cx="114300" cy="2400300"/>
          </a:xfrm>
          <a:prstGeom prst="straightConnector1">
            <a:avLst/>
          </a:prstGeom>
          <a:noFill/>
          <a:ln w="9525">
            <a:solidFill>
              <a:srgbClr val="FFFF00"/>
            </a:solidFill>
            <a:round/>
            <a:headEnd/>
            <a:tailEnd/>
          </a:ln>
          <a:extLst>
            <a:ext uri="{909E8E84-426E-40DD-AFC4-6F175D3DCCD1}">
              <a14:hiddenFill xmlns:a14="http://schemas.microsoft.com/office/drawing/2010/main">
                <a:noFill/>
              </a14:hiddenFill>
            </a:ext>
          </a:extLst>
        </p:spPr>
      </p:cxnSp>
      <p:cxnSp>
        <p:nvCxnSpPr>
          <p:cNvPr id="85033" name="AutoShape 41">
            <a:extLst>
              <a:ext uri="{FF2B5EF4-FFF2-40B4-BE49-F238E27FC236}">
                <a16:creationId xmlns:a16="http://schemas.microsoft.com/office/drawing/2014/main" xmlns="" id="{9FE6F2CA-152B-486E-BF6A-6BBD1BAB5411}"/>
              </a:ext>
            </a:extLst>
          </p:cNvPr>
          <p:cNvCxnSpPr>
            <a:cxnSpLocks noChangeShapeType="1"/>
            <a:stCxn id="85019" idx="3"/>
            <a:endCxn id="85022" idx="7"/>
          </p:cNvCxnSpPr>
          <p:nvPr/>
        </p:nvCxnSpPr>
        <p:spPr bwMode="auto">
          <a:xfrm flipH="1">
            <a:off x="3321844" y="1835944"/>
            <a:ext cx="385763" cy="442913"/>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5034" name="AutoShape 42">
            <a:extLst>
              <a:ext uri="{FF2B5EF4-FFF2-40B4-BE49-F238E27FC236}">
                <a16:creationId xmlns:a16="http://schemas.microsoft.com/office/drawing/2014/main" xmlns="" id="{42E637F8-2C27-4CD0-AF7B-E2F7EC520DF6}"/>
              </a:ext>
            </a:extLst>
          </p:cNvPr>
          <p:cNvCxnSpPr>
            <a:cxnSpLocks noChangeShapeType="1"/>
            <a:stCxn id="85019" idx="4"/>
            <a:endCxn id="85025" idx="0"/>
          </p:cNvCxnSpPr>
          <p:nvPr/>
        </p:nvCxnSpPr>
        <p:spPr bwMode="auto">
          <a:xfrm flipH="1">
            <a:off x="3771900" y="1885950"/>
            <a:ext cx="57150" cy="40005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85063" name="Rectangle 71">
            <a:extLst>
              <a:ext uri="{FF2B5EF4-FFF2-40B4-BE49-F238E27FC236}">
                <a16:creationId xmlns:a16="http://schemas.microsoft.com/office/drawing/2014/main" xmlns="" id="{5102737F-16C1-426A-8203-B41A5C71DDDE}"/>
              </a:ext>
            </a:extLst>
          </p:cNvPr>
          <p:cNvSpPr>
            <a:spLocks noChangeArrowheads="1"/>
          </p:cNvSpPr>
          <p:nvPr/>
        </p:nvSpPr>
        <p:spPr bwMode="auto">
          <a:xfrm>
            <a:off x="4286250" y="0"/>
            <a:ext cx="57150" cy="5143500"/>
          </a:xfrm>
          <a:prstGeom prst="rect">
            <a:avLst/>
          </a:prstGeom>
          <a:solidFill>
            <a:schemeClr val="tx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sp>
        <p:nvSpPr>
          <p:cNvPr id="85064" name="Oval 72">
            <a:extLst>
              <a:ext uri="{FF2B5EF4-FFF2-40B4-BE49-F238E27FC236}">
                <a16:creationId xmlns:a16="http://schemas.microsoft.com/office/drawing/2014/main" xmlns="" id="{D86832CC-2087-47CE-8EE0-A2686F44ACB6}"/>
              </a:ext>
            </a:extLst>
          </p:cNvPr>
          <p:cNvSpPr>
            <a:spLocks noChangeArrowheads="1"/>
          </p:cNvSpPr>
          <p:nvPr/>
        </p:nvSpPr>
        <p:spPr bwMode="auto">
          <a:xfrm>
            <a:off x="3600450" y="3771900"/>
            <a:ext cx="342900" cy="342900"/>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sp>
        <p:nvSpPr>
          <p:cNvPr id="85066" name="Oval 74">
            <a:extLst>
              <a:ext uri="{FF2B5EF4-FFF2-40B4-BE49-F238E27FC236}">
                <a16:creationId xmlns:a16="http://schemas.microsoft.com/office/drawing/2014/main" xmlns="" id="{BB6CA7E0-6342-48F3-B0B7-D0D3D3C068BA}"/>
              </a:ext>
            </a:extLst>
          </p:cNvPr>
          <p:cNvSpPr>
            <a:spLocks noChangeArrowheads="1"/>
          </p:cNvSpPr>
          <p:nvPr/>
        </p:nvSpPr>
        <p:spPr bwMode="auto">
          <a:xfrm>
            <a:off x="1257300" y="2171700"/>
            <a:ext cx="342900" cy="342900"/>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cxnSp>
        <p:nvCxnSpPr>
          <p:cNvPr id="85067" name="AutoShape 75">
            <a:extLst>
              <a:ext uri="{FF2B5EF4-FFF2-40B4-BE49-F238E27FC236}">
                <a16:creationId xmlns:a16="http://schemas.microsoft.com/office/drawing/2014/main" xmlns="" id="{AE4F117E-CE10-47FA-941D-C8A85EAA54FF}"/>
              </a:ext>
            </a:extLst>
          </p:cNvPr>
          <p:cNvCxnSpPr>
            <a:cxnSpLocks noChangeShapeType="1"/>
            <a:stCxn id="85024" idx="6"/>
            <a:endCxn id="85064" idx="3"/>
          </p:cNvCxnSpPr>
          <p:nvPr/>
        </p:nvCxnSpPr>
        <p:spPr bwMode="auto">
          <a:xfrm flipV="1">
            <a:off x="2914651" y="4064794"/>
            <a:ext cx="735806" cy="392906"/>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5069" name="AutoShape 77">
            <a:extLst>
              <a:ext uri="{FF2B5EF4-FFF2-40B4-BE49-F238E27FC236}">
                <a16:creationId xmlns:a16="http://schemas.microsoft.com/office/drawing/2014/main" xmlns="" id="{66345B01-F0DD-4068-A22C-393A1D017D44}"/>
              </a:ext>
            </a:extLst>
          </p:cNvPr>
          <p:cNvCxnSpPr>
            <a:cxnSpLocks noChangeShapeType="1"/>
            <a:stCxn id="85023" idx="1"/>
            <a:endCxn id="85066" idx="5"/>
          </p:cNvCxnSpPr>
          <p:nvPr/>
        </p:nvCxnSpPr>
        <p:spPr bwMode="auto">
          <a:xfrm flipH="1" flipV="1">
            <a:off x="1550194" y="2464594"/>
            <a:ext cx="214313" cy="271463"/>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5070" name="AutoShape 78">
            <a:extLst>
              <a:ext uri="{FF2B5EF4-FFF2-40B4-BE49-F238E27FC236}">
                <a16:creationId xmlns:a16="http://schemas.microsoft.com/office/drawing/2014/main" xmlns="" id="{81B1B4AD-3C42-4266-B577-A3650604136B}"/>
              </a:ext>
            </a:extLst>
          </p:cNvPr>
          <p:cNvCxnSpPr>
            <a:cxnSpLocks noChangeShapeType="1"/>
            <a:stCxn id="85064" idx="1"/>
            <a:endCxn id="85026" idx="5"/>
          </p:cNvCxnSpPr>
          <p:nvPr/>
        </p:nvCxnSpPr>
        <p:spPr bwMode="auto">
          <a:xfrm flipH="1" flipV="1">
            <a:off x="3321844" y="3321844"/>
            <a:ext cx="328613" cy="500063"/>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5071" name="AutoShape 79">
            <a:extLst>
              <a:ext uri="{FF2B5EF4-FFF2-40B4-BE49-F238E27FC236}">
                <a16:creationId xmlns:a16="http://schemas.microsoft.com/office/drawing/2014/main" xmlns="" id="{B83A3295-B5FB-4FB6-92E2-A8A27F442C86}"/>
              </a:ext>
            </a:extLst>
          </p:cNvPr>
          <p:cNvCxnSpPr>
            <a:cxnSpLocks noChangeShapeType="1"/>
            <a:stCxn id="85025" idx="4"/>
            <a:endCxn id="85064" idx="0"/>
          </p:cNvCxnSpPr>
          <p:nvPr/>
        </p:nvCxnSpPr>
        <p:spPr bwMode="auto">
          <a:xfrm>
            <a:off x="3771900" y="2628900"/>
            <a:ext cx="0" cy="1143000"/>
          </a:xfrm>
          <a:prstGeom prst="straightConnector1">
            <a:avLst/>
          </a:prstGeom>
          <a:noFill/>
          <a:ln w="9525">
            <a:solidFill>
              <a:srgbClr val="FFFF00"/>
            </a:solidFill>
            <a:round/>
            <a:headEnd/>
            <a:tailEnd/>
          </a:ln>
          <a:extLst>
            <a:ext uri="{909E8E84-426E-40DD-AFC4-6F175D3DCCD1}">
              <a14:hiddenFill xmlns:a14="http://schemas.microsoft.com/office/drawing/2010/main">
                <a:noFill/>
              </a14:hiddenFill>
            </a:ext>
          </a:extLst>
        </p:spPr>
      </p:cxnSp>
      <p:cxnSp>
        <p:nvCxnSpPr>
          <p:cNvPr id="85072" name="AutoShape 80">
            <a:extLst>
              <a:ext uri="{FF2B5EF4-FFF2-40B4-BE49-F238E27FC236}">
                <a16:creationId xmlns:a16="http://schemas.microsoft.com/office/drawing/2014/main" xmlns="" id="{89245137-5EEC-4E27-B7D0-CD72E0B2512D}"/>
              </a:ext>
            </a:extLst>
          </p:cNvPr>
          <p:cNvCxnSpPr>
            <a:cxnSpLocks noChangeShapeType="1"/>
            <a:stCxn id="85066" idx="7"/>
            <a:endCxn id="85018" idx="2"/>
          </p:cNvCxnSpPr>
          <p:nvPr/>
        </p:nvCxnSpPr>
        <p:spPr bwMode="auto">
          <a:xfrm flipV="1">
            <a:off x="1550194" y="1714501"/>
            <a:ext cx="907256" cy="507206"/>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85073" name="Text Box 81">
            <a:extLst>
              <a:ext uri="{FF2B5EF4-FFF2-40B4-BE49-F238E27FC236}">
                <a16:creationId xmlns:a16="http://schemas.microsoft.com/office/drawing/2014/main" xmlns="" id="{1E395C46-68DB-460E-8AEE-42B7E1555B63}"/>
              </a:ext>
            </a:extLst>
          </p:cNvPr>
          <p:cNvSpPr txBox="1">
            <a:spLocks noChangeArrowheads="1"/>
          </p:cNvSpPr>
          <p:nvPr/>
        </p:nvSpPr>
        <p:spPr bwMode="auto">
          <a:xfrm>
            <a:off x="1573392" y="2400300"/>
            <a:ext cx="258404"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1</a:t>
            </a:r>
          </a:p>
        </p:txBody>
      </p:sp>
      <p:sp>
        <p:nvSpPr>
          <p:cNvPr id="85074" name="Text Box 82">
            <a:extLst>
              <a:ext uri="{FF2B5EF4-FFF2-40B4-BE49-F238E27FC236}">
                <a16:creationId xmlns:a16="http://schemas.microsoft.com/office/drawing/2014/main" xmlns="" id="{84AD2648-AC5C-4E1B-A6DB-1E1A5BEE33EA}"/>
              </a:ext>
            </a:extLst>
          </p:cNvPr>
          <p:cNvSpPr txBox="1">
            <a:spLocks noChangeArrowheads="1"/>
          </p:cNvSpPr>
          <p:nvPr/>
        </p:nvSpPr>
        <p:spPr bwMode="auto">
          <a:xfrm>
            <a:off x="2944992" y="2686050"/>
            <a:ext cx="258404"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2</a:t>
            </a:r>
          </a:p>
        </p:txBody>
      </p:sp>
      <p:sp>
        <p:nvSpPr>
          <p:cNvPr id="85075" name="Text Box 83">
            <a:extLst>
              <a:ext uri="{FF2B5EF4-FFF2-40B4-BE49-F238E27FC236}">
                <a16:creationId xmlns:a16="http://schemas.microsoft.com/office/drawing/2014/main" xmlns="" id="{43D287C3-35C1-4EC7-9C0D-6208B6276EB5}"/>
              </a:ext>
            </a:extLst>
          </p:cNvPr>
          <p:cNvSpPr txBox="1">
            <a:spLocks noChangeArrowheads="1"/>
          </p:cNvSpPr>
          <p:nvPr/>
        </p:nvSpPr>
        <p:spPr bwMode="auto">
          <a:xfrm>
            <a:off x="3402192" y="2743200"/>
            <a:ext cx="258404"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3</a:t>
            </a:r>
          </a:p>
        </p:txBody>
      </p:sp>
      <p:sp>
        <p:nvSpPr>
          <p:cNvPr id="85076" name="Text Box 84">
            <a:extLst>
              <a:ext uri="{FF2B5EF4-FFF2-40B4-BE49-F238E27FC236}">
                <a16:creationId xmlns:a16="http://schemas.microsoft.com/office/drawing/2014/main" xmlns="" id="{049FE5A8-A9BE-4AE7-80BD-744ADF0DA176}"/>
              </a:ext>
            </a:extLst>
          </p:cNvPr>
          <p:cNvSpPr txBox="1">
            <a:spLocks noChangeArrowheads="1"/>
          </p:cNvSpPr>
          <p:nvPr/>
        </p:nvSpPr>
        <p:spPr bwMode="auto">
          <a:xfrm>
            <a:off x="3345042" y="1885950"/>
            <a:ext cx="258404"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2</a:t>
            </a:r>
          </a:p>
        </p:txBody>
      </p:sp>
      <p:sp>
        <p:nvSpPr>
          <p:cNvPr id="85077" name="Text Box 85">
            <a:extLst>
              <a:ext uri="{FF2B5EF4-FFF2-40B4-BE49-F238E27FC236}">
                <a16:creationId xmlns:a16="http://schemas.microsoft.com/office/drawing/2014/main" xmlns="" id="{6A122013-48FC-4C6A-94F8-7638C7F28BE3}"/>
              </a:ext>
            </a:extLst>
          </p:cNvPr>
          <p:cNvSpPr txBox="1">
            <a:spLocks noChangeArrowheads="1"/>
          </p:cNvSpPr>
          <p:nvPr/>
        </p:nvSpPr>
        <p:spPr bwMode="auto">
          <a:xfrm>
            <a:off x="3802242" y="1943100"/>
            <a:ext cx="258404"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1</a:t>
            </a:r>
          </a:p>
        </p:txBody>
      </p:sp>
      <p:sp>
        <p:nvSpPr>
          <p:cNvPr id="85078" name="Text Box 86">
            <a:extLst>
              <a:ext uri="{FF2B5EF4-FFF2-40B4-BE49-F238E27FC236}">
                <a16:creationId xmlns:a16="http://schemas.microsoft.com/office/drawing/2014/main" xmlns="" id="{63C60542-F34C-4A33-B8AC-5D35DFC7704C}"/>
              </a:ext>
            </a:extLst>
          </p:cNvPr>
          <p:cNvSpPr txBox="1">
            <a:spLocks noChangeArrowheads="1"/>
          </p:cNvSpPr>
          <p:nvPr/>
        </p:nvSpPr>
        <p:spPr bwMode="auto">
          <a:xfrm>
            <a:off x="3402192" y="3371850"/>
            <a:ext cx="258404"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3</a:t>
            </a:r>
          </a:p>
        </p:txBody>
      </p:sp>
      <p:sp>
        <p:nvSpPr>
          <p:cNvPr id="85079" name="Text Box 87">
            <a:extLst>
              <a:ext uri="{FF2B5EF4-FFF2-40B4-BE49-F238E27FC236}">
                <a16:creationId xmlns:a16="http://schemas.microsoft.com/office/drawing/2014/main" xmlns="" id="{7B07A61D-926F-49C1-B1C8-1950C6917F74}"/>
              </a:ext>
            </a:extLst>
          </p:cNvPr>
          <p:cNvSpPr txBox="1">
            <a:spLocks noChangeArrowheads="1"/>
          </p:cNvSpPr>
          <p:nvPr/>
        </p:nvSpPr>
        <p:spPr bwMode="auto">
          <a:xfrm>
            <a:off x="3745092" y="3028950"/>
            <a:ext cx="258404"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5</a:t>
            </a:r>
          </a:p>
        </p:txBody>
      </p:sp>
      <p:sp>
        <p:nvSpPr>
          <p:cNvPr id="85080" name="Text Box 88">
            <a:extLst>
              <a:ext uri="{FF2B5EF4-FFF2-40B4-BE49-F238E27FC236}">
                <a16:creationId xmlns:a16="http://schemas.microsoft.com/office/drawing/2014/main" xmlns="" id="{CE4AA3E6-1A34-4ECA-8B57-C4434F5BC540}"/>
              </a:ext>
            </a:extLst>
          </p:cNvPr>
          <p:cNvSpPr txBox="1">
            <a:spLocks noChangeArrowheads="1"/>
          </p:cNvSpPr>
          <p:nvPr/>
        </p:nvSpPr>
        <p:spPr bwMode="auto">
          <a:xfrm>
            <a:off x="3287892" y="4229100"/>
            <a:ext cx="258404"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3</a:t>
            </a:r>
          </a:p>
        </p:txBody>
      </p:sp>
      <p:sp>
        <p:nvSpPr>
          <p:cNvPr id="85081" name="Text Box 89">
            <a:extLst>
              <a:ext uri="{FF2B5EF4-FFF2-40B4-BE49-F238E27FC236}">
                <a16:creationId xmlns:a16="http://schemas.microsoft.com/office/drawing/2014/main" xmlns="" id="{C6353562-1108-4A2F-89DC-7A5BDC67CA67}"/>
              </a:ext>
            </a:extLst>
          </p:cNvPr>
          <p:cNvSpPr txBox="1">
            <a:spLocks noChangeArrowheads="1"/>
          </p:cNvSpPr>
          <p:nvPr/>
        </p:nvSpPr>
        <p:spPr bwMode="auto">
          <a:xfrm>
            <a:off x="3002142" y="3657600"/>
            <a:ext cx="258404"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4</a:t>
            </a:r>
          </a:p>
        </p:txBody>
      </p:sp>
      <p:sp>
        <p:nvSpPr>
          <p:cNvPr id="85084" name="Text Box 92">
            <a:extLst>
              <a:ext uri="{FF2B5EF4-FFF2-40B4-BE49-F238E27FC236}">
                <a16:creationId xmlns:a16="http://schemas.microsoft.com/office/drawing/2014/main" xmlns="" id="{28AAD43E-E53F-4BA4-8E33-FE93648916A1}"/>
              </a:ext>
            </a:extLst>
          </p:cNvPr>
          <p:cNvSpPr txBox="1">
            <a:spLocks noChangeArrowheads="1"/>
          </p:cNvSpPr>
          <p:nvPr/>
        </p:nvSpPr>
        <p:spPr bwMode="auto">
          <a:xfrm>
            <a:off x="2202042" y="3371850"/>
            <a:ext cx="258404"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6</a:t>
            </a:r>
          </a:p>
        </p:txBody>
      </p:sp>
      <p:sp>
        <p:nvSpPr>
          <p:cNvPr id="85085" name="Text Box 93">
            <a:extLst>
              <a:ext uri="{FF2B5EF4-FFF2-40B4-BE49-F238E27FC236}">
                <a16:creationId xmlns:a16="http://schemas.microsoft.com/office/drawing/2014/main" xmlns="" id="{2E204CC2-9C16-4D02-A084-C8F97F4B447F}"/>
              </a:ext>
            </a:extLst>
          </p:cNvPr>
          <p:cNvSpPr txBox="1">
            <a:spLocks noChangeArrowheads="1"/>
          </p:cNvSpPr>
          <p:nvPr/>
        </p:nvSpPr>
        <p:spPr bwMode="auto">
          <a:xfrm>
            <a:off x="1801992" y="1771650"/>
            <a:ext cx="258404"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4</a:t>
            </a:r>
          </a:p>
        </p:txBody>
      </p:sp>
      <p:sp>
        <p:nvSpPr>
          <p:cNvPr id="85086" name="Text Box 94">
            <a:extLst>
              <a:ext uri="{FF2B5EF4-FFF2-40B4-BE49-F238E27FC236}">
                <a16:creationId xmlns:a16="http://schemas.microsoft.com/office/drawing/2014/main" xmlns="" id="{53E415B8-8ECD-4FE5-AF38-1D200D987685}"/>
              </a:ext>
            </a:extLst>
          </p:cNvPr>
          <p:cNvSpPr txBox="1">
            <a:spLocks noChangeArrowheads="1"/>
          </p:cNvSpPr>
          <p:nvPr/>
        </p:nvSpPr>
        <p:spPr bwMode="auto">
          <a:xfrm>
            <a:off x="2202042" y="2228850"/>
            <a:ext cx="258404"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4</a:t>
            </a:r>
          </a:p>
        </p:txBody>
      </p:sp>
      <p:sp>
        <p:nvSpPr>
          <p:cNvPr id="85087" name="Text Box 95">
            <a:extLst>
              <a:ext uri="{FF2B5EF4-FFF2-40B4-BE49-F238E27FC236}">
                <a16:creationId xmlns:a16="http://schemas.microsoft.com/office/drawing/2014/main" xmlns="" id="{0C0AA162-A689-45D7-B24E-4760BC9F4062}"/>
              </a:ext>
            </a:extLst>
          </p:cNvPr>
          <p:cNvSpPr txBox="1">
            <a:spLocks noChangeArrowheads="1"/>
          </p:cNvSpPr>
          <p:nvPr/>
        </p:nvSpPr>
        <p:spPr bwMode="auto">
          <a:xfrm>
            <a:off x="2655710" y="2914650"/>
            <a:ext cx="332143"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10</a:t>
            </a:r>
          </a:p>
        </p:txBody>
      </p:sp>
      <p:sp>
        <p:nvSpPr>
          <p:cNvPr id="85088" name="Text Box 96">
            <a:extLst>
              <a:ext uri="{FF2B5EF4-FFF2-40B4-BE49-F238E27FC236}">
                <a16:creationId xmlns:a16="http://schemas.microsoft.com/office/drawing/2014/main" xmlns="" id="{913B35B9-49EF-48C2-87E1-B38253B233AB}"/>
              </a:ext>
            </a:extLst>
          </p:cNvPr>
          <p:cNvSpPr txBox="1">
            <a:spLocks noChangeArrowheads="1"/>
          </p:cNvSpPr>
          <p:nvPr/>
        </p:nvSpPr>
        <p:spPr bwMode="auto">
          <a:xfrm>
            <a:off x="1299319" y="2228850"/>
            <a:ext cx="264816"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A</a:t>
            </a:r>
          </a:p>
        </p:txBody>
      </p:sp>
      <p:sp>
        <p:nvSpPr>
          <p:cNvPr id="85089" name="Text Box 97">
            <a:extLst>
              <a:ext uri="{FF2B5EF4-FFF2-40B4-BE49-F238E27FC236}">
                <a16:creationId xmlns:a16="http://schemas.microsoft.com/office/drawing/2014/main" xmlns="" id="{CA6CD81D-36C3-481D-A35A-780C96543D0C}"/>
              </a:ext>
            </a:extLst>
          </p:cNvPr>
          <p:cNvSpPr txBox="1">
            <a:spLocks noChangeArrowheads="1"/>
          </p:cNvSpPr>
          <p:nvPr/>
        </p:nvSpPr>
        <p:spPr bwMode="auto">
          <a:xfrm>
            <a:off x="2495897" y="1600200"/>
            <a:ext cx="264816"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B</a:t>
            </a:r>
          </a:p>
        </p:txBody>
      </p:sp>
      <p:sp>
        <p:nvSpPr>
          <p:cNvPr id="85090" name="Text Box 98">
            <a:extLst>
              <a:ext uri="{FF2B5EF4-FFF2-40B4-BE49-F238E27FC236}">
                <a16:creationId xmlns:a16="http://schemas.microsoft.com/office/drawing/2014/main" xmlns="" id="{DC37715B-9268-4EB3-A97E-78E347067D24}"/>
              </a:ext>
            </a:extLst>
          </p:cNvPr>
          <p:cNvSpPr txBox="1">
            <a:spLocks noChangeArrowheads="1"/>
          </p:cNvSpPr>
          <p:nvPr/>
        </p:nvSpPr>
        <p:spPr bwMode="auto">
          <a:xfrm>
            <a:off x="3696047" y="1600200"/>
            <a:ext cx="264816"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C</a:t>
            </a:r>
          </a:p>
        </p:txBody>
      </p:sp>
      <p:sp>
        <p:nvSpPr>
          <p:cNvPr id="85091" name="Text Box 99">
            <a:extLst>
              <a:ext uri="{FF2B5EF4-FFF2-40B4-BE49-F238E27FC236}">
                <a16:creationId xmlns:a16="http://schemas.microsoft.com/office/drawing/2014/main" xmlns="" id="{96BF864B-5C1C-4099-8558-1B72D7EEAE30}"/>
              </a:ext>
            </a:extLst>
          </p:cNvPr>
          <p:cNvSpPr txBox="1">
            <a:spLocks noChangeArrowheads="1"/>
          </p:cNvSpPr>
          <p:nvPr/>
        </p:nvSpPr>
        <p:spPr bwMode="auto">
          <a:xfrm>
            <a:off x="1750908" y="2743200"/>
            <a:ext cx="276038"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D</a:t>
            </a:r>
          </a:p>
        </p:txBody>
      </p:sp>
      <p:sp>
        <p:nvSpPr>
          <p:cNvPr id="85092" name="Text Box 100">
            <a:extLst>
              <a:ext uri="{FF2B5EF4-FFF2-40B4-BE49-F238E27FC236}">
                <a16:creationId xmlns:a16="http://schemas.microsoft.com/office/drawing/2014/main" xmlns="" id="{6EB937EA-6153-49CD-AB8C-13C1DA271AED}"/>
              </a:ext>
            </a:extLst>
          </p:cNvPr>
          <p:cNvSpPr txBox="1">
            <a:spLocks noChangeArrowheads="1"/>
          </p:cNvSpPr>
          <p:nvPr/>
        </p:nvSpPr>
        <p:spPr bwMode="auto">
          <a:xfrm>
            <a:off x="3065634" y="2286000"/>
            <a:ext cx="260008"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E</a:t>
            </a:r>
          </a:p>
        </p:txBody>
      </p:sp>
      <p:sp>
        <p:nvSpPr>
          <p:cNvPr id="85093" name="Text Box 101">
            <a:extLst>
              <a:ext uri="{FF2B5EF4-FFF2-40B4-BE49-F238E27FC236}">
                <a16:creationId xmlns:a16="http://schemas.microsoft.com/office/drawing/2014/main" xmlns="" id="{CEA37153-77F8-4FC2-831F-E8EF0E21206D}"/>
              </a:ext>
            </a:extLst>
          </p:cNvPr>
          <p:cNvSpPr txBox="1">
            <a:spLocks noChangeArrowheads="1"/>
          </p:cNvSpPr>
          <p:nvPr/>
        </p:nvSpPr>
        <p:spPr bwMode="auto">
          <a:xfrm>
            <a:off x="3635966" y="2343150"/>
            <a:ext cx="255199"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F</a:t>
            </a:r>
          </a:p>
        </p:txBody>
      </p:sp>
      <p:sp>
        <p:nvSpPr>
          <p:cNvPr id="85094" name="Text Box 102">
            <a:extLst>
              <a:ext uri="{FF2B5EF4-FFF2-40B4-BE49-F238E27FC236}">
                <a16:creationId xmlns:a16="http://schemas.microsoft.com/office/drawing/2014/main" xmlns="" id="{65BC085D-BFA4-43F1-9B9B-97622DCA09B3}"/>
              </a:ext>
            </a:extLst>
          </p:cNvPr>
          <p:cNvSpPr txBox="1">
            <a:spLocks noChangeArrowheads="1"/>
          </p:cNvSpPr>
          <p:nvPr/>
        </p:nvSpPr>
        <p:spPr bwMode="auto">
          <a:xfrm>
            <a:off x="3066160" y="3086100"/>
            <a:ext cx="274435"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G</a:t>
            </a:r>
          </a:p>
        </p:txBody>
      </p:sp>
      <p:sp>
        <p:nvSpPr>
          <p:cNvPr id="85096" name="Text Box 104">
            <a:extLst>
              <a:ext uri="{FF2B5EF4-FFF2-40B4-BE49-F238E27FC236}">
                <a16:creationId xmlns:a16="http://schemas.microsoft.com/office/drawing/2014/main" xmlns="" id="{093E831F-23DF-4DE4-9C06-411BB19B7C94}"/>
              </a:ext>
            </a:extLst>
          </p:cNvPr>
          <p:cNvSpPr txBox="1">
            <a:spLocks noChangeArrowheads="1"/>
          </p:cNvSpPr>
          <p:nvPr/>
        </p:nvSpPr>
        <p:spPr bwMode="auto">
          <a:xfrm>
            <a:off x="3631503" y="3829050"/>
            <a:ext cx="23436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I</a:t>
            </a:r>
          </a:p>
        </p:txBody>
      </p:sp>
      <p:sp>
        <p:nvSpPr>
          <p:cNvPr id="85097" name="Text Box 105">
            <a:extLst>
              <a:ext uri="{FF2B5EF4-FFF2-40B4-BE49-F238E27FC236}">
                <a16:creationId xmlns:a16="http://schemas.microsoft.com/office/drawing/2014/main" xmlns="" id="{1E9B47E2-9BCF-4416-BAA5-262658A085C6}"/>
              </a:ext>
            </a:extLst>
          </p:cNvPr>
          <p:cNvSpPr txBox="1">
            <a:spLocks noChangeArrowheads="1"/>
          </p:cNvSpPr>
          <p:nvPr/>
        </p:nvSpPr>
        <p:spPr bwMode="auto">
          <a:xfrm>
            <a:off x="2603765" y="4343400"/>
            <a:ext cx="240772"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J</a:t>
            </a:r>
          </a:p>
        </p:txBody>
      </p:sp>
      <p:sp>
        <p:nvSpPr>
          <p:cNvPr id="85143" name="Text Box 151">
            <a:extLst>
              <a:ext uri="{FF2B5EF4-FFF2-40B4-BE49-F238E27FC236}">
                <a16:creationId xmlns:a16="http://schemas.microsoft.com/office/drawing/2014/main" xmlns="" id="{EEBE06DF-A0FD-42E8-9730-135E4E25FA93}"/>
              </a:ext>
            </a:extLst>
          </p:cNvPr>
          <p:cNvSpPr txBox="1">
            <a:spLocks noChangeArrowheads="1"/>
          </p:cNvSpPr>
          <p:nvPr/>
        </p:nvSpPr>
        <p:spPr bwMode="auto">
          <a:xfrm>
            <a:off x="1771650" y="342900"/>
            <a:ext cx="2000250" cy="6117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50000"/>
              </a:spcBef>
              <a:buClrTx/>
              <a:buSzTx/>
              <a:buFontTx/>
              <a:buNone/>
            </a:pPr>
            <a:r>
              <a:rPr lang="en-US" altLang="el-GR" sz="1350" dirty="0">
                <a:latin typeface="Arial Black" panose="020B0A04020102020204" pitchFamily="34" charset="0"/>
              </a:rPr>
              <a:t>Cycle</a:t>
            </a:r>
          </a:p>
          <a:p>
            <a:pPr algn="ctr">
              <a:spcBef>
                <a:spcPct val="50000"/>
              </a:spcBef>
              <a:buClrTx/>
              <a:buSzTx/>
              <a:buFontTx/>
              <a:buNone/>
            </a:pPr>
            <a:r>
              <a:rPr lang="en-US" altLang="el-GR" sz="1350" dirty="0">
                <a:latin typeface="Arial Black" panose="020B0A04020102020204" pitchFamily="34" charset="0"/>
              </a:rPr>
              <a:t>Don’t Add Edge</a:t>
            </a:r>
          </a:p>
        </p:txBody>
      </p:sp>
      <p:sp>
        <p:nvSpPr>
          <p:cNvPr id="152" name="Oval 10">
            <a:extLst>
              <a:ext uri="{FF2B5EF4-FFF2-40B4-BE49-F238E27FC236}">
                <a16:creationId xmlns:a16="http://schemas.microsoft.com/office/drawing/2014/main" xmlns="" id="{58164737-A5CE-4C19-AC59-636715879A2D}"/>
              </a:ext>
            </a:extLst>
          </p:cNvPr>
          <p:cNvSpPr>
            <a:spLocks noChangeAspect="1" noChangeArrowheads="1"/>
          </p:cNvSpPr>
          <p:nvPr/>
        </p:nvSpPr>
        <p:spPr bwMode="auto">
          <a:xfrm>
            <a:off x="4572000" y="971550"/>
            <a:ext cx="342900" cy="400637"/>
          </a:xfrm>
          <a:prstGeom prst="ellipse">
            <a:avLst/>
          </a:prstGeom>
          <a:solidFill>
            <a:schemeClr val="accent2"/>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sp>
        <p:nvSpPr>
          <p:cNvPr id="153" name="Oval 11">
            <a:extLst>
              <a:ext uri="{FF2B5EF4-FFF2-40B4-BE49-F238E27FC236}">
                <a16:creationId xmlns:a16="http://schemas.microsoft.com/office/drawing/2014/main" xmlns="" id="{B61B0022-8685-4BD0-A210-48EB54743F9F}"/>
              </a:ext>
            </a:extLst>
          </p:cNvPr>
          <p:cNvSpPr>
            <a:spLocks noChangeArrowheads="1"/>
          </p:cNvSpPr>
          <p:nvPr/>
        </p:nvSpPr>
        <p:spPr bwMode="auto">
          <a:xfrm>
            <a:off x="5772150" y="971550"/>
            <a:ext cx="342900" cy="400637"/>
          </a:xfrm>
          <a:prstGeom prst="ellipse">
            <a:avLst/>
          </a:prstGeom>
          <a:solidFill>
            <a:schemeClr val="accent2"/>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cxnSp>
        <p:nvCxnSpPr>
          <p:cNvPr id="154" name="AutoShape 12">
            <a:extLst>
              <a:ext uri="{FF2B5EF4-FFF2-40B4-BE49-F238E27FC236}">
                <a16:creationId xmlns:a16="http://schemas.microsoft.com/office/drawing/2014/main" xmlns="" id="{FCAB4F6B-B830-4B76-85B9-B20AA2A112A1}"/>
              </a:ext>
            </a:extLst>
          </p:cNvPr>
          <p:cNvCxnSpPr>
            <a:cxnSpLocks noChangeShapeType="1"/>
            <a:stCxn id="152" idx="6"/>
            <a:endCxn id="153" idx="2"/>
          </p:cNvCxnSpPr>
          <p:nvPr/>
        </p:nvCxnSpPr>
        <p:spPr bwMode="auto">
          <a:xfrm>
            <a:off x="4914900" y="1171868"/>
            <a:ext cx="857250" cy="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155" name="Text Box 13">
            <a:extLst>
              <a:ext uri="{FF2B5EF4-FFF2-40B4-BE49-F238E27FC236}">
                <a16:creationId xmlns:a16="http://schemas.microsoft.com/office/drawing/2014/main" xmlns="" id="{9634F9FA-4BF0-4AE7-93CC-E1FFA7CDB82A}"/>
              </a:ext>
            </a:extLst>
          </p:cNvPr>
          <p:cNvSpPr txBox="1">
            <a:spLocks noChangeArrowheads="1"/>
          </p:cNvSpPr>
          <p:nvPr/>
        </p:nvSpPr>
        <p:spPr bwMode="auto">
          <a:xfrm>
            <a:off x="5230992" y="971550"/>
            <a:ext cx="258404" cy="253916"/>
          </a:xfrm>
          <a:prstGeom prst="rect">
            <a:avLst/>
          </a:prstGeom>
          <a:solidFill>
            <a:schemeClr val="accent2"/>
          </a:solidFill>
          <a:ln>
            <a:noFill/>
          </a:ln>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2</a:t>
            </a:r>
          </a:p>
        </p:txBody>
      </p:sp>
      <p:sp>
        <p:nvSpPr>
          <p:cNvPr id="156" name="Oval 18">
            <a:extLst>
              <a:ext uri="{FF2B5EF4-FFF2-40B4-BE49-F238E27FC236}">
                <a16:creationId xmlns:a16="http://schemas.microsoft.com/office/drawing/2014/main" xmlns="" id="{676ACB11-0D54-4CF9-8924-7EAD5BB6B2F1}"/>
              </a:ext>
            </a:extLst>
          </p:cNvPr>
          <p:cNvSpPr>
            <a:spLocks noChangeAspect="1" noChangeArrowheads="1"/>
          </p:cNvSpPr>
          <p:nvPr/>
        </p:nvSpPr>
        <p:spPr bwMode="auto">
          <a:xfrm>
            <a:off x="6286500" y="971550"/>
            <a:ext cx="342900" cy="400637"/>
          </a:xfrm>
          <a:prstGeom prst="ellipse">
            <a:avLst/>
          </a:prstGeom>
          <a:solidFill>
            <a:schemeClr val="accent2"/>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sp>
        <p:nvSpPr>
          <p:cNvPr id="157" name="Oval 19">
            <a:extLst>
              <a:ext uri="{FF2B5EF4-FFF2-40B4-BE49-F238E27FC236}">
                <a16:creationId xmlns:a16="http://schemas.microsoft.com/office/drawing/2014/main" xmlns="" id="{5138AC4A-2462-44DE-9C92-D131AF400A56}"/>
              </a:ext>
            </a:extLst>
          </p:cNvPr>
          <p:cNvSpPr>
            <a:spLocks noChangeArrowheads="1"/>
          </p:cNvSpPr>
          <p:nvPr/>
        </p:nvSpPr>
        <p:spPr bwMode="auto">
          <a:xfrm>
            <a:off x="7486650" y="971550"/>
            <a:ext cx="342900" cy="400637"/>
          </a:xfrm>
          <a:prstGeom prst="ellipse">
            <a:avLst/>
          </a:prstGeom>
          <a:solidFill>
            <a:schemeClr val="accent2"/>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cxnSp>
        <p:nvCxnSpPr>
          <p:cNvPr id="158" name="AutoShape 20">
            <a:extLst>
              <a:ext uri="{FF2B5EF4-FFF2-40B4-BE49-F238E27FC236}">
                <a16:creationId xmlns:a16="http://schemas.microsoft.com/office/drawing/2014/main" xmlns="" id="{B8FB01A0-F947-4292-85CB-C6B7A327966E}"/>
              </a:ext>
            </a:extLst>
          </p:cNvPr>
          <p:cNvCxnSpPr>
            <a:cxnSpLocks noChangeShapeType="1"/>
            <a:stCxn id="156" idx="6"/>
            <a:endCxn id="157" idx="2"/>
          </p:cNvCxnSpPr>
          <p:nvPr/>
        </p:nvCxnSpPr>
        <p:spPr bwMode="auto">
          <a:xfrm>
            <a:off x="6629400" y="1171868"/>
            <a:ext cx="857250" cy="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159" name="Text Box 21">
            <a:extLst>
              <a:ext uri="{FF2B5EF4-FFF2-40B4-BE49-F238E27FC236}">
                <a16:creationId xmlns:a16="http://schemas.microsoft.com/office/drawing/2014/main" xmlns="" id="{15339942-7833-4D64-A4CC-10FC0834DB47}"/>
              </a:ext>
            </a:extLst>
          </p:cNvPr>
          <p:cNvSpPr txBox="1">
            <a:spLocks noChangeArrowheads="1"/>
          </p:cNvSpPr>
          <p:nvPr/>
        </p:nvSpPr>
        <p:spPr bwMode="auto">
          <a:xfrm>
            <a:off x="6945492" y="971550"/>
            <a:ext cx="258404" cy="253916"/>
          </a:xfrm>
          <a:prstGeom prst="rect">
            <a:avLst/>
          </a:prstGeom>
          <a:solidFill>
            <a:schemeClr val="accent2"/>
          </a:solidFill>
          <a:ln>
            <a:noFill/>
          </a:ln>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2</a:t>
            </a:r>
          </a:p>
        </p:txBody>
      </p:sp>
      <p:sp>
        <p:nvSpPr>
          <p:cNvPr id="160" name="Oval 22">
            <a:extLst>
              <a:ext uri="{FF2B5EF4-FFF2-40B4-BE49-F238E27FC236}">
                <a16:creationId xmlns:a16="http://schemas.microsoft.com/office/drawing/2014/main" xmlns="" id="{FBFC61ED-02E0-47E2-AE3A-A85C2D45F987}"/>
              </a:ext>
            </a:extLst>
          </p:cNvPr>
          <p:cNvSpPr>
            <a:spLocks noChangeAspect="1" noChangeArrowheads="1"/>
          </p:cNvSpPr>
          <p:nvPr/>
        </p:nvSpPr>
        <p:spPr bwMode="auto">
          <a:xfrm>
            <a:off x="6282928" y="3215969"/>
            <a:ext cx="342900" cy="400637"/>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sp>
        <p:nvSpPr>
          <p:cNvPr id="161" name="Oval 23">
            <a:extLst>
              <a:ext uri="{FF2B5EF4-FFF2-40B4-BE49-F238E27FC236}">
                <a16:creationId xmlns:a16="http://schemas.microsoft.com/office/drawing/2014/main" xmlns="" id="{A92C5FDA-7DB3-4BDE-9312-4874E37EC489}"/>
              </a:ext>
            </a:extLst>
          </p:cNvPr>
          <p:cNvSpPr>
            <a:spLocks noChangeArrowheads="1"/>
          </p:cNvSpPr>
          <p:nvPr/>
        </p:nvSpPr>
        <p:spPr bwMode="auto">
          <a:xfrm>
            <a:off x="7483078" y="3215969"/>
            <a:ext cx="342900" cy="400637"/>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cxnSp>
        <p:nvCxnSpPr>
          <p:cNvPr id="162" name="AutoShape 24">
            <a:extLst>
              <a:ext uri="{FF2B5EF4-FFF2-40B4-BE49-F238E27FC236}">
                <a16:creationId xmlns:a16="http://schemas.microsoft.com/office/drawing/2014/main" xmlns="" id="{38A7077D-7E23-4E1D-92E4-4F81E24BC1C8}"/>
              </a:ext>
            </a:extLst>
          </p:cNvPr>
          <p:cNvCxnSpPr>
            <a:cxnSpLocks noChangeShapeType="1"/>
            <a:stCxn id="160" idx="6"/>
            <a:endCxn id="161" idx="2"/>
          </p:cNvCxnSpPr>
          <p:nvPr/>
        </p:nvCxnSpPr>
        <p:spPr bwMode="auto">
          <a:xfrm>
            <a:off x="6625828" y="3416288"/>
            <a:ext cx="857250" cy="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163" name="Text Box 25">
            <a:extLst>
              <a:ext uri="{FF2B5EF4-FFF2-40B4-BE49-F238E27FC236}">
                <a16:creationId xmlns:a16="http://schemas.microsoft.com/office/drawing/2014/main" xmlns="" id="{248B1B34-69A4-4F2D-9032-7B36644D08CE}"/>
              </a:ext>
            </a:extLst>
          </p:cNvPr>
          <p:cNvSpPr txBox="1">
            <a:spLocks noChangeArrowheads="1"/>
          </p:cNvSpPr>
          <p:nvPr/>
        </p:nvSpPr>
        <p:spPr bwMode="auto">
          <a:xfrm>
            <a:off x="6941920" y="3215969"/>
            <a:ext cx="258404"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5</a:t>
            </a:r>
          </a:p>
        </p:txBody>
      </p:sp>
      <p:sp>
        <p:nvSpPr>
          <p:cNvPr id="164" name="Oval 26">
            <a:extLst>
              <a:ext uri="{FF2B5EF4-FFF2-40B4-BE49-F238E27FC236}">
                <a16:creationId xmlns:a16="http://schemas.microsoft.com/office/drawing/2014/main" xmlns="" id="{9B99BDD0-B1C8-4613-A892-B4C833A5544A}"/>
              </a:ext>
            </a:extLst>
          </p:cNvPr>
          <p:cNvSpPr>
            <a:spLocks noChangeAspect="1" noChangeArrowheads="1"/>
          </p:cNvSpPr>
          <p:nvPr/>
        </p:nvSpPr>
        <p:spPr bwMode="auto">
          <a:xfrm>
            <a:off x="4580335" y="3186874"/>
            <a:ext cx="342900" cy="400637"/>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sp>
        <p:nvSpPr>
          <p:cNvPr id="165" name="Oval 27">
            <a:extLst>
              <a:ext uri="{FF2B5EF4-FFF2-40B4-BE49-F238E27FC236}">
                <a16:creationId xmlns:a16="http://schemas.microsoft.com/office/drawing/2014/main" xmlns="" id="{12DC1439-35AB-4889-B13B-F4BD52475363}"/>
              </a:ext>
            </a:extLst>
          </p:cNvPr>
          <p:cNvSpPr>
            <a:spLocks noChangeArrowheads="1"/>
          </p:cNvSpPr>
          <p:nvPr/>
        </p:nvSpPr>
        <p:spPr bwMode="auto">
          <a:xfrm>
            <a:off x="5780485" y="3186874"/>
            <a:ext cx="342900" cy="400637"/>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cxnSp>
        <p:nvCxnSpPr>
          <p:cNvPr id="166" name="AutoShape 28">
            <a:extLst>
              <a:ext uri="{FF2B5EF4-FFF2-40B4-BE49-F238E27FC236}">
                <a16:creationId xmlns:a16="http://schemas.microsoft.com/office/drawing/2014/main" xmlns="" id="{5A6D873E-2FF5-43C2-8D0F-B7ADD4E0A33A}"/>
              </a:ext>
            </a:extLst>
          </p:cNvPr>
          <p:cNvCxnSpPr>
            <a:cxnSpLocks noChangeShapeType="1"/>
            <a:stCxn id="164" idx="6"/>
            <a:endCxn id="165" idx="2"/>
          </p:cNvCxnSpPr>
          <p:nvPr/>
        </p:nvCxnSpPr>
        <p:spPr bwMode="auto">
          <a:xfrm>
            <a:off x="4923235" y="3387192"/>
            <a:ext cx="857250" cy="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167" name="Text Box 29">
            <a:extLst>
              <a:ext uri="{FF2B5EF4-FFF2-40B4-BE49-F238E27FC236}">
                <a16:creationId xmlns:a16="http://schemas.microsoft.com/office/drawing/2014/main" xmlns="" id="{3CB63744-9C76-40CD-8217-15CD21C043E4}"/>
              </a:ext>
            </a:extLst>
          </p:cNvPr>
          <p:cNvSpPr txBox="1">
            <a:spLocks noChangeArrowheads="1"/>
          </p:cNvSpPr>
          <p:nvPr/>
        </p:nvSpPr>
        <p:spPr bwMode="auto">
          <a:xfrm>
            <a:off x="5239327" y="3186874"/>
            <a:ext cx="258404"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4</a:t>
            </a:r>
          </a:p>
        </p:txBody>
      </p:sp>
      <p:sp>
        <p:nvSpPr>
          <p:cNvPr id="168" name="Oval 30">
            <a:extLst>
              <a:ext uri="{FF2B5EF4-FFF2-40B4-BE49-F238E27FC236}">
                <a16:creationId xmlns:a16="http://schemas.microsoft.com/office/drawing/2014/main" xmlns="" id="{1E8E7D9C-C53D-42F8-9A7F-09774F840318}"/>
              </a:ext>
            </a:extLst>
          </p:cNvPr>
          <p:cNvSpPr>
            <a:spLocks noChangeAspect="1" noChangeArrowheads="1"/>
          </p:cNvSpPr>
          <p:nvPr/>
        </p:nvSpPr>
        <p:spPr bwMode="auto">
          <a:xfrm>
            <a:off x="4576763" y="2059781"/>
            <a:ext cx="342900" cy="400637"/>
          </a:xfrm>
          <a:prstGeom prst="ellipse">
            <a:avLst/>
          </a:prstGeom>
          <a:solidFill>
            <a:srgbClr val="FFCA4F"/>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sp>
        <p:nvSpPr>
          <p:cNvPr id="169" name="Oval 31">
            <a:extLst>
              <a:ext uri="{FF2B5EF4-FFF2-40B4-BE49-F238E27FC236}">
                <a16:creationId xmlns:a16="http://schemas.microsoft.com/office/drawing/2014/main" xmlns="" id="{414AB3E4-ED35-4B3C-8924-B10A9EC24942}"/>
              </a:ext>
            </a:extLst>
          </p:cNvPr>
          <p:cNvSpPr>
            <a:spLocks noChangeArrowheads="1"/>
          </p:cNvSpPr>
          <p:nvPr/>
        </p:nvSpPr>
        <p:spPr bwMode="auto">
          <a:xfrm>
            <a:off x="5776913" y="2059781"/>
            <a:ext cx="342900" cy="400637"/>
          </a:xfrm>
          <a:prstGeom prst="ellipse">
            <a:avLst/>
          </a:prstGeom>
          <a:solidFill>
            <a:srgbClr val="FFCA4F"/>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cxnSp>
        <p:nvCxnSpPr>
          <p:cNvPr id="170" name="AutoShape 32">
            <a:extLst>
              <a:ext uri="{FF2B5EF4-FFF2-40B4-BE49-F238E27FC236}">
                <a16:creationId xmlns:a16="http://schemas.microsoft.com/office/drawing/2014/main" xmlns="" id="{24D72B01-9716-411B-9824-11BD5A665156}"/>
              </a:ext>
            </a:extLst>
          </p:cNvPr>
          <p:cNvCxnSpPr>
            <a:cxnSpLocks noChangeShapeType="1"/>
            <a:stCxn id="168" idx="6"/>
            <a:endCxn id="169" idx="2"/>
          </p:cNvCxnSpPr>
          <p:nvPr/>
        </p:nvCxnSpPr>
        <p:spPr bwMode="auto">
          <a:xfrm>
            <a:off x="4919663" y="2260100"/>
            <a:ext cx="857250" cy="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171" name="Text Box 33">
            <a:extLst>
              <a:ext uri="{FF2B5EF4-FFF2-40B4-BE49-F238E27FC236}">
                <a16:creationId xmlns:a16="http://schemas.microsoft.com/office/drawing/2014/main" xmlns="" id="{1D097AE4-EB0B-466F-B373-31EF917D56C9}"/>
              </a:ext>
            </a:extLst>
          </p:cNvPr>
          <p:cNvSpPr txBox="1">
            <a:spLocks noChangeArrowheads="1"/>
          </p:cNvSpPr>
          <p:nvPr/>
        </p:nvSpPr>
        <p:spPr bwMode="auto">
          <a:xfrm>
            <a:off x="5235755" y="2059781"/>
            <a:ext cx="258404" cy="253916"/>
          </a:xfrm>
          <a:prstGeom prst="rect">
            <a:avLst/>
          </a:prstGeom>
          <a:solidFill>
            <a:srgbClr val="FFCA4F"/>
          </a:solidFill>
          <a:ln>
            <a:noFill/>
          </a:ln>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3</a:t>
            </a:r>
          </a:p>
        </p:txBody>
      </p:sp>
      <p:sp>
        <p:nvSpPr>
          <p:cNvPr id="172" name="Oval 55">
            <a:extLst>
              <a:ext uri="{FF2B5EF4-FFF2-40B4-BE49-F238E27FC236}">
                <a16:creationId xmlns:a16="http://schemas.microsoft.com/office/drawing/2014/main" xmlns="" id="{9B537649-8C74-433B-A998-EF8C47BFC53E}"/>
              </a:ext>
            </a:extLst>
          </p:cNvPr>
          <p:cNvSpPr>
            <a:spLocks noChangeAspect="1" noChangeArrowheads="1"/>
          </p:cNvSpPr>
          <p:nvPr/>
        </p:nvSpPr>
        <p:spPr bwMode="auto">
          <a:xfrm>
            <a:off x="4590270" y="2634189"/>
            <a:ext cx="352521" cy="411878"/>
          </a:xfrm>
          <a:prstGeom prst="ellipse">
            <a:avLst/>
          </a:prstGeom>
          <a:solidFill>
            <a:srgbClr val="FF0000"/>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sp>
        <p:nvSpPr>
          <p:cNvPr id="173" name="Oval 56">
            <a:extLst>
              <a:ext uri="{FF2B5EF4-FFF2-40B4-BE49-F238E27FC236}">
                <a16:creationId xmlns:a16="http://schemas.microsoft.com/office/drawing/2014/main" xmlns="" id="{919ABAE9-1ABE-4D99-BBAE-D83DD5864395}"/>
              </a:ext>
            </a:extLst>
          </p:cNvPr>
          <p:cNvSpPr>
            <a:spLocks noChangeArrowheads="1"/>
          </p:cNvSpPr>
          <p:nvPr/>
        </p:nvSpPr>
        <p:spPr bwMode="auto">
          <a:xfrm>
            <a:off x="5790420" y="2634189"/>
            <a:ext cx="329393" cy="411878"/>
          </a:xfrm>
          <a:prstGeom prst="ellipse">
            <a:avLst/>
          </a:prstGeom>
          <a:solidFill>
            <a:srgbClr val="FF0000"/>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cxnSp>
        <p:nvCxnSpPr>
          <p:cNvPr id="174" name="AutoShape 57">
            <a:extLst>
              <a:ext uri="{FF2B5EF4-FFF2-40B4-BE49-F238E27FC236}">
                <a16:creationId xmlns:a16="http://schemas.microsoft.com/office/drawing/2014/main" xmlns="" id="{96EFC343-8E64-4D9C-822C-F38D033806C3}"/>
              </a:ext>
            </a:extLst>
          </p:cNvPr>
          <p:cNvCxnSpPr>
            <a:cxnSpLocks noChangeShapeType="1"/>
            <a:stCxn id="172" idx="6"/>
            <a:endCxn id="173" idx="2"/>
          </p:cNvCxnSpPr>
          <p:nvPr/>
        </p:nvCxnSpPr>
        <p:spPr bwMode="auto">
          <a:xfrm>
            <a:off x="4942791" y="2840128"/>
            <a:ext cx="847629" cy="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175" name="Text Box 58">
            <a:extLst>
              <a:ext uri="{FF2B5EF4-FFF2-40B4-BE49-F238E27FC236}">
                <a16:creationId xmlns:a16="http://schemas.microsoft.com/office/drawing/2014/main" xmlns="" id="{4FB76FAC-8059-41A3-83A0-1643BC686A55}"/>
              </a:ext>
            </a:extLst>
          </p:cNvPr>
          <p:cNvSpPr txBox="1">
            <a:spLocks noChangeArrowheads="1"/>
          </p:cNvSpPr>
          <p:nvPr/>
        </p:nvSpPr>
        <p:spPr bwMode="auto">
          <a:xfrm>
            <a:off x="5272499" y="2637330"/>
            <a:ext cx="151818" cy="253916"/>
          </a:xfrm>
          <a:prstGeom prst="rect">
            <a:avLst/>
          </a:prstGeom>
          <a:solidFill>
            <a:srgbClr val="FF0000"/>
          </a:solidFill>
          <a:ln>
            <a:noFill/>
          </a:ln>
        </p:spPr>
        <p:txBody>
          <a:bodyPr wrap="squar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4</a:t>
            </a:r>
          </a:p>
        </p:txBody>
      </p:sp>
      <p:sp>
        <p:nvSpPr>
          <p:cNvPr id="176" name="Oval 59">
            <a:extLst>
              <a:ext uri="{FF2B5EF4-FFF2-40B4-BE49-F238E27FC236}">
                <a16:creationId xmlns:a16="http://schemas.microsoft.com/office/drawing/2014/main" xmlns="" id="{1882BBF5-98CA-4BD6-889E-27AE9764DFB6}"/>
              </a:ext>
            </a:extLst>
          </p:cNvPr>
          <p:cNvSpPr>
            <a:spLocks noChangeAspect="1" noChangeArrowheads="1"/>
          </p:cNvSpPr>
          <p:nvPr/>
        </p:nvSpPr>
        <p:spPr bwMode="auto">
          <a:xfrm>
            <a:off x="6286500" y="3834355"/>
            <a:ext cx="342900" cy="400637"/>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sp>
        <p:nvSpPr>
          <p:cNvPr id="177" name="Oval 60">
            <a:extLst>
              <a:ext uri="{FF2B5EF4-FFF2-40B4-BE49-F238E27FC236}">
                <a16:creationId xmlns:a16="http://schemas.microsoft.com/office/drawing/2014/main" xmlns="" id="{AAD9E1A9-2D62-48B7-9026-A51FE2AC4FCE}"/>
              </a:ext>
            </a:extLst>
          </p:cNvPr>
          <p:cNvSpPr>
            <a:spLocks noChangeArrowheads="1"/>
          </p:cNvSpPr>
          <p:nvPr/>
        </p:nvSpPr>
        <p:spPr bwMode="auto">
          <a:xfrm>
            <a:off x="7486650" y="3834355"/>
            <a:ext cx="342900" cy="400637"/>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cxnSp>
        <p:nvCxnSpPr>
          <p:cNvPr id="178" name="AutoShape 61">
            <a:extLst>
              <a:ext uri="{FF2B5EF4-FFF2-40B4-BE49-F238E27FC236}">
                <a16:creationId xmlns:a16="http://schemas.microsoft.com/office/drawing/2014/main" xmlns="" id="{0C887D42-4768-4DBD-9026-85E6ABB61B4A}"/>
              </a:ext>
            </a:extLst>
          </p:cNvPr>
          <p:cNvCxnSpPr>
            <a:cxnSpLocks noChangeShapeType="1"/>
            <a:stCxn id="176" idx="6"/>
            <a:endCxn id="177" idx="2"/>
          </p:cNvCxnSpPr>
          <p:nvPr/>
        </p:nvCxnSpPr>
        <p:spPr bwMode="auto">
          <a:xfrm>
            <a:off x="6629400" y="4034673"/>
            <a:ext cx="857250" cy="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179" name="Text Box 62">
            <a:extLst>
              <a:ext uri="{FF2B5EF4-FFF2-40B4-BE49-F238E27FC236}">
                <a16:creationId xmlns:a16="http://schemas.microsoft.com/office/drawing/2014/main" xmlns="" id="{115C3B47-58A8-4D7C-9FE0-66CA229C7FEC}"/>
              </a:ext>
            </a:extLst>
          </p:cNvPr>
          <p:cNvSpPr txBox="1">
            <a:spLocks noChangeArrowheads="1"/>
          </p:cNvSpPr>
          <p:nvPr/>
        </p:nvSpPr>
        <p:spPr bwMode="auto">
          <a:xfrm>
            <a:off x="6941960" y="3834355"/>
            <a:ext cx="332143"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10</a:t>
            </a:r>
          </a:p>
        </p:txBody>
      </p:sp>
      <p:sp>
        <p:nvSpPr>
          <p:cNvPr id="180" name="Oval 63">
            <a:extLst>
              <a:ext uri="{FF2B5EF4-FFF2-40B4-BE49-F238E27FC236}">
                <a16:creationId xmlns:a16="http://schemas.microsoft.com/office/drawing/2014/main" xmlns="" id="{142047B7-1C07-4F79-B979-B1D8B28637F6}"/>
              </a:ext>
            </a:extLst>
          </p:cNvPr>
          <p:cNvSpPr>
            <a:spLocks noChangeAspect="1" noChangeArrowheads="1"/>
          </p:cNvSpPr>
          <p:nvPr/>
        </p:nvSpPr>
        <p:spPr bwMode="auto">
          <a:xfrm>
            <a:off x="6286500" y="400050"/>
            <a:ext cx="342900" cy="400637"/>
          </a:xfrm>
          <a:prstGeom prst="ellipse">
            <a:avLst/>
          </a:prstGeom>
          <a:solidFill>
            <a:schemeClr val="accent2"/>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sp>
        <p:nvSpPr>
          <p:cNvPr id="181" name="Oval 64">
            <a:extLst>
              <a:ext uri="{FF2B5EF4-FFF2-40B4-BE49-F238E27FC236}">
                <a16:creationId xmlns:a16="http://schemas.microsoft.com/office/drawing/2014/main" xmlns="" id="{B2E600B8-6516-4366-A1D9-50E93DFF582A}"/>
              </a:ext>
            </a:extLst>
          </p:cNvPr>
          <p:cNvSpPr>
            <a:spLocks noChangeArrowheads="1"/>
          </p:cNvSpPr>
          <p:nvPr/>
        </p:nvSpPr>
        <p:spPr bwMode="auto">
          <a:xfrm>
            <a:off x="7486650" y="400050"/>
            <a:ext cx="342900" cy="400637"/>
          </a:xfrm>
          <a:prstGeom prst="ellipse">
            <a:avLst/>
          </a:prstGeom>
          <a:solidFill>
            <a:schemeClr val="accent2"/>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cxnSp>
        <p:nvCxnSpPr>
          <p:cNvPr id="182" name="AutoShape 65">
            <a:extLst>
              <a:ext uri="{FF2B5EF4-FFF2-40B4-BE49-F238E27FC236}">
                <a16:creationId xmlns:a16="http://schemas.microsoft.com/office/drawing/2014/main" xmlns="" id="{359A5298-6E34-4235-B8B6-3E58A06A7E34}"/>
              </a:ext>
            </a:extLst>
          </p:cNvPr>
          <p:cNvCxnSpPr>
            <a:cxnSpLocks noChangeShapeType="1"/>
            <a:stCxn id="180" idx="6"/>
            <a:endCxn id="181" idx="2"/>
          </p:cNvCxnSpPr>
          <p:nvPr/>
        </p:nvCxnSpPr>
        <p:spPr bwMode="auto">
          <a:xfrm>
            <a:off x="6629400" y="600368"/>
            <a:ext cx="857250" cy="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183" name="Text Box 66">
            <a:extLst>
              <a:ext uri="{FF2B5EF4-FFF2-40B4-BE49-F238E27FC236}">
                <a16:creationId xmlns:a16="http://schemas.microsoft.com/office/drawing/2014/main" xmlns="" id="{3A14352D-8B24-4825-B7B5-5C6760FD516D}"/>
              </a:ext>
            </a:extLst>
          </p:cNvPr>
          <p:cNvSpPr txBox="1">
            <a:spLocks noChangeArrowheads="1"/>
          </p:cNvSpPr>
          <p:nvPr/>
        </p:nvSpPr>
        <p:spPr bwMode="auto">
          <a:xfrm>
            <a:off x="6945492" y="400050"/>
            <a:ext cx="258404" cy="253916"/>
          </a:xfrm>
          <a:prstGeom prst="rect">
            <a:avLst/>
          </a:prstGeom>
          <a:solidFill>
            <a:schemeClr val="accent2"/>
          </a:solidFill>
          <a:ln>
            <a:noFill/>
          </a:ln>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1</a:t>
            </a:r>
          </a:p>
        </p:txBody>
      </p:sp>
      <p:sp>
        <p:nvSpPr>
          <p:cNvPr id="184" name="Oval 67">
            <a:extLst>
              <a:ext uri="{FF2B5EF4-FFF2-40B4-BE49-F238E27FC236}">
                <a16:creationId xmlns:a16="http://schemas.microsoft.com/office/drawing/2014/main" xmlns="" id="{F706C0D5-9C09-49FF-93E8-01368771393E}"/>
              </a:ext>
            </a:extLst>
          </p:cNvPr>
          <p:cNvSpPr>
            <a:spLocks noChangeAspect="1" noChangeArrowheads="1"/>
          </p:cNvSpPr>
          <p:nvPr/>
        </p:nvSpPr>
        <p:spPr bwMode="auto">
          <a:xfrm>
            <a:off x="4572000" y="3834355"/>
            <a:ext cx="342900" cy="400637"/>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sp>
        <p:nvSpPr>
          <p:cNvPr id="185" name="Oval 68">
            <a:extLst>
              <a:ext uri="{FF2B5EF4-FFF2-40B4-BE49-F238E27FC236}">
                <a16:creationId xmlns:a16="http://schemas.microsoft.com/office/drawing/2014/main" xmlns="" id="{AF31D5D6-C17E-4CCE-85FF-1EABDDACCDF9}"/>
              </a:ext>
            </a:extLst>
          </p:cNvPr>
          <p:cNvSpPr>
            <a:spLocks noChangeArrowheads="1"/>
          </p:cNvSpPr>
          <p:nvPr/>
        </p:nvSpPr>
        <p:spPr bwMode="auto">
          <a:xfrm>
            <a:off x="5772150" y="3834355"/>
            <a:ext cx="342900" cy="400637"/>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cxnSp>
        <p:nvCxnSpPr>
          <p:cNvPr id="186" name="AutoShape 69">
            <a:extLst>
              <a:ext uri="{FF2B5EF4-FFF2-40B4-BE49-F238E27FC236}">
                <a16:creationId xmlns:a16="http://schemas.microsoft.com/office/drawing/2014/main" xmlns="" id="{E1536CE6-6893-4DA7-BBA7-512373241E77}"/>
              </a:ext>
            </a:extLst>
          </p:cNvPr>
          <p:cNvCxnSpPr>
            <a:cxnSpLocks noChangeShapeType="1"/>
            <a:stCxn id="184" idx="6"/>
            <a:endCxn id="185" idx="2"/>
          </p:cNvCxnSpPr>
          <p:nvPr/>
        </p:nvCxnSpPr>
        <p:spPr bwMode="auto">
          <a:xfrm>
            <a:off x="4914900" y="4034673"/>
            <a:ext cx="857250" cy="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187" name="Text Box 70">
            <a:extLst>
              <a:ext uri="{FF2B5EF4-FFF2-40B4-BE49-F238E27FC236}">
                <a16:creationId xmlns:a16="http://schemas.microsoft.com/office/drawing/2014/main" xmlns="" id="{6FB62240-0B7B-4653-BB31-9D7610800B28}"/>
              </a:ext>
            </a:extLst>
          </p:cNvPr>
          <p:cNvSpPr txBox="1">
            <a:spLocks noChangeArrowheads="1"/>
          </p:cNvSpPr>
          <p:nvPr/>
        </p:nvSpPr>
        <p:spPr bwMode="auto">
          <a:xfrm>
            <a:off x="5230992" y="3834355"/>
            <a:ext cx="258404"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6</a:t>
            </a:r>
          </a:p>
        </p:txBody>
      </p:sp>
      <p:sp>
        <p:nvSpPr>
          <p:cNvPr id="188" name="Oval 71">
            <a:extLst>
              <a:ext uri="{FF2B5EF4-FFF2-40B4-BE49-F238E27FC236}">
                <a16:creationId xmlns:a16="http://schemas.microsoft.com/office/drawing/2014/main" xmlns="" id="{818BCB6E-BA13-455B-8784-8A0F521B7B77}"/>
              </a:ext>
            </a:extLst>
          </p:cNvPr>
          <p:cNvSpPr>
            <a:spLocks noChangeAspect="1" noChangeArrowheads="1"/>
          </p:cNvSpPr>
          <p:nvPr/>
        </p:nvSpPr>
        <p:spPr bwMode="auto">
          <a:xfrm>
            <a:off x="4568463" y="1543050"/>
            <a:ext cx="342900" cy="400637"/>
          </a:xfrm>
          <a:prstGeom prst="ellipse">
            <a:avLst/>
          </a:prstGeom>
          <a:solidFill>
            <a:srgbClr val="FF0000"/>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sp>
        <p:nvSpPr>
          <p:cNvPr id="189" name="Oval 72">
            <a:extLst>
              <a:ext uri="{FF2B5EF4-FFF2-40B4-BE49-F238E27FC236}">
                <a16:creationId xmlns:a16="http://schemas.microsoft.com/office/drawing/2014/main" xmlns="" id="{D2F4AEC7-3426-4D8F-8527-78584B46A23E}"/>
              </a:ext>
            </a:extLst>
          </p:cNvPr>
          <p:cNvSpPr>
            <a:spLocks noChangeArrowheads="1"/>
          </p:cNvSpPr>
          <p:nvPr/>
        </p:nvSpPr>
        <p:spPr bwMode="auto">
          <a:xfrm>
            <a:off x="5768613" y="1543050"/>
            <a:ext cx="342900" cy="400637"/>
          </a:xfrm>
          <a:prstGeom prst="ellipse">
            <a:avLst/>
          </a:prstGeom>
          <a:solidFill>
            <a:srgbClr val="FF0000"/>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cxnSp>
        <p:nvCxnSpPr>
          <p:cNvPr id="190" name="AutoShape 73">
            <a:extLst>
              <a:ext uri="{FF2B5EF4-FFF2-40B4-BE49-F238E27FC236}">
                <a16:creationId xmlns:a16="http://schemas.microsoft.com/office/drawing/2014/main" xmlns="" id="{02CDC221-108E-40E8-B8BE-515C7B6DEE0B}"/>
              </a:ext>
            </a:extLst>
          </p:cNvPr>
          <p:cNvCxnSpPr>
            <a:cxnSpLocks noChangeShapeType="1"/>
            <a:stCxn id="188" idx="6"/>
            <a:endCxn id="189" idx="2"/>
          </p:cNvCxnSpPr>
          <p:nvPr/>
        </p:nvCxnSpPr>
        <p:spPr bwMode="auto">
          <a:xfrm>
            <a:off x="4911363" y="1743368"/>
            <a:ext cx="857250" cy="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191" name="Text Box 74">
            <a:extLst>
              <a:ext uri="{FF2B5EF4-FFF2-40B4-BE49-F238E27FC236}">
                <a16:creationId xmlns:a16="http://schemas.microsoft.com/office/drawing/2014/main" xmlns="" id="{88D1DA26-6B45-4FEB-978C-3C8D192E3111}"/>
              </a:ext>
            </a:extLst>
          </p:cNvPr>
          <p:cNvSpPr txBox="1">
            <a:spLocks noChangeArrowheads="1"/>
          </p:cNvSpPr>
          <p:nvPr/>
        </p:nvSpPr>
        <p:spPr bwMode="auto">
          <a:xfrm>
            <a:off x="5227455" y="1543050"/>
            <a:ext cx="258404" cy="253916"/>
          </a:xfrm>
          <a:prstGeom prst="rect">
            <a:avLst/>
          </a:prstGeom>
          <a:solidFill>
            <a:srgbClr val="FF0000"/>
          </a:solidFill>
          <a:ln>
            <a:noFill/>
          </a:ln>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3</a:t>
            </a:r>
          </a:p>
        </p:txBody>
      </p:sp>
      <p:sp>
        <p:nvSpPr>
          <p:cNvPr id="192" name="Oval 75">
            <a:extLst>
              <a:ext uri="{FF2B5EF4-FFF2-40B4-BE49-F238E27FC236}">
                <a16:creationId xmlns:a16="http://schemas.microsoft.com/office/drawing/2014/main" xmlns="" id="{0BAFF3D6-6B5F-492D-B8BB-20653BF839F2}"/>
              </a:ext>
            </a:extLst>
          </p:cNvPr>
          <p:cNvSpPr>
            <a:spLocks noChangeAspect="1" noChangeArrowheads="1"/>
          </p:cNvSpPr>
          <p:nvPr/>
        </p:nvSpPr>
        <p:spPr bwMode="auto">
          <a:xfrm>
            <a:off x="6282929" y="1540669"/>
            <a:ext cx="342900" cy="400637"/>
          </a:xfrm>
          <a:prstGeom prst="ellipse">
            <a:avLst/>
          </a:prstGeom>
          <a:solidFill>
            <a:srgbClr val="FFCA4F"/>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sp>
        <p:nvSpPr>
          <p:cNvPr id="193" name="Oval 76">
            <a:extLst>
              <a:ext uri="{FF2B5EF4-FFF2-40B4-BE49-F238E27FC236}">
                <a16:creationId xmlns:a16="http://schemas.microsoft.com/office/drawing/2014/main" xmlns="" id="{4181BB1D-D7BA-4980-A8EC-2985149FCE53}"/>
              </a:ext>
            </a:extLst>
          </p:cNvPr>
          <p:cNvSpPr>
            <a:spLocks noChangeArrowheads="1"/>
          </p:cNvSpPr>
          <p:nvPr/>
        </p:nvSpPr>
        <p:spPr bwMode="auto">
          <a:xfrm>
            <a:off x="7483079" y="1540669"/>
            <a:ext cx="342900" cy="400637"/>
          </a:xfrm>
          <a:prstGeom prst="ellipse">
            <a:avLst/>
          </a:prstGeom>
          <a:solidFill>
            <a:srgbClr val="FFCA4F"/>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cxnSp>
        <p:nvCxnSpPr>
          <p:cNvPr id="194" name="AutoShape 77">
            <a:extLst>
              <a:ext uri="{FF2B5EF4-FFF2-40B4-BE49-F238E27FC236}">
                <a16:creationId xmlns:a16="http://schemas.microsoft.com/office/drawing/2014/main" xmlns="" id="{5529B913-E88F-4797-AD34-DCF4282FFBF8}"/>
              </a:ext>
            </a:extLst>
          </p:cNvPr>
          <p:cNvCxnSpPr>
            <a:cxnSpLocks noChangeShapeType="1"/>
            <a:stCxn id="192" idx="6"/>
            <a:endCxn id="193" idx="2"/>
          </p:cNvCxnSpPr>
          <p:nvPr/>
        </p:nvCxnSpPr>
        <p:spPr bwMode="auto">
          <a:xfrm>
            <a:off x="6625829" y="1740987"/>
            <a:ext cx="857250" cy="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195" name="Text Box 78">
            <a:extLst>
              <a:ext uri="{FF2B5EF4-FFF2-40B4-BE49-F238E27FC236}">
                <a16:creationId xmlns:a16="http://schemas.microsoft.com/office/drawing/2014/main" xmlns="" id="{30787842-61AA-430D-923A-A6476F059F30}"/>
              </a:ext>
            </a:extLst>
          </p:cNvPr>
          <p:cNvSpPr txBox="1">
            <a:spLocks noChangeArrowheads="1"/>
          </p:cNvSpPr>
          <p:nvPr/>
        </p:nvSpPr>
        <p:spPr bwMode="auto">
          <a:xfrm>
            <a:off x="6941921" y="1540669"/>
            <a:ext cx="258404" cy="253916"/>
          </a:xfrm>
          <a:prstGeom prst="rect">
            <a:avLst/>
          </a:prstGeom>
          <a:solidFill>
            <a:srgbClr val="FFCA4F"/>
          </a:solidFill>
          <a:ln>
            <a:noFill/>
          </a:ln>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3</a:t>
            </a:r>
          </a:p>
        </p:txBody>
      </p:sp>
      <p:sp>
        <p:nvSpPr>
          <p:cNvPr id="196" name="Text Box 122">
            <a:extLst>
              <a:ext uri="{FF2B5EF4-FFF2-40B4-BE49-F238E27FC236}">
                <a16:creationId xmlns:a16="http://schemas.microsoft.com/office/drawing/2014/main" xmlns="" id="{55E78B3E-CB65-4748-A9A9-6A27C8CF5E75}"/>
              </a:ext>
            </a:extLst>
          </p:cNvPr>
          <p:cNvSpPr txBox="1">
            <a:spLocks noChangeArrowheads="1"/>
          </p:cNvSpPr>
          <p:nvPr/>
        </p:nvSpPr>
        <p:spPr bwMode="auto">
          <a:xfrm>
            <a:off x="4652183" y="2694480"/>
            <a:ext cx="156083" cy="253916"/>
          </a:xfrm>
          <a:prstGeom prst="rect">
            <a:avLst/>
          </a:prstGeom>
          <a:solidFill>
            <a:srgbClr val="FF0000"/>
          </a:solidFill>
          <a:ln>
            <a:noFill/>
          </a:ln>
        </p:spPr>
        <p:txBody>
          <a:bodyPr wrap="squar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B</a:t>
            </a:r>
          </a:p>
        </p:txBody>
      </p:sp>
      <p:sp>
        <p:nvSpPr>
          <p:cNvPr id="197" name="Text Box 124">
            <a:extLst>
              <a:ext uri="{FF2B5EF4-FFF2-40B4-BE49-F238E27FC236}">
                <a16:creationId xmlns:a16="http://schemas.microsoft.com/office/drawing/2014/main" xmlns="" id="{78BF1538-C551-4640-AB13-DF1BA0B518E2}"/>
              </a:ext>
            </a:extLst>
          </p:cNvPr>
          <p:cNvSpPr txBox="1">
            <a:spLocks noChangeArrowheads="1"/>
          </p:cNvSpPr>
          <p:nvPr/>
        </p:nvSpPr>
        <p:spPr bwMode="auto">
          <a:xfrm>
            <a:off x="6324947" y="3891505"/>
            <a:ext cx="264816"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B</a:t>
            </a:r>
          </a:p>
        </p:txBody>
      </p:sp>
      <p:sp>
        <p:nvSpPr>
          <p:cNvPr id="198" name="Text Box 125">
            <a:extLst>
              <a:ext uri="{FF2B5EF4-FFF2-40B4-BE49-F238E27FC236}">
                <a16:creationId xmlns:a16="http://schemas.microsoft.com/office/drawing/2014/main" xmlns="" id="{19FDD4E3-DF27-46FC-A274-A1FF1CD58A01}"/>
              </a:ext>
            </a:extLst>
          </p:cNvPr>
          <p:cNvSpPr txBox="1">
            <a:spLocks noChangeArrowheads="1"/>
          </p:cNvSpPr>
          <p:nvPr/>
        </p:nvSpPr>
        <p:spPr bwMode="auto">
          <a:xfrm>
            <a:off x="5847571" y="2694545"/>
            <a:ext cx="167468" cy="253916"/>
          </a:xfrm>
          <a:prstGeom prst="rect">
            <a:avLst/>
          </a:prstGeom>
          <a:solidFill>
            <a:srgbClr val="FF0000"/>
          </a:solidFill>
          <a:ln>
            <a:noFill/>
          </a:ln>
        </p:spPr>
        <p:txBody>
          <a:bodyPr wrap="squar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D</a:t>
            </a:r>
          </a:p>
        </p:txBody>
      </p:sp>
      <p:sp>
        <p:nvSpPr>
          <p:cNvPr id="199" name="Text Box 127">
            <a:extLst>
              <a:ext uri="{FF2B5EF4-FFF2-40B4-BE49-F238E27FC236}">
                <a16:creationId xmlns:a16="http://schemas.microsoft.com/office/drawing/2014/main" xmlns="" id="{1B949EAB-4680-4936-95CD-ED45E27FBA5B}"/>
              </a:ext>
            </a:extLst>
          </p:cNvPr>
          <p:cNvSpPr txBox="1">
            <a:spLocks noChangeArrowheads="1"/>
          </p:cNvSpPr>
          <p:nvPr/>
        </p:nvSpPr>
        <p:spPr bwMode="auto">
          <a:xfrm>
            <a:off x="7518665" y="3891505"/>
            <a:ext cx="240772"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J</a:t>
            </a:r>
          </a:p>
        </p:txBody>
      </p:sp>
      <p:sp>
        <p:nvSpPr>
          <p:cNvPr id="200" name="Text Box 128">
            <a:extLst>
              <a:ext uri="{FF2B5EF4-FFF2-40B4-BE49-F238E27FC236}">
                <a16:creationId xmlns:a16="http://schemas.microsoft.com/office/drawing/2014/main" xmlns="" id="{3689B68E-11C3-4170-8786-5FA35B047178}"/>
              </a:ext>
            </a:extLst>
          </p:cNvPr>
          <p:cNvSpPr txBox="1">
            <a:spLocks noChangeArrowheads="1"/>
          </p:cNvSpPr>
          <p:nvPr/>
        </p:nvSpPr>
        <p:spPr bwMode="auto">
          <a:xfrm>
            <a:off x="4610447" y="1028700"/>
            <a:ext cx="264816" cy="253916"/>
          </a:xfrm>
          <a:prstGeom prst="rect">
            <a:avLst/>
          </a:prstGeom>
          <a:solidFill>
            <a:schemeClr val="accent2"/>
          </a:solidFill>
          <a:ln>
            <a:noFill/>
          </a:ln>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C</a:t>
            </a:r>
          </a:p>
        </p:txBody>
      </p:sp>
      <p:sp>
        <p:nvSpPr>
          <p:cNvPr id="201" name="Text Box 129">
            <a:extLst>
              <a:ext uri="{FF2B5EF4-FFF2-40B4-BE49-F238E27FC236}">
                <a16:creationId xmlns:a16="http://schemas.microsoft.com/office/drawing/2014/main" xmlns="" id="{742A47ED-C40B-417D-A308-76E697C11D0C}"/>
              </a:ext>
            </a:extLst>
          </p:cNvPr>
          <p:cNvSpPr txBox="1">
            <a:spLocks noChangeArrowheads="1"/>
          </p:cNvSpPr>
          <p:nvPr/>
        </p:nvSpPr>
        <p:spPr bwMode="auto">
          <a:xfrm>
            <a:off x="6324947" y="457200"/>
            <a:ext cx="264816" cy="253916"/>
          </a:xfrm>
          <a:prstGeom prst="rect">
            <a:avLst/>
          </a:prstGeom>
          <a:solidFill>
            <a:schemeClr val="accent2"/>
          </a:solidFill>
          <a:ln>
            <a:noFill/>
          </a:ln>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C</a:t>
            </a:r>
          </a:p>
        </p:txBody>
      </p:sp>
      <p:sp>
        <p:nvSpPr>
          <p:cNvPr id="202" name="Text Box 130">
            <a:extLst>
              <a:ext uri="{FF2B5EF4-FFF2-40B4-BE49-F238E27FC236}">
                <a16:creationId xmlns:a16="http://schemas.microsoft.com/office/drawing/2014/main" xmlns="" id="{E74F2961-BEF4-4587-B926-F3739A7C5DC4}"/>
              </a:ext>
            </a:extLst>
          </p:cNvPr>
          <p:cNvSpPr txBox="1">
            <a:spLocks noChangeArrowheads="1"/>
          </p:cNvSpPr>
          <p:nvPr/>
        </p:nvSpPr>
        <p:spPr bwMode="auto">
          <a:xfrm>
            <a:off x="5808834" y="1028700"/>
            <a:ext cx="260008" cy="253916"/>
          </a:xfrm>
          <a:prstGeom prst="rect">
            <a:avLst/>
          </a:prstGeom>
          <a:solidFill>
            <a:schemeClr val="accent2"/>
          </a:solidFill>
          <a:ln>
            <a:noFill/>
          </a:ln>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E</a:t>
            </a:r>
          </a:p>
        </p:txBody>
      </p:sp>
      <p:sp>
        <p:nvSpPr>
          <p:cNvPr id="203" name="Text Box 131">
            <a:extLst>
              <a:ext uri="{FF2B5EF4-FFF2-40B4-BE49-F238E27FC236}">
                <a16:creationId xmlns:a16="http://schemas.microsoft.com/office/drawing/2014/main" xmlns="" id="{9491C0CD-195C-4FD1-A47E-59960494F27F}"/>
              </a:ext>
            </a:extLst>
          </p:cNvPr>
          <p:cNvSpPr txBox="1">
            <a:spLocks noChangeArrowheads="1"/>
          </p:cNvSpPr>
          <p:nvPr/>
        </p:nvSpPr>
        <p:spPr bwMode="auto">
          <a:xfrm>
            <a:off x="7522166" y="457200"/>
            <a:ext cx="255199" cy="253916"/>
          </a:xfrm>
          <a:prstGeom prst="rect">
            <a:avLst/>
          </a:prstGeom>
          <a:solidFill>
            <a:schemeClr val="accent2"/>
          </a:solidFill>
          <a:ln>
            <a:noFill/>
          </a:ln>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F</a:t>
            </a:r>
          </a:p>
        </p:txBody>
      </p:sp>
      <p:sp>
        <p:nvSpPr>
          <p:cNvPr id="204" name="Text Box 132">
            <a:extLst>
              <a:ext uri="{FF2B5EF4-FFF2-40B4-BE49-F238E27FC236}">
                <a16:creationId xmlns:a16="http://schemas.microsoft.com/office/drawing/2014/main" xmlns="" id="{88C12710-0C1F-4121-93B8-A188D66ABBC6}"/>
              </a:ext>
            </a:extLst>
          </p:cNvPr>
          <p:cNvSpPr txBox="1">
            <a:spLocks noChangeArrowheads="1"/>
          </p:cNvSpPr>
          <p:nvPr/>
        </p:nvSpPr>
        <p:spPr bwMode="auto">
          <a:xfrm>
            <a:off x="4608408" y="3891505"/>
            <a:ext cx="276038"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D</a:t>
            </a:r>
          </a:p>
        </p:txBody>
      </p:sp>
      <p:sp>
        <p:nvSpPr>
          <p:cNvPr id="205" name="Text Box 135">
            <a:extLst>
              <a:ext uri="{FF2B5EF4-FFF2-40B4-BE49-F238E27FC236}">
                <a16:creationId xmlns:a16="http://schemas.microsoft.com/office/drawing/2014/main" xmlns="" id="{F84C6702-6D35-49F0-A05A-30B6D58AD4F9}"/>
              </a:ext>
            </a:extLst>
          </p:cNvPr>
          <p:cNvSpPr txBox="1">
            <a:spLocks noChangeArrowheads="1"/>
          </p:cNvSpPr>
          <p:nvPr/>
        </p:nvSpPr>
        <p:spPr bwMode="auto">
          <a:xfrm>
            <a:off x="5804165" y="3891505"/>
            <a:ext cx="240772"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J</a:t>
            </a:r>
          </a:p>
        </p:txBody>
      </p:sp>
      <p:sp>
        <p:nvSpPr>
          <p:cNvPr id="206" name="Text Box 136">
            <a:extLst>
              <a:ext uri="{FF2B5EF4-FFF2-40B4-BE49-F238E27FC236}">
                <a16:creationId xmlns:a16="http://schemas.microsoft.com/office/drawing/2014/main" xmlns="" id="{8A4EBEEE-0AED-475D-AAE8-065D5CB091B1}"/>
              </a:ext>
            </a:extLst>
          </p:cNvPr>
          <p:cNvSpPr txBox="1">
            <a:spLocks noChangeArrowheads="1"/>
          </p:cNvSpPr>
          <p:nvPr/>
        </p:nvSpPr>
        <p:spPr bwMode="auto">
          <a:xfrm>
            <a:off x="6323184" y="1028700"/>
            <a:ext cx="260008" cy="253916"/>
          </a:xfrm>
          <a:prstGeom prst="rect">
            <a:avLst/>
          </a:prstGeom>
          <a:solidFill>
            <a:schemeClr val="accent2"/>
          </a:solidFill>
          <a:ln>
            <a:noFill/>
          </a:ln>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E</a:t>
            </a:r>
          </a:p>
        </p:txBody>
      </p:sp>
      <p:sp>
        <p:nvSpPr>
          <p:cNvPr id="207" name="Text Box 137">
            <a:extLst>
              <a:ext uri="{FF2B5EF4-FFF2-40B4-BE49-F238E27FC236}">
                <a16:creationId xmlns:a16="http://schemas.microsoft.com/office/drawing/2014/main" xmlns="" id="{37C35665-0176-4292-96B3-738DFB5A607C}"/>
              </a:ext>
            </a:extLst>
          </p:cNvPr>
          <p:cNvSpPr txBox="1">
            <a:spLocks noChangeArrowheads="1"/>
          </p:cNvSpPr>
          <p:nvPr/>
        </p:nvSpPr>
        <p:spPr bwMode="auto">
          <a:xfrm>
            <a:off x="7523860" y="1028700"/>
            <a:ext cx="274435" cy="253916"/>
          </a:xfrm>
          <a:prstGeom prst="rect">
            <a:avLst/>
          </a:prstGeom>
          <a:solidFill>
            <a:schemeClr val="accent2"/>
          </a:solidFill>
          <a:ln>
            <a:noFill/>
          </a:ln>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G</a:t>
            </a:r>
          </a:p>
        </p:txBody>
      </p:sp>
      <p:sp>
        <p:nvSpPr>
          <p:cNvPr id="208" name="Text Box 138">
            <a:extLst>
              <a:ext uri="{FF2B5EF4-FFF2-40B4-BE49-F238E27FC236}">
                <a16:creationId xmlns:a16="http://schemas.microsoft.com/office/drawing/2014/main" xmlns="" id="{410345AC-4782-462D-ACF1-96468DC661C0}"/>
              </a:ext>
            </a:extLst>
          </p:cNvPr>
          <p:cNvSpPr txBox="1">
            <a:spLocks noChangeArrowheads="1"/>
          </p:cNvSpPr>
          <p:nvPr/>
        </p:nvSpPr>
        <p:spPr bwMode="auto">
          <a:xfrm>
            <a:off x="4603979" y="1600200"/>
            <a:ext cx="255199" cy="253916"/>
          </a:xfrm>
          <a:prstGeom prst="rect">
            <a:avLst/>
          </a:prstGeom>
          <a:solidFill>
            <a:srgbClr val="FF0000"/>
          </a:solidFill>
          <a:ln>
            <a:noFill/>
          </a:ln>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F</a:t>
            </a:r>
          </a:p>
        </p:txBody>
      </p:sp>
      <p:sp>
        <p:nvSpPr>
          <p:cNvPr id="209" name="Text Box 139">
            <a:extLst>
              <a:ext uri="{FF2B5EF4-FFF2-40B4-BE49-F238E27FC236}">
                <a16:creationId xmlns:a16="http://schemas.microsoft.com/office/drawing/2014/main" xmlns="" id="{3B93EF02-8381-4E11-9D46-A8E897CDA88B}"/>
              </a:ext>
            </a:extLst>
          </p:cNvPr>
          <p:cNvSpPr txBox="1">
            <a:spLocks noChangeArrowheads="1"/>
          </p:cNvSpPr>
          <p:nvPr/>
        </p:nvSpPr>
        <p:spPr bwMode="auto">
          <a:xfrm>
            <a:off x="6318444" y="3273119"/>
            <a:ext cx="255199"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F</a:t>
            </a:r>
          </a:p>
        </p:txBody>
      </p:sp>
      <p:sp>
        <p:nvSpPr>
          <p:cNvPr id="210" name="Text Box 140">
            <a:extLst>
              <a:ext uri="{FF2B5EF4-FFF2-40B4-BE49-F238E27FC236}">
                <a16:creationId xmlns:a16="http://schemas.microsoft.com/office/drawing/2014/main" xmlns="" id="{67C5D93F-75B0-41C4-A0D7-064920E249C6}"/>
              </a:ext>
            </a:extLst>
          </p:cNvPr>
          <p:cNvSpPr txBox="1">
            <a:spLocks noChangeArrowheads="1"/>
          </p:cNvSpPr>
          <p:nvPr/>
        </p:nvSpPr>
        <p:spPr bwMode="auto">
          <a:xfrm>
            <a:off x="5805823" y="1600200"/>
            <a:ext cx="274435" cy="253916"/>
          </a:xfrm>
          <a:prstGeom prst="rect">
            <a:avLst/>
          </a:prstGeom>
          <a:solidFill>
            <a:srgbClr val="FF0000"/>
          </a:solidFill>
          <a:ln>
            <a:noFill/>
          </a:ln>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G</a:t>
            </a:r>
          </a:p>
        </p:txBody>
      </p:sp>
      <p:sp>
        <p:nvSpPr>
          <p:cNvPr id="211" name="Text Box 141">
            <a:extLst>
              <a:ext uri="{FF2B5EF4-FFF2-40B4-BE49-F238E27FC236}">
                <a16:creationId xmlns:a16="http://schemas.microsoft.com/office/drawing/2014/main" xmlns="" id="{6B6D6111-B51D-44FB-99D7-A3267F20DBA1}"/>
              </a:ext>
            </a:extLst>
          </p:cNvPr>
          <p:cNvSpPr txBox="1">
            <a:spLocks noChangeArrowheads="1"/>
          </p:cNvSpPr>
          <p:nvPr/>
        </p:nvSpPr>
        <p:spPr bwMode="auto">
          <a:xfrm>
            <a:off x="7514131" y="3273119"/>
            <a:ext cx="23436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I</a:t>
            </a:r>
          </a:p>
        </p:txBody>
      </p:sp>
      <p:sp>
        <p:nvSpPr>
          <p:cNvPr id="212" name="Text Box 142">
            <a:extLst>
              <a:ext uri="{FF2B5EF4-FFF2-40B4-BE49-F238E27FC236}">
                <a16:creationId xmlns:a16="http://schemas.microsoft.com/office/drawing/2014/main" xmlns="" id="{1F4D8DCE-E832-4D6C-B8AD-46B53465C6C9}"/>
              </a:ext>
            </a:extLst>
          </p:cNvPr>
          <p:cNvSpPr txBox="1">
            <a:spLocks noChangeArrowheads="1"/>
          </p:cNvSpPr>
          <p:nvPr/>
        </p:nvSpPr>
        <p:spPr bwMode="auto">
          <a:xfrm>
            <a:off x="6320138" y="1597819"/>
            <a:ext cx="274435" cy="253916"/>
          </a:xfrm>
          <a:prstGeom prst="rect">
            <a:avLst/>
          </a:prstGeom>
          <a:solidFill>
            <a:srgbClr val="FFCA4F"/>
          </a:solidFill>
          <a:ln>
            <a:noFill/>
          </a:ln>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G</a:t>
            </a:r>
          </a:p>
        </p:txBody>
      </p:sp>
      <p:sp>
        <p:nvSpPr>
          <p:cNvPr id="213" name="Text Box 143">
            <a:extLst>
              <a:ext uri="{FF2B5EF4-FFF2-40B4-BE49-F238E27FC236}">
                <a16:creationId xmlns:a16="http://schemas.microsoft.com/office/drawing/2014/main" xmlns="" id="{211DAD50-50FC-4397-9FB3-13C2C58AEAA0}"/>
              </a:ext>
            </a:extLst>
          </p:cNvPr>
          <p:cNvSpPr txBox="1">
            <a:spLocks noChangeArrowheads="1"/>
          </p:cNvSpPr>
          <p:nvPr/>
        </p:nvSpPr>
        <p:spPr bwMode="auto">
          <a:xfrm>
            <a:off x="4617545" y="3244024"/>
            <a:ext cx="274435"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G</a:t>
            </a:r>
          </a:p>
        </p:txBody>
      </p:sp>
      <p:sp>
        <p:nvSpPr>
          <p:cNvPr id="214" name="Text Box 144">
            <a:extLst>
              <a:ext uri="{FF2B5EF4-FFF2-40B4-BE49-F238E27FC236}">
                <a16:creationId xmlns:a16="http://schemas.microsoft.com/office/drawing/2014/main" xmlns="" id="{203226CC-C6D3-475C-AA6E-CAEE6B8A01CA}"/>
              </a:ext>
            </a:extLst>
          </p:cNvPr>
          <p:cNvSpPr txBox="1">
            <a:spLocks noChangeArrowheads="1"/>
          </p:cNvSpPr>
          <p:nvPr/>
        </p:nvSpPr>
        <p:spPr bwMode="auto">
          <a:xfrm>
            <a:off x="7514132" y="1597819"/>
            <a:ext cx="234360" cy="253916"/>
          </a:xfrm>
          <a:prstGeom prst="rect">
            <a:avLst/>
          </a:prstGeom>
          <a:solidFill>
            <a:srgbClr val="FFCA4F"/>
          </a:solidFill>
          <a:ln>
            <a:noFill/>
          </a:ln>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I</a:t>
            </a:r>
          </a:p>
        </p:txBody>
      </p:sp>
      <p:sp>
        <p:nvSpPr>
          <p:cNvPr id="215" name="Text Box 145">
            <a:extLst>
              <a:ext uri="{FF2B5EF4-FFF2-40B4-BE49-F238E27FC236}">
                <a16:creationId xmlns:a16="http://schemas.microsoft.com/office/drawing/2014/main" xmlns="" id="{694A83F3-0D79-4CA9-8756-D8CF5033E220}"/>
              </a:ext>
            </a:extLst>
          </p:cNvPr>
          <p:cNvSpPr txBox="1">
            <a:spLocks noChangeArrowheads="1"/>
          </p:cNvSpPr>
          <p:nvPr/>
        </p:nvSpPr>
        <p:spPr bwMode="auto">
          <a:xfrm>
            <a:off x="5812499" y="3244024"/>
            <a:ext cx="240772"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J</a:t>
            </a:r>
          </a:p>
        </p:txBody>
      </p:sp>
      <p:sp>
        <p:nvSpPr>
          <p:cNvPr id="216" name="Text Box 148">
            <a:extLst>
              <a:ext uri="{FF2B5EF4-FFF2-40B4-BE49-F238E27FC236}">
                <a16:creationId xmlns:a16="http://schemas.microsoft.com/office/drawing/2014/main" xmlns="" id="{CC88CA78-87F8-4742-B95E-DFF560361474}"/>
              </a:ext>
            </a:extLst>
          </p:cNvPr>
          <p:cNvSpPr txBox="1">
            <a:spLocks noChangeArrowheads="1"/>
          </p:cNvSpPr>
          <p:nvPr/>
        </p:nvSpPr>
        <p:spPr bwMode="auto">
          <a:xfrm>
            <a:off x="5808927" y="2116931"/>
            <a:ext cx="240772" cy="253916"/>
          </a:xfrm>
          <a:prstGeom prst="rect">
            <a:avLst/>
          </a:prstGeom>
          <a:solidFill>
            <a:srgbClr val="FFCA4F"/>
          </a:solidFill>
          <a:ln>
            <a:noFill/>
          </a:ln>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J</a:t>
            </a:r>
          </a:p>
        </p:txBody>
      </p:sp>
      <p:sp>
        <p:nvSpPr>
          <p:cNvPr id="217" name="Text Box 149">
            <a:extLst>
              <a:ext uri="{FF2B5EF4-FFF2-40B4-BE49-F238E27FC236}">
                <a16:creationId xmlns:a16="http://schemas.microsoft.com/office/drawing/2014/main" xmlns="" id="{FBE7B999-ACAE-4EC1-9B94-248812007B46}"/>
              </a:ext>
            </a:extLst>
          </p:cNvPr>
          <p:cNvSpPr txBox="1">
            <a:spLocks noChangeArrowheads="1"/>
          </p:cNvSpPr>
          <p:nvPr/>
        </p:nvSpPr>
        <p:spPr bwMode="auto">
          <a:xfrm>
            <a:off x="4607816" y="2116931"/>
            <a:ext cx="234360" cy="253916"/>
          </a:xfrm>
          <a:prstGeom prst="rect">
            <a:avLst/>
          </a:prstGeom>
          <a:solidFill>
            <a:srgbClr val="FFCA4F"/>
          </a:solidFill>
          <a:ln>
            <a:noFill/>
          </a:ln>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I</a:t>
            </a:r>
          </a:p>
        </p:txBody>
      </p:sp>
      <p:sp>
        <p:nvSpPr>
          <p:cNvPr id="218" name="Oval 157">
            <a:extLst>
              <a:ext uri="{FF2B5EF4-FFF2-40B4-BE49-F238E27FC236}">
                <a16:creationId xmlns:a16="http://schemas.microsoft.com/office/drawing/2014/main" xmlns="" id="{A7E077DE-80B0-4B43-BE4E-E63FA2DECD1F}"/>
              </a:ext>
            </a:extLst>
          </p:cNvPr>
          <p:cNvSpPr>
            <a:spLocks noChangeAspect="1" noChangeArrowheads="1"/>
          </p:cNvSpPr>
          <p:nvPr/>
        </p:nvSpPr>
        <p:spPr bwMode="auto">
          <a:xfrm>
            <a:off x="4572000" y="400050"/>
            <a:ext cx="342900" cy="400637"/>
          </a:xfrm>
          <a:prstGeom prst="ellipse">
            <a:avLst/>
          </a:prstGeom>
          <a:solidFill>
            <a:schemeClr val="accent2"/>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sp>
        <p:nvSpPr>
          <p:cNvPr id="219" name="Oval 158">
            <a:extLst>
              <a:ext uri="{FF2B5EF4-FFF2-40B4-BE49-F238E27FC236}">
                <a16:creationId xmlns:a16="http://schemas.microsoft.com/office/drawing/2014/main" xmlns="" id="{65D02D88-781D-47C9-B106-C218C9B1F215}"/>
              </a:ext>
            </a:extLst>
          </p:cNvPr>
          <p:cNvSpPr>
            <a:spLocks noChangeArrowheads="1"/>
          </p:cNvSpPr>
          <p:nvPr/>
        </p:nvSpPr>
        <p:spPr bwMode="auto">
          <a:xfrm>
            <a:off x="5772150" y="400050"/>
            <a:ext cx="342900" cy="400637"/>
          </a:xfrm>
          <a:prstGeom prst="ellipse">
            <a:avLst/>
          </a:prstGeom>
          <a:solidFill>
            <a:schemeClr val="accent2"/>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cxnSp>
        <p:nvCxnSpPr>
          <p:cNvPr id="220" name="AutoShape 159">
            <a:extLst>
              <a:ext uri="{FF2B5EF4-FFF2-40B4-BE49-F238E27FC236}">
                <a16:creationId xmlns:a16="http://schemas.microsoft.com/office/drawing/2014/main" xmlns="" id="{8F22D7B1-530A-4C98-81AE-C16647A2A7D6}"/>
              </a:ext>
            </a:extLst>
          </p:cNvPr>
          <p:cNvCxnSpPr>
            <a:cxnSpLocks noChangeShapeType="1"/>
            <a:stCxn id="218" idx="6"/>
            <a:endCxn id="219" idx="2"/>
          </p:cNvCxnSpPr>
          <p:nvPr/>
        </p:nvCxnSpPr>
        <p:spPr bwMode="auto">
          <a:xfrm>
            <a:off x="4914900" y="600368"/>
            <a:ext cx="857250" cy="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221" name="Text Box 160">
            <a:extLst>
              <a:ext uri="{FF2B5EF4-FFF2-40B4-BE49-F238E27FC236}">
                <a16:creationId xmlns:a16="http://schemas.microsoft.com/office/drawing/2014/main" xmlns="" id="{254975F8-5E43-45B1-A846-65B423A693A3}"/>
              </a:ext>
            </a:extLst>
          </p:cNvPr>
          <p:cNvSpPr txBox="1">
            <a:spLocks noChangeArrowheads="1"/>
          </p:cNvSpPr>
          <p:nvPr/>
        </p:nvSpPr>
        <p:spPr bwMode="auto">
          <a:xfrm>
            <a:off x="5230992" y="400050"/>
            <a:ext cx="258404" cy="253916"/>
          </a:xfrm>
          <a:prstGeom prst="rect">
            <a:avLst/>
          </a:prstGeom>
          <a:solidFill>
            <a:schemeClr val="accent2"/>
          </a:solidFill>
          <a:ln>
            <a:noFill/>
          </a:ln>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1</a:t>
            </a:r>
          </a:p>
        </p:txBody>
      </p:sp>
      <p:sp>
        <p:nvSpPr>
          <p:cNvPr id="222" name="Text Box 161">
            <a:extLst>
              <a:ext uri="{FF2B5EF4-FFF2-40B4-BE49-F238E27FC236}">
                <a16:creationId xmlns:a16="http://schemas.microsoft.com/office/drawing/2014/main" xmlns="" id="{1AB83429-D3D6-4B48-9E99-184AF11BD3BD}"/>
              </a:ext>
            </a:extLst>
          </p:cNvPr>
          <p:cNvSpPr txBox="1">
            <a:spLocks noChangeArrowheads="1"/>
          </p:cNvSpPr>
          <p:nvPr/>
        </p:nvSpPr>
        <p:spPr bwMode="auto">
          <a:xfrm>
            <a:off x="4614019" y="457200"/>
            <a:ext cx="264816" cy="253916"/>
          </a:xfrm>
          <a:prstGeom prst="rect">
            <a:avLst/>
          </a:prstGeom>
          <a:solidFill>
            <a:schemeClr val="accent2"/>
          </a:solidFill>
          <a:ln>
            <a:noFill/>
          </a:ln>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A</a:t>
            </a:r>
          </a:p>
        </p:txBody>
      </p:sp>
      <p:sp>
        <p:nvSpPr>
          <p:cNvPr id="223" name="Text Box 162">
            <a:extLst>
              <a:ext uri="{FF2B5EF4-FFF2-40B4-BE49-F238E27FC236}">
                <a16:creationId xmlns:a16="http://schemas.microsoft.com/office/drawing/2014/main" xmlns="" id="{59CAECC7-EF30-472D-BDE6-8C42E63F007D}"/>
              </a:ext>
            </a:extLst>
          </p:cNvPr>
          <p:cNvSpPr txBox="1">
            <a:spLocks noChangeArrowheads="1"/>
          </p:cNvSpPr>
          <p:nvPr/>
        </p:nvSpPr>
        <p:spPr bwMode="auto">
          <a:xfrm>
            <a:off x="5808558" y="457200"/>
            <a:ext cx="276038" cy="253916"/>
          </a:xfrm>
          <a:prstGeom prst="rect">
            <a:avLst/>
          </a:prstGeom>
          <a:solidFill>
            <a:schemeClr val="accent2"/>
          </a:solidFill>
          <a:ln>
            <a:noFill/>
          </a:ln>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D</a:t>
            </a:r>
          </a:p>
        </p:txBody>
      </p:sp>
      <p:sp>
        <p:nvSpPr>
          <p:cNvPr id="224" name="Oval 163">
            <a:extLst>
              <a:ext uri="{FF2B5EF4-FFF2-40B4-BE49-F238E27FC236}">
                <a16:creationId xmlns:a16="http://schemas.microsoft.com/office/drawing/2014/main" xmlns="" id="{6C79608C-1C72-4252-9494-CF2CF68527DB}"/>
              </a:ext>
            </a:extLst>
          </p:cNvPr>
          <p:cNvSpPr>
            <a:spLocks noChangeAspect="1" noChangeArrowheads="1"/>
          </p:cNvSpPr>
          <p:nvPr/>
        </p:nvSpPr>
        <p:spPr bwMode="auto">
          <a:xfrm>
            <a:off x="6278165" y="2643319"/>
            <a:ext cx="342900" cy="400637"/>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sp>
        <p:nvSpPr>
          <p:cNvPr id="225" name="Oval 164">
            <a:extLst>
              <a:ext uri="{FF2B5EF4-FFF2-40B4-BE49-F238E27FC236}">
                <a16:creationId xmlns:a16="http://schemas.microsoft.com/office/drawing/2014/main" xmlns="" id="{BFB90ACC-0629-45DC-BA2B-992404AA1B9B}"/>
              </a:ext>
            </a:extLst>
          </p:cNvPr>
          <p:cNvSpPr>
            <a:spLocks noChangeArrowheads="1"/>
          </p:cNvSpPr>
          <p:nvPr/>
        </p:nvSpPr>
        <p:spPr bwMode="auto">
          <a:xfrm>
            <a:off x="7478315" y="2643319"/>
            <a:ext cx="342900" cy="400637"/>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cxnSp>
        <p:nvCxnSpPr>
          <p:cNvPr id="226" name="AutoShape 165">
            <a:extLst>
              <a:ext uri="{FF2B5EF4-FFF2-40B4-BE49-F238E27FC236}">
                <a16:creationId xmlns:a16="http://schemas.microsoft.com/office/drawing/2014/main" xmlns="" id="{B7088108-153C-46CD-BA23-0F338D9C055C}"/>
              </a:ext>
            </a:extLst>
          </p:cNvPr>
          <p:cNvCxnSpPr>
            <a:cxnSpLocks noChangeShapeType="1"/>
            <a:stCxn id="224" idx="6"/>
            <a:endCxn id="225" idx="2"/>
          </p:cNvCxnSpPr>
          <p:nvPr/>
        </p:nvCxnSpPr>
        <p:spPr bwMode="auto">
          <a:xfrm>
            <a:off x="6621065" y="2843637"/>
            <a:ext cx="857250" cy="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227" name="Text Box 166">
            <a:extLst>
              <a:ext uri="{FF2B5EF4-FFF2-40B4-BE49-F238E27FC236}">
                <a16:creationId xmlns:a16="http://schemas.microsoft.com/office/drawing/2014/main" xmlns="" id="{6BE8CC88-6C4C-499A-AE07-099C9C2B4ACF}"/>
              </a:ext>
            </a:extLst>
          </p:cNvPr>
          <p:cNvSpPr txBox="1">
            <a:spLocks noChangeArrowheads="1"/>
          </p:cNvSpPr>
          <p:nvPr/>
        </p:nvSpPr>
        <p:spPr bwMode="auto">
          <a:xfrm>
            <a:off x="6937158" y="2643319"/>
            <a:ext cx="258404"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4</a:t>
            </a:r>
          </a:p>
        </p:txBody>
      </p:sp>
      <p:sp>
        <p:nvSpPr>
          <p:cNvPr id="228" name="Text Box 167">
            <a:extLst>
              <a:ext uri="{FF2B5EF4-FFF2-40B4-BE49-F238E27FC236}">
                <a16:creationId xmlns:a16="http://schemas.microsoft.com/office/drawing/2014/main" xmlns="" id="{725B492F-8D4F-46B3-ACE6-A8120968D57B}"/>
              </a:ext>
            </a:extLst>
          </p:cNvPr>
          <p:cNvSpPr txBox="1">
            <a:spLocks noChangeArrowheads="1"/>
          </p:cNvSpPr>
          <p:nvPr/>
        </p:nvSpPr>
        <p:spPr bwMode="auto">
          <a:xfrm>
            <a:off x="6316612" y="2700469"/>
            <a:ext cx="264816"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B</a:t>
            </a:r>
          </a:p>
        </p:txBody>
      </p:sp>
      <p:sp>
        <p:nvSpPr>
          <p:cNvPr id="229" name="Text Box 168">
            <a:extLst>
              <a:ext uri="{FF2B5EF4-FFF2-40B4-BE49-F238E27FC236}">
                <a16:creationId xmlns:a16="http://schemas.microsoft.com/office/drawing/2014/main" xmlns="" id="{7EBA2FBF-63DC-44D7-9A5B-490C801E3FF1}"/>
              </a:ext>
            </a:extLst>
          </p:cNvPr>
          <p:cNvSpPr txBox="1">
            <a:spLocks noChangeArrowheads="1"/>
          </p:cNvSpPr>
          <p:nvPr/>
        </p:nvSpPr>
        <p:spPr bwMode="auto">
          <a:xfrm>
            <a:off x="7516762" y="2700469"/>
            <a:ext cx="264816"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C</a:t>
            </a:r>
          </a:p>
        </p:txBody>
      </p:sp>
      <p:sp>
        <p:nvSpPr>
          <p:cNvPr id="230" name="Oval 169">
            <a:extLst>
              <a:ext uri="{FF2B5EF4-FFF2-40B4-BE49-F238E27FC236}">
                <a16:creationId xmlns:a16="http://schemas.microsoft.com/office/drawing/2014/main" xmlns="" id="{FEF16531-957C-4AD1-B1EE-AC935C36B453}"/>
              </a:ext>
            </a:extLst>
          </p:cNvPr>
          <p:cNvSpPr>
            <a:spLocks noChangeAspect="1" noChangeArrowheads="1"/>
          </p:cNvSpPr>
          <p:nvPr/>
        </p:nvSpPr>
        <p:spPr bwMode="auto">
          <a:xfrm>
            <a:off x="6282928" y="2106215"/>
            <a:ext cx="342900" cy="400637"/>
          </a:xfrm>
          <a:prstGeom prst="ellipse">
            <a:avLst/>
          </a:prstGeom>
          <a:solidFill>
            <a:srgbClr val="FFCA4F"/>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sp>
        <p:nvSpPr>
          <p:cNvPr id="231" name="Oval 170">
            <a:extLst>
              <a:ext uri="{FF2B5EF4-FFF2-40B4-BE49-F238E27FC236}">
                <a16:creationId xmlns:a16="http://schemas.microsoft.com/office/drawing/2014/main" xmlns="" id="{02A7BAEB-D457-4A95-BC5B-3FBF3496D5B6}"/>
              </a:ext>
            </a:extLst>
          </p:cNvPr>
          <p:cNvSpPr>
            <a:spLocks noChangeArrowheads="1"/>
          </p:cNvSpPr>
          <p:nvPr/>
        </p:nvSpPr>
        <p:spPr bwMode="auto">
          <a:xfrm>
            <a:off x="7483078" y="2106215"/>
            <a:ext cx="342900" cy="400637"/>
          </a:xfrm>
          <a:prstGeom prst="ellipse">
            <a:avLst/>
          </a:prstGeom>
          <a:solidFill>
            <a:srgbClr val="FFCA4F"/>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cxnSp>
        <p:nvCxnSpPr>
          <p:cNvPr id="232" name="AutoShape 171">
            <a:extLst>
              <a:ext uri="{FF2B5EF4-FFF2-40B4-BE49-F238E27FC236}">
                <a16:creationId xmlns:a16="http://schemas.microsoft.com/office/drawing/2014/main" xmlns="" id="{D5B937E4-36CA-42A6-B0DD-D9AA0B862FE0}"/>
              </a:ext>
            </a:extLst>
          </p:cNvPr>
          <p:cNvCxnSpPr>
            <a:cxnSpLocks noChangeShapeType="1"/>
            <a:stCxn id="230" idx="6"/>
            <a:endCxn id="231" idx="2"/>
          </p:cNvCxnSpPr>
          <p:nvPr/>
        </p:nvCxnSpPr>
        <p:spPr bwMode="auto">
          <a:xfrm>
            <a:off x="6625828" y="2306534"/>
            <a:ext cx="857250" cy="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233" name="Text Box 172">
            <a:extLst>
              <a:ext uri="{FF2B5EF4-FFF2-40B4-BE49-F238E27FC236}">
                <a16:creationId xmlns:a16="http://schemas.microsoft.com/office/drawing/2014/main" xmlns="" id="{B8805F9A-86C9-4F42-B157-34EF5668D0F1}"/>
              </a:ext>
            </a:extLst>
          </p:cNvPr>
          <p:cNvSpPr txBox="1">
            <a:spLocks noChangeArrowheads="1"/>
          </p:cNvSpPr>
          <p:nvPr/>
        </p:nvSpPr>
        <p:spPr bwMode="auto">
          <a:xfrm>
            <a:off x="6941920" y="2106215"/>
            <a:ext cx="258404" cy="253916"/>
          </a:xfrm>
          <a:prstGeom prst="rect">
            <a:avLst/>
          </a:prstGeom>
          <a:solidFill>
            <a:srgbClr val="FFCA4F"/>
          </a:solidFill>
          <a:ln>
            <a:noFill/>
          </a:ln>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4</a:t>
            </a:r>
          </a:p>
        </p:txBody>
      </p:sp>
      <p:sp>
        <p:nvSpPr>
          <p:cNvPr id="234" name="Text Box 173">
            <a:extLst>
              <a:ext uri="{FF2B5EF4-FFF2-40B4-BE49-F238E27FC236}">
                <a16:creationId xmlns:a16="http://schemas.microsoft.com/office/drawing/2014/main" xmlns="" id="{E30D3D59-E89E-45B3-BBE5-C5391CBAD16D}"/>
              </a:ext>
            </a:extLst>
          </p:cNvPr>
          <p:cNvSpPr txBox="1">
            <a:spLocks noChangeArrowheads="1"/>
          </p:cNvSpPr>
          <p:nvPr/>
        </p:nvSpPr>
        <p:spPr bwMode="auto">
          <a:xfrm>
            <a:off x="6324947" y="2163365"/>
            <a:ext cx="264816" cy="253916"/>
          </a:xfrm>
          <a:prstGeom prst="rect">
            <a:avLst/>
          </a:prstGeom>
          <a:solidFill>
            <a:srgbClr val="FFCA4F"/>
          </a:solidFill>
          <a:ln>
            <a:noFill/>
          </a:ln>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A</a:t>
            </a:r>
          </a:p>
        </p:txBody>
      </p:sp>
      <p:sp>
        <p:nvSpPr>
          <p:cNvPr id="235" name="Text Box 174">
            <a:extLst>
              <a:ext uri="{FF2B5EF4-FFF2-40B4-BE49-F238E27FC236}">
                <a16:creationId xmlns:a16="http://schemas.microsoft.com/office/drawing/2014/main" xmlns="" id="{CCD25F21-A3D9-47D6-87EF-0612DBB20BBE}"/>
              </a:ext>
            </a:extLst>
          </p:cNvPr>
          <p:cNvSpPr txBox="1">
            <a:spLocks noChangeArrowheads="1"/>
          </p:cNvSpPr>
          <p:nvPr/>
        </p:nvSpPr>
        <p:spPr bwMode="auto">
          <a:xfrm>
            <a:off x="7521524" y="2163365"/>
            <a:ext cx="264816" cy="253916"/>
          </a:xfrm>
          <a:prstGeom prst="rect">
            <a:avLst/>
          </a:prstGeom>
          <a:solidFill>
            <a:srgbClr val="FFCA4F"/>
          </a:solidFill>
          <a:ln>
            <a:noFill/>
          </a:ln>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B</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42" name="Oval 26">
            <a:extLst>
              <a:ext uri="{FF2B5EF4-FFF2-40B4-BE49-F238E27FC236}">
                <a16:creationId xmlns:a16="http://schemas.microsoft.com/office/drawing/2014/main" xmlns="" id="{9BD0E300-E885-42E7-AAB7-29677E80EB6F}"/>
              </a:ext>
            </a:extLst>
          </p:cNvPr>
          <p:cNvSpPr>
            <a:spLocks noChangeAspect="1" noChangeArrowheads="1"/>
          </p:cNvSpPr>
          <p:nvPr/>
        </p:nvSpPr>
        <p:spPr bwMode="auto">
          <a:xfrm>
            <a:off x="2457450" y="1543050"/>
            <a:ext cx="342900" cy="342900"/>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sp>
        <p:nvSpPr>
          <p:cNvPr id="86043" name="Oval 27">
            <a:extLst>
              <a:ext uri="{FF2B5EF4-FFF2-40B4-BE49-F238E27FC236}">
                <a16:creationId xmlns:a16="http://schemas.microsoft.com/office/drawing/2014/main" xmlns="" id="{82874E2E-BA9F-4B8E-91EB-ABD2E6655BAB}"/>
              </a:ext>
            </a:extLst>
          </p:cNvPr>
          <p:cNvSpPr>
            <a:spLocks noChangeArrowheads="1"/>
          </p:cNvSpPr>
          <p:nvPr/>
        </p:nvSpPr>
        <p:spPr bwMode="auto">
          <a:xfrm>
            <a:off x="3657600" y="1543050"/>
            <a:ext cx="342900" cy="342900"/>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cxnSp>
        <p:nvCxnSpPr>
          <p:cNvPr id="86044" name="AutoShape 28">
            <a:extLst>
              <a:ext uri="{FF2B5EF4-FFF2-40B4-BE49-F238E27FC236}">
                <a16:creationId xmlns:a16="http://schemas.microsoft.com/office/drawing/2014/main" xmlns="" id="{AB19EA85-80BE-4CC4-B5C3-62C0B3323DCE}"/>
              </a:ext>
            </a:extLst>
          </p:cNvPr>
          <p:cNvCxnSpPr>
            <a:cxnSpLocks noChangeShapeType="1"/>
            <a:stCxn id="86042" idx="6"/>
            <a:endCxn id="86043" idx="2"/>
          </p:cNvCxnSpPr>
          <p:nvPr/>
        </p:nvCxnSpPr>
        <p:spPr bwMode="auto">
          <a:xfrm>
            <a:off x="2800350" y="1714500"/>
            <a:ext cx="857250" cy="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86045" name="Text Box 29">
            <a:extLst>
              <a:ext uri="{FF2B5EF4-FFF2-40B4-BE49-F238E27FC236}">
                <a16:creationId xmlns:a16="http://schemas.microsoft.com/office/drawing/2014/main" xmlns="" id="{B2517736-1BBE-465A-BB64-71363B440939}"/>
              </a:ext>
            </a:extLst>
          </p:cNvPr>
          <p:cNvSpPr txBox="1">
            <a:spLocks noChangeArrowheads="1"/>
          </p:cNvSpPr>
          <p:nvPr/>
        </p:nvSpPr>
        <p:spPr bwMode="auto">
          <a:xfrm>
            <a:off x="3116442" y="1543050"/>
            <a:ext cx="258404"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4</a:t>
            </a:r>
          </a:p>
        </p:txBody>
      </p:sp>
      <p:sp>
        <p:nvSpPr>
          <p:cNvPr id="86046" name="Oval 30">
            <a:extLst>
              <a:ext uri="{FF2B5EF4-FFF2-40B4-BE49-F238E27FC236}">
                <a16:creationId xmlns:a16="http://schemas.microsoft.com/office/drawing/2014/main" xmlns="" id="{D3A60D82-3D80-4F3B-AB78-65C6C6B8A105}"/>
              </a:ext>
            </a:extLst>
          </p:cNvPr>
          <p:cNvSpPr>
            <a:spLocks noChangeArrowheads="1"/>
          </p:cNvSpPr>
          <p:nvPr/>
        </p:nvSpPr>
        <p:spPr bwMode="auto">
          <a:xfrm>
            <a:off x="3028950" y="2228850"/>
            <a:ext cx="342900" cy="342900"/>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sp>
        <p:nvSpPr>
          <p:cNvPr id="86047" name="Oval 31">
            <a:extLst>
              <a:ext uri="{FF2B5EF4-FFF2-40B4-BE49-F238E27FC236}">
                <a16:creationId xmlns:a16="http://schemas.microsoft.com/office/drawing/2014/main" xmlns="" id="{F189F1A7-CB2E-464D-A621-5C047A351082}"/>
              </a:ext>
            </a:extLst>
          </p:cNvPr>
          <p:cNvSpPr>
            <a:spLocks noChangeArrowheads="1"/>
          </p:cNvSpPr>
          <p:nvPr/>
        </p:nvSpPr>
        <p:spPr bwMode="auto">
          <a:xfrm>
            <a:off x="1714500" y="2686050"/>
            <a:ext cx="342900" cy="342900"/>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sp>
        <p:nvSpPr>
          <p:cNvPr id="86048" name="Oval 32">
            <a:extLst>
              <a:ext uri="{FF2B5EF4-FFF2-40B4-BE49-F238E27FC236}">
                <a16:creationId xmlns:a16="http://schemas.microsoft.com/office/drawing/2014/main" xmlns="" id="{99DCF355-091A-4AAA-A5B8-57C6D660877A}"/>
              </a:ext>
            </a:extLst>
          </p:cNvPr>
          <p:cNvSpPr>
            <a:spLocks noChangeArrowheads="1"/>
          </p:cNvSpPr>
          <p:nvPr/>
        </p:nvSpPr>
        <p:spPr bwMode="auto">
          <a:xfrm>
            <a:off x="2571750" y="4286250"/>
            <a:ext cx="342900" cy="342900"/>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sp>
        <p:nvSpPr>
          <p:cNvPr id="86049" name="Oval 33">
            <a:extLst>
              <a:ext uri="{FF2B5EF4-FFF2-40B4-BE49-F238E27FC236}">
                <a16:creationId xmlns:a16="http://schemas.microsoft.com/office/drawing/2014/main" xmlns="" id="{02DF73B8-7050-4AA6-AD7A-367DEF3271E2}"/>
              </a:ext>
            </a:extLst>
          </p:cNvPr>
          <p:cNvSpPr>
            <a:spLocks noChangeArrowheads="1"/>
          </p:cNvSpPr>
          <p:nvPr/>
        </p:nvSpPr>
        <p:spPr bwMode="auto">
          <a:xfrm>
            <a:off x="3600450" y="2286000"/>
            <a:ext cx="342900" cy="342900"/>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sp>
        <p:nvSpPr>
          <p:cNvPr id="86050" name="Oval 34">
            <a:extLst>
              <a:ext uri="{FF2B5EF4-FFF2-40B4-BE49-F238E27FC236}">
                <a16:creationId xmlns:a16="http://schemas.microsoft.com/office/drawing/2014/main" xmlns="" id="{22FE60AC-59A7-4132-BCF6-4F8A8C1BBC25}"/>
              </a:ext>
            </a:extLst>
          </p:cNvPr>
          <p:cNvSpPr>
            <a:spLocks noChangeArrowheads="1"/>
          </p:cNvSpPr>
          <p:nvPr/>
        </p:nvSpPr>
        <p:spPr bwMode="auto">
          <a:xfrm>
            <a:off x="3028950" y="3028950"/>
            <a:ext cx="342900" cy="342900"/>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cxnSp>
        <p:nvCxnSpPr>
          <p:cNvPr id="86051" name="AutoShape 35">
            <a:extLst>
              <a:ext uri="{FF2B5EF4-FFF2-40B4-BE49-F238E27FC236}">
                <a16:creationId xmlns:a16="http://schemas.microsoft.com/office/drawing/2014/main" xmlns="" id="{3B4AA0AF-AE22-4387-9BB8-C9229A7CC492}"/>
              </a:ext>
            </a:extLst>
          </p:cNvPr>
          <p:cNvCxnSpPr>
            <a:cxnSpLocks noChangeShapeType="1"/>
            <a:stCxn id="86042" idx="3"/>
            <a:endCxn id="86047" idx="7"/>
          </p:cNvCxnSpPr>
          <p:nvPr/>
        </p:nvCxnSpPr>
        <p:spPr bwMode="auto">
          <a:xfrm flipH="1">
            <a:off x="2007394" y="1835944"/>
            <a:ext cx="500063" cy="900113"/>
          </a:xfrm>
          <a:prstGeom prst="straightConnector1">
            <a:avLst/>
          </a:prstGeom>
          <a:noFill/>
          <a:ln w="9525">
            <a:solidFill>
              <a:srgbClr val="FFFF00"/>
            </a:solidFill>
            <a:round/>
            <a:headEnd/>
            <a:tailEnd/>
          </a:ln>
          <a:extLst>
            <a:ext uri="{909E8E84-426E-40DD-AFC4-6F175D3DCCD1}">
              <a14:hiddenFill xmlns:a14="http://schemas.microsoft.com/office/drawing/2010/main">
                <a:noFill/>
              </a14:hiddenFill>
            </a:ext>
          </a:extLst>
        </p:spPr>
      </p:cxnSp>
      <p:cxnSp>
        <p:nvCxnSpPr>
          <p:cNvPr id="86052" name="AutoShape 36">
            <a:extLst>
              <a:ext uri="{FF2B5EF4-FFF2-40B4-BE49-F238E27FC236}">
                <a16:creationId xmlns:a16="http://schemas.microsoft.com/office/drawing/2014/main" xmlns="" id="{8616B545-B556-4C97-9A34-7F4F43D7A413}"/>
              </a:ext>
            </a:extLst>
          </p:cNvPr>
          <p:cNvCxnSpPr>
            <a:cxnSpLocks noChangeShapeType="1"/>
            <a:stCxn id="86047" idx="5"/>
            <a:endCxn id="86048" idx="1"/>
          </p:cNvCxnSpPr>
          <p:nvPr/>
        </p:nvCxnSpPr>
        <p:spPr bwMode="auto">
          <a:xfrm>
            <a:off x="2007394" y="2978944"/>
            <a:ext cx="614363" cy="1357313"/>
          </a:xfrm>
          <a:prstGeom prst="straightConnector1">
            <a:avLst/>
          </a:prstGeom>
          <a:noFill/>
          <a:ln w="9525">
            <a:solidFill>
              <a:srgbClr val="FFFF00"/>
            </a:solidFill>
            <a:round/>
            <a:headEnd/>
            <a:tailEnd/>
          </a:ln>
          <a:extLst>
            <a:ext uri="{909E8E84-426E-40DD-AFC4-6F175D3DCCD1}">
              <a14:hiddenFill xmlns:a14="http://schemas.microsoft.com/office/drawing/2010/main">
                <a:noFill/>
              </a14:hiddenFill>
            </a:ext>
          </a:extLst>
        </p:spPr>
      </p:cxnSp>
      <p:cxnSp>
        <p:nvCxnSpPr>
          <p:cNvPr id="86053" name="AutoShape 37">
            <a:extLst>
              <a:ext uri="{FF2B5EF4-FFF2-40B4-BE49-F238E27FC236}">
                <a16:creationId xmlns:a16="http://schemas.microsoft.com/office/drawing/2014/main" xmlns="" id="{94AE12B7-26D2-4B7D-9A57-091984F1FC86}"/>
              </a:ext>
            </a:extLst>
          </p:cNvPr>
          <p:cNvCxnSpPr>
            <a:cxnSpLocks noChangeShapeType="1"/>
            <a:stCxn id="86048" idx="7"/>
            <a:endCxn id="86050" idx="4"/>
          </p:cNvCxnSpPr>
          <p:nvPr/>
        </p:nvCxnSpPr>
        <p:spPr bwMode="auto">
          <a:xfrm flipV="1">
            <a:off x="2864644" y="3371851"/>
            <a:ext cx="335756" cy="964406"/>
          </a:xfrm>
          <a:prstGeom prst="straightConnector1">
            <a:avLst/>
          </a:prstGeom>
          <a:noFill/>
          <a:ln w="9525">
            <a:solidFill>
              <a:srgbClr val="FFFF00"/>
            </a:solidFill>
            <a:round/>
            <a:headEnd/>
            <a:tailEnd/>
          </a:ln>
          <a:extLst>
            <a:ext uri="{909E8E84-426E-40DD-AFC4-6F175D3DCCD1}">
              <a14:hiddenFill xmlns:a14="http://schemas.microsoft.com/office/drawing/2010/main">
                <a:noFill/>
              </a14:hiddenFill>
            </a:ext>
          </a:extLst>
        </p:spPr>
      </p:cxnSp>
      <p:cxnSp>
        <p:nvCxnSpPr>
          <p:cNvPr id="86054" name="AutoShape 38">
            <a:extLst>
              <a:ext uri="{FF2B5EF4-FFF2-40B4-BE49-F238E27FC236}">
                <a16:creationId xmlns:a16="http://schemas.microsoft.com/office/drawing/2014/main" xmlns="" id="{6F8F9BB2-2BCF-4700-9A03-EA7B47236429}"/>
              </a:ext>
            </a:extLst>
          </p:cNvPr>
          <p:cNvCxnSpPr>
            <a:cxnSpLocks noChangeShapeType="1"/>
            <a:stCxn id="86049" idx="3"/>
            <a:endCxn id="86050" idx="7"/>
          </p:cNvCxnSpPr>
          <p:nvPr/>
        </p:nvCxnSpPr>
        <p:spPr bwMode="auto">
          <a:xfrm flipH="1">
            <a:off x="3321844" y="2578894"/>
            <a:ext cx="328613" cy="500063"/>
          </a:xfrm>
          <a:prstGeom prst="straightConnector1">
            <a:avLst/>
          </a:prstGeom>
          <a:noFill/>
          <a:ln w="9525">
            <a:solidFill>
              <a:srgbClr val="FFFF00"/>
            </a:solidFill>
            <a:round/>
            <a:headEnd/>
            <a:tailEnd/>
          </a:ln>
          <a:extLst>
            <a:ext uri="{909E8E84-426E-40DD-AFC4-6F175D3DCCD1}">
              <a14:hiddenFill xmlns:a14="http://schemas.microsoft.com/office/drawing/2010/main">
                <a:noFill/>
              </a14:hiddenFill>
            </a:ext>
          </a:extLst>
        </p:spPr>
      </p:cxnSp>
      <p:cxnSp>
        <p:nvCxnSpPr>
          <p:cNvPr id="86055" name="AutoShape 39">
            <a:extLst>
              <a:ext uri="{FF2B5EF4-FFF2-40B4-BE49-F238E27FC236}">
                <a16:creationId xmlns:a16="http://schemas.microsoft.com/office/drawing/2014/main" xmlns="" id="{A95A498A-2228-46AA-95BB-ADD054CD554F}"/>
              </a:ext>
            </a:extLst>
          </p:cNvPr>
          <p:cNvCxnSpPr>
            <a:cxnSpLocks noChangeShapeType="1"/>
            <a:stCxn id="86046" idx="4"/>
            <a:endCxn id="86050" idx="0"/>
          </p:cNvCxnSpPr>
          <p:nvPr/>
        </p:nvCxnSpPr>
        <p:spPr bwMode="auto">
          <a:xfrm>
            <a:off x="3200400" y="2571750"/>
            <a:ext cx="0" cy="45720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6056" name="AutoShape 40">
            <a:extLst>
              <a:ext uri="{FF2B5EF4-FFF2-40B4-BE49-F238E27FC236}">
                <a16:creationId xmlns:a16="http://schemas.microsoft.com/office/drawing/2014/main" xmlns="" id="{2A3156C1-0AF3-41DA-AAC6-C3E47CC90CD0}"/>
              </a:ext>
            </a:extLst>
          </p:cNvPr>
          <p:cNvCxnSpPr>
            <a:cxnSpLocks noChangeShapeType="1"/>
            <a:stCxn id="86042" idx="4"/>
            <a:endCxn id="86048" idx="0"/>
          </p:cNvCxnSpPr>
          <p:nvPr/>
        </p:nvCxnSpPr>
        <p:spPr bwMode="auto">
          <a:xfrm>
            <a:off x="2628900" y="1885950"/>
            <a:ext cx="114300" cy="2400300"/>
          </a:xfrm>
          <a:prstGeom prst="straightConnector1">
            <a:avLst/>
          </a:prstGeom>
          <a:noFill/>
          <a:ln w="9525">
            <a:solidFill>
              <a:srgbClr val="FFFF00"/>
            </a:solidFill>
            <a:round/>
            <a:headEnd/>
            <a:tailEnd/>
          </a:ln>
          <a:extLst>
            <a:ext uri="{909E8E84-426E-40DD-AFC4-6F175D3DCCD1}">
              <a14:hiddenFill xmlns:a14="http://schemas.microsoft.com/office/drawing/2010/main">
                <a:noFill/>
              </a14:hiddenFill>
            </a:ext>
          </a:extLst>
        </p:spPr>
      </p:cxnSp>
      <p:cxnSp>
        <p:nvCxnSpPr>
          <p:cNvPr id="86057" name="AutoShape 41">
            <a:extLst>
              <a:ext uri="{FF2B5EF4-FFF2-40B4-BE49-F238E27FC236}">
                <a16:creationId xmlns:a16="http://schemas.microsoft.com/office/drawing/2014/main" xmlns="" id="{DFF35C85-2B44-4DC7-B45C-FD6DCCAF98BD}"/>
              </a:ext>
            </a:extLst>
          </p:cNvPr>
          <p:cNvCxnSpPr>
            <a:cxnSpLocks noChangeShapeType="1"/>
            <a:stCxn id="86043" idx="3"/>
            <a:endCxn id="86046" idx="7"/>
          </p:cNvCxnSpPr>
          <p:nvPr/>
        </p:nvCxnSpPr>
        <p:spPr bwMode="auto">
          <a:xfrm flipH="1">
            <a:off x="3321844" y="1835944"/>
            <a:ext cx="385763" cy="442913"/>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6058" name="AutoShape 42">
            <a:extLst>
              <a:ext uri="{FF2B5EF4-FFF2-40B4-BE49-F238E27FC236}">
                <a16:creationId xmlns:a16="http://schemas.microsoft.com/office/drawing/2014/main" xmlns="" id="{1638246D-4B80-455E-9F38-B6431E14B7DC}"/>
              </a:ext>
            </a:extLst>
          </p:cNvPr>
          <p:cNvCxnSpPr>
            <a:cxnSpLocks noChangeShapeType="1"/>
            <a:stCxn id="86043" idx="4"/>
            <a:endCxn id="86049" idx="0"/>
          </p:cNvCxnSpPr>
          <p:nvPr/>
        </p:nvCxnSpPr>
        <p:spPr bwMode="auto">
          <a:xfrm flipH="1">
            <a:off x="3771900" y="1885950"/>
            <a:ext cx="57150" cy="40005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86087" name="Rectangle 71">
            <a:extLst>
              <a:ext uri="{FF2B5EF4-FFF2-40B4-BE49-F238E27FC236}">
                <a16:creationId xmlns:a16="http://schemas.microsoft.com/office/drawing/2014/main" xmlns="" id="{430FAED9-AD52-4190-9DE4-59AB9EFEC344}"/>
              </a:ext>
            </a:extLst>
          </p:cNvPr>
          <p:cNvSpPr>
            <a:spLocks noChangeArrowheads="1"/>
          </p:cNvSpPr>
          <p:nvPr/>
        </p:nvSpPr>
        <p:spPr bwMode="auto">
          <a:xfrm>
            <a:off x="4286250" y="0"/>
            <a:ext cx="57150" cy="5143500"/>
          </a:xfrm>
          <a:prstGeom prst="rect">
            <a:avLst/>
          </a:prstGeom>
          <a:solidFill>
            <a:schemeClr val="tx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sp>
        <p:nvSpPr>
          <p:cNvPr id="86088" name="Oval 72">
            <a:extLst>
              <a:ext uri="{FF2B5EF4-FFF2-40B4-BE49-F238E27FC236}">
                <a16:creationId xmlns:a16="http://schemas.microsoft.com/office/drawing/2014/main" xmlns="" id="{C5600784-21C2-42D3-ACDA-BBD6FE199F6B}"/>
              </a:ext>
            </a:extLst>
          </p:cNvPr>
          <p:cNvSpPr>
            <a:spLocks noChangeArrowheads="1"/>
          </p:cNvSpPr>
          <p:nvPr/>
        </p:nvSpPr>
        <p:spPr bwMode="auto">
          <a:xfrm>
            <a:off x="3600450" y="3771900"/>
            <a:ext cx="342900" cy="342900"/>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sp>
        <p:nvSpPr>
          <p:cNvPr id="86090" name="Oval 74">
            <a:extLst>
              <a:ext uri="{FF2B5EF4-FFF2-40B4-BE49-F238E27FC236}">
                <a16:creationId xmlns:a16="http://schemas.microsoft.com/office/drawing/2014/main" xmlns="" id="{14967D9E-FBE7-4FD3-AFB7-0EA9EE8F6ACC}"/>
              </a:ext>
            </a:extLst>
          </p:cNvPr>
          <p:cNvSpPr>
            <a:spLocks noChangeArrowheads="1"/>
          </p:cNvSpPr>
          <p:nvPr/>
        </p:nvSpPr>
        <p:spPr bwMode="auto">
          <a:xfrm>
            <a:off x="1257300" y="2171700"/>
            <a:ext cx="342900" cy="342900"/>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cxnSp>
        <p:nvCxnSpPr>
          <p:cNvPr id="86091" name="AutoShape 75">
            <a:extLst>
              <a:ext uri="{FF2B5EF4-FFF2-40B4-BE49-F238E27FC236}">
                <a16:creationId xmlns:a16="http://schemas.microsoft.com/office/drawing/2014/main" xmlns="" id="{6615AC16-52B1-4B1D-B51E-6474AE9DC3E8}"/>
              </a:ext>
            </a:extLst>
          </p:cNvPr>
          <p:cNvCxnSpPr>
            <a:cxnSpLocks noChangeShapeType="1"/>
            <a:stCxn id="86048" idx="6"/>
            <a:endCxn id="86088" idx="3"/>
          </p:cNvCxnSpPr>
          <p:nvPr/>
        </p:nvCxnSpPr>
        <p:spPr bwMode="auto">
          <a:xfrm flipV="1">
            <a:off x="2914651" y="4064794"/>
            <a:ext cx="735806" cy="392906"/>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6093" name="AutoShape 77">
            <a:extLst>
              <a:ext uri="{FF2B5EF4-FFF2-40B4-BE49-F238E27FC236}">
                <a16:creationId xmlns:a16="http://schemas.microsoft.com/office/drawing/2014/main" xmlns="" id="{24DEAF76-CBE4-41AD-AC5A-D8772907527F}"/>
              </a:ext>
            </a:extLst>
          </p:cNvPr>
          <p:cNvCxnSpPr>
            <a:cxnSpLocks noChangeShapeType="1"/>
            <a:stCxn id="86047" idx="1"/>
            <a:endCxn id="86090" idx="5"/>
          </p:cNvCxnSpPr>
          <p:nvPr/>
        </p:nvCxnSpPr>
        <p:spPr bwMode="auto">
          <a:xfrm flipH="1" flipV="1">
            <a:off x="1550194" y="2464594"/>
            <a:ext cx="214313" cy="271463"/>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6094" name="AutoShape 78">
            <a:extLst>
              <a:ext uri="{FF2B5EF4-FFF2-40B4-BE49-F238E27FC236}">
                <a16:creationId xmlns:a16="http://schemas.microsoft.com/office/drawing/2014/main" xmlns="" id="{60D354C2-21C2-4DCC-9F59-A2D45FC81D62}"/>
              </a:ext>
            </a:extLst>
          </p:cNvPr>
          <p:cNvCxnSpPr>
            <a:cxnSpLocks noChangeShapeType="1"/>
            <a:stCxn id="86088" idx="1"/>
            <a:endCxn id="86050" idx="5"/>
          </p:cNvCxnSpPr>
          <p:nvPr/>
        </p:nvCxnSpPr>
        <p:spPr bwMode="auto">
          <a:xfrm flipH="1" flipV="1">
            <a:off x="3321844" y="3321844"/>
            <a:ext cx="328613" cy="500063"/>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6095" name="AutoShape 79">
            <a:extLst>
              <a:ext uri="{FF2B5EF4-FFF2-40B4-BE49-F238E27FC236}">
                <a16:creationId xmlns:a16="http://schemas.microsoft.com/office/drawing/2014/main" xmlns="" id="{9B00F7E6-FE45-4F5D-8EE2-1D27BAC6E71B}"/>
              </a:ext>
            </a:extLst>
          </p:cNvPr>
          <p:cNvCxnSpPr>
            <a:cxnSpLocks noChangeShapeType="1"/>
            <a:stCxn id="86049" idx="4"/>
            <a:endCxn id="86088" idx="0"/>
          </p:cNvCxnSpPr>
          <p:nvPr/>
        </p:nvCxnSpPr>
        <p:spPr bwMode="auto">
          <a:xfrm>
            <a:off x="3771900" y="2628900"/>
            <a:ext cx="0" cy="1143000"/>
          </a:xfrm>
          <a:prstGeom prst="straightConnector1">
            <a:avLst/>
          </a:prstGeom>
          <a:noFill/>
          <a:ln w="9525">
            <a:solidFill>
              <a:srgbClr val="FFFF00"/>
            </a:solidFill>
            <a:round/>
            <a:headEnd/>
            <a:tailEnd/>
          </a:ln>
          <a:extLst>
            <a:ext uri="{909E8E84-426E-40DD-AFC4-6F175D3DCCD1}">
              <a14:hiddenFill xmlns:a14="http://schemas.microsoft.com/office/drawing/2010/main">
                <a:noFill/>
              </a14:hiddenFill>
            </a:ext>
          </a:extLst>
        </p:spPr>
      </p:cxnSp>
      <p:cxnSp>
        <p:nvCxnSpPr>
          <p:cNvPr id="86096" name="AutoShape 80">
            <a:extLst>
              <a:ext uri="{FF2B5EF4-FFF2-40B4-BE49-F238E27FC236}">
                <a16:creationId xmlns:a16="http://schemas.microsoft.com/office/drawing/2014/main" xmlns="" id="{EC742F11-97BE-485E-A35F-9D9232C285FE}"/>
              </a:ext>
            </a:extLst>
          </p:cNvPr>
          <p:cNvCxnSpPr>
            <a:cxnSpLocks noChangeShapeType="1"/>
            <a:stCxn id="86090" idx="7"/>
            <a:endCxn id="86042" idx="2"/>
          </p:cNvCxnSpPr>
          <p:nvPr/>
        </p:nvCxnSpPr>
        <p:spPr bwMode="auto">
          <a:xfrm flipV="1">
            <a:off x="1550194" y="1714501"/>
            <a:ext cx="907256" cy="507206"/>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86097" name="Text Box 81">
            <a:extLst>
              <a:ext uri="{FF2B5EF4-FFF2-40B4-BE49-F238E27FC236}">
                <a16:creationId xmlns:a16="http://schemas.microsoft.com/office/drawing/2014/main" xmlns="" id="{76E07E84-12FC-496D-B303-212EDE845D00}"/>
              </a:ext>
            </a:extLst>
          </p:cNvPr>
          <p:cNvSpPr txBox="1">
            <a:spLocks noChangeArrowheads="1"/>
          </p:cNvSpPr>
          <p:nvPr/>
        </p:nvSpPr>
        <p:spPr bwMode="auto">
          <a:xfrm>
            <a:off x="1573392" y="2400300"/>
            <a:ext cx="258404"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1</a:t>
            </a:r>
          </a:p>
        </p:txBody>
      </p:sp>
      <p:sp>
        <p:nvSpPr>
          <p:cNvPr id="86098" name="Text Box 82">
            <a:extLst>
              <a:ext uri="{FF2B5EF4-FFF2-40B4-BE49-F238E27FC236}">
                <a16:creationId xmlns:a16="http://schemas.microsoft.com/office/drawing/2014/main" xmlns="" id="{B69E22EC-10AD-4E33-9A5C-3C8AF26DBAEB}"/>
              </a:ext>
            </a:extLst>
          </p:cNvPr>
          <p:cNvSpPr txBox="1">
            <a:spLocks noChangeArrowheads="1"/>
          </p:cNvSpPr>
          <p:nvPr/>
        </p:nvSpPr>
        <p:spPr bwMode="auto">
          <a:xfrm>
            <a:off x="2944992" y="2686050"/>
            <a:ext cx="258404"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2</a:t>
            </a:r>
          </a:p>
        </p:txBody>
      </p:sp>
      <p:sp>
        <p:nvSpPr>
          <p:cNvPr id="86099" name="Text Box 83">
            <a:extLst>
              <a:ext uri="{FF2B5EF4-FFF2-40B4-BE49-F238E27FC236}">
                <a16:creationId xmlns:a16="http://schemas.microsoft.com/office/drawing/2014/main" xmlns="" id="{2C19305B-4E96-4D58-A036-703FA7047D54}"/>
              </a:ext>
            </a:extLst>
          </p:cNvPr>
          <p:cNvSpPr txBox="1">
            <a:spLocks noChangeArrowheads="1"/>
          </p:cNvSpPr>
          <p:nvPr/>
        </p:nvSpPr>
        <p:spPr bwMode="auto">
          <a:xfrm>
            <a:off x="3402192" y="2743200"/>
            <a:ext cx="258404"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3</a:t>
            </a:r>
          </a:p>
        </p:txBody>
      </p:sp>
      <p:sp>
        <p:nvSpPr>
          <p:cNvPr id="86100" name="Text Box 84">
            <a:extLst>
              <a:ext uri="{FF2B5EF4-FFF2-40B4-BE49-F238E27FC236}">
                <a16:creationId xmlns:a16="http://schemas.microsoft.com/office/drawing/2014/main" xmlns="" id="{E4D39D29-6B79-4BFB-B1AC-795FB51D0BD9}"/>
              </a:ext>
            </a:extLst>
          </p:cNvPr>
          <p:cNvSpPr txBox="1">
            <a:spLocks noChangeArrowheads="1"/>
          </p:cNvSpPr>
          <p:nvPr/>
        </p:nvSpPr>
        <p:spPr bwMode="auto">
          <a:xfrm>
            <a:off x="3345042" y="1885950"/>
            <a:ext cx="258404"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2</a:t>
            </a:r>
          </a:p>
        </p:txBody>
      </p:sp>
      <p:sp>
        <p:nvSpPr>
          <p:cNvPr id="86101" name="Text Box 85">
            <a:extLst>
              <a:ext uri="{FF2B5EF4-FFF2-40B4-BE49-F238E27FC236}">
                <a16:creationId xmlns:a16="http://schemas.microsoft.com/office/drawing/2014/main" xmlns="" id="{B3BD315B-CFE7-435D-B7DC-4122F4F3CD9E}"/>
              </a:ext>
            </a:extLst>
          </p:cNvPr>
          <p:cNvSpPr txBox="1">
            <a:spLocks noChangeArrowheads="1"/>
          </p:cNvSpPr>
          <p:nvPr/>
        </p:nvSpPr>
        <p:spPr bwMode="auto">
          <a:xfrm>
            <a:off x="3802242" y="1943100"/>
            <a:ext cx="258404"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1</a:t>
            </a:r>
          </a:p>
        </p:txBody>
      </p:sp>
      <p:sp>
        <p:nvSpPr>
          <p:cNvPr id="86102" name="Text Box 86">
            <a:extLst>
              <a:ext uri="{FF2B5EF4-FFF2-40B4-BE49-F238E27FC236}">
                <a16:creationId xmlns:a16="http://schemas.microsoft.com/office/drawing/2014/main" xmlns="" id="{7EFF7510-DA44-4114-9F0A-BDB09EB2BBC8}"/>
              </a:ext>
            </a:extLst>
          </p:cNvPr>
          <p:cNvSpPr txBox="1">
            <a:spLocks noChangeArrowheads="1"/>
          </p:cNvSpPr>
          <p:nvPr/>
        </p:nvSpPr>
        <p:spPr bwMode="auto">
          <a:xfrm>
            <a:off x="3402192" y="3371850"/>
            <a:ext cx="258404"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3</a:t>
            </a:r>
          </a:p>
        </p:txBody>
      </p:sp>
      <p:sp>
        <p:nvSpPr>
          <p:cNvPr id="86103" name="Text Box 87">
            <a:extLst>
              <a:ext uri="{FF2B5EF4-FFF2-40B4-BE49-F238E27FC236}">
                <a16:creationId xmlns:a16="http://schemas.microsoft.com/office/drawing/2014/main" xmlns="" id="{398160BD-7012-402D-AA37-046AA65AB23A}"/>
              </a:ext>
            </a:extLst>
          </p:cNvPr>
          <p:cNvSpPr txBox="1">
            <a:spLocks noChangeArrowheads="1"/>
          </p:cNvSpPr>
          <p:nvPr/>
        </p:nvSpPr>
        <p:spPr bwMode="auto">
          <a:xfrm>
            <a:off x="3745092" y="3028950"/>
            <a:ext cx="258404"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5</a:t>
            </a:r>
          </a:p>
        </p:txBody>
      </p:sp>
      <p:sp>
        <p:nvSpPr>
          <p:cNvPr id="86104" name="Text Box 88">
            <a:extLst>
              <a:ext uri="{FF2B5EF4-FFF2-40B4-BE49-F238E27FC236}">
                <a16:creationId xmlns:a16="http://schemas.microsoft.com/office/drawing/2014/main" xmlns="" id="{C2E39891-DA97-4FF5-952E-C1B82BFB28D0}"/>
              </a:ext>
            </a:extLst>
          </p:cNvPr>
          <p:cNvSpPr txBox="1">
            <a:spLocks noChangeArrowheads="1"/>
          </p:cNvSpPr>
          <p:nvPr/>
        </p:nvSpPr>
        <p:spPr bwMode="auto">
          <a:xfrm>
            <a:off x="3287892" y="4229100"/>
            <a:ext cx="258404"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3</a:t>
            </a:r>
          </a:p>
        </p:txBody>
      </p:sp>
      <p:sp>
        <p:nvSpPr>
          <p:cNvPr id="86105" name="Text Box 89">
            <a:extLst>
              <a:ext uri="{FF2B5EF4-FFF2-40B4-BE49-F238E27FC236}">
                <a16:creationId xmlns:a16="http://schemas.microsoft.com/office/drawing/2014/main" xmlns="" id="{6427C78F-43FC-4C39-86A0-A9D7CE2551FB}"/>
              </a:ext>
            </a:extLst>
          </p:cNvPr>
          <p:cNvSpPr txBox="1">
            <a:spLocks noChangeArrowheads="1"/>
          </p:cNvSpPr>
          <p:nvPr/>
        </p:nvSpPr>
        <p:spPr bwMode="auto">
          <a:xfrm>
            <a:off x="3002142" y="3657600"/>
            <a:ext cx="258404"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4</a:t>
            </a:r>
          </a:p>
        </p:txBody>
      </p:sp>
      <p:sp>
        <p:nvSpPr>
          <p:cNvPr id="86108" name="Text Box 92">
            <a:extLst>
              <a:ext uri="{FF2B5EF4-FFF2-40B4-BE49-F238E27FC236}">
                <a16:creationId xmlns:a16="http://schemas.microsoft.com/office/drawing/2014/main" xmlns="" id="{AA3308F8-866F-432A-9016-92777552F11C}"/>
              </a:ext>
            </a:extLst>
          </p:cNvPr>
          <p:cNvSpPr txBox="1">
            <a:spLocks noChangeArrowheads="1"/>
          </p:cNvSpPr>
          <p:nvPr/>
        </p:nvSpPr>
        <p:spPr bwMode="auto">
          <a:xfrm>
            <a:off x="2202042" y="3371850"/>
            <a:ext cx="258404"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6</a:t>
            </a:r>
          </a:p>
        </p:txBody>
      </p:sp>
      <p:sp>
        <p:nvSpPr>
          <p:cNvPr id="86109" name="Text Box 93">
            <a:extLst>
              <a:ext uri="{FF2B5EF4-FFF2-40B4-BE49-F238E27FC236}">
                <a16:creationId xmlns:a16="http://schemas.microsoft.com/office/drawing/2014/main" xmlns="" id="{3297A026-855D-4673-8891-8AC1F370054C}"/>
              </a:ext>
            </a:extLst>
          </p:cNvPr>
          <p:cNvSpPr txBox="1">
            <a:spLocks noChangeArrowheads="1"/>
          </p:cNvSpPr>
          <p:nvPr/>
        </p:nvSpPr>
        <p:spPr bwMode="auto">
          <a:xfrm>
            <a:off x="1801992" y="1771650"/>
            <a:ext cx="258404"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4</a:t>
            </a:r>
          </a:p>
        </p:txBody>
      </p:sp>
      <p:sp>
        <p:nvSpPr>
          <p:cNvPr id="86110" name="Text Box 94">
            <a:extLst>
              <a:ext uri="{FF2B5EF4-FFF2-40B4-BE49-F238E27FC236}">
                <a16:creationId xmlns:a16="http://schemas.microsoft.com/office/drawing/2014/main" xmlns="" id="{E68FB023-ABE0-41E0-8894-70D1B13BDFBB}"/>
              </a:ext>
            </a:extLst>
          </p:cNvPr>
          <p:cNvSpPr txBox="1">
            <a:spLocks noChangeArrowheads="1"/>
          </p:cNvSpPr>
          <p:nvPr/>
        </p:nvSpPr>
        <p:spPr bwMode="auto">
          <a:xfrm>
            <a:off x="2202042" y="2228850"/>
            <a:ext cx="258404"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4</a:t>
            </a:r>
          </a:p>
        </p:txBody>
      </p:sp>
      <p:sp>
        <p:nvSpPr>
          <p:cNvPr id="86111" name="Text Box 95">
            <a:extLst>
              <a:ext uri="{FF2B5EF4-FFF2-40B4-BE49-F238E27FC236}">
                <a16:creationId xmlns:a16="http://schemas.microsoft.com/office/drawing/2014/main" xmlns="" id="{E167A8E2-5973-4213-AC6C-10312B521F5F}"/>
              </a:ext>
            </a:extLst>
          </p:cNvPr>
          <p:cNvSpPr txBox="1">
            <a:spLocks noChangeArrowheads="1"/>
          </p:cNvSpPr>
          <p:nvPr/>
        </p:nvSpPr>
        <p:spPr bwMode="auto">
          <a:xfrm>
            <a:off x="2655710" y="2914650"/>
            <a:ext cx="332143"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10</a:t>
            </a:r>
          </a:p>
        </p:txBody>
      </p:sp>
      <p:sp>
        <p:nvSpPr>
          <p:cNvPr id="86112" name="Text Box 96">
            <a:extLst>
              <a:ext uri="{FF2B5EF4-FFF2-40B4-BE49-F238E27FC236}">
                <a16:creationId xmlns:a16="http://schemas.microsoft.com/office/drawing/2014/main" xmlns="" id="{8BF3FEC9-BEC4-4F46-AAE6-1F389213D27B}"/>
              </a:ext>
            </a:extLst>
          </p:cNvPr>
          <p:cNvSpPr txBox="1">
            <a:spLocks noChangeArrowheads="1"/>
          </p:cNvSpPr>
          <p:nvPr/>
        </p:nvSpPr>
        <p:spPr bwMode="auto">
          <a:xfrm>
            <a:off x="1299319" y="2228850"/>
            <a:ext cx="264816"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A</a:t>
            </a:r>
          </a:p>
        </p:txBody>
      </p:sp>
      <p:sp>
        <p:nvSpPr>
          <p:cNvPr id="86113" name="Text Box 97">
            <a:extLst>
              <a:ext uri="{FF2B5EF4-FFF2-40B4-BE49-F238E27FC236}">
                <a16:creationId xmlns:a16="http://schemas.microsoft.com/office/drawing/2014/main" xmlns="" id="{6558AC9D-232B-4BDD-9874-00E7278692FB}"/>
              </a:ext>
            </a:extLst>
          </p:cNvPr>
          <p:cNvSpPr txBox="1">
            <a:spLocks noChangeArrowheads="1"/>
          </p:cNvSpPr>
          <p:nvPr/>
        </p:nvSpPr>
        <p:spPr bwMode="auto">
          <a:xfrm>
            <a:off x="2495897" y="1600200"/>
            <a:ext cx="264816"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B</a:t>
            </a:r>
          </a:p>
        </p:txBody>
      </p:sp>
      <p:sp>
        <p:nvSpPr>
          <p:cNvPr id="86114" name="Text Box 98">
            <a:extLst>
              <a:ext uri="{FF2B5EF4-FFF2-40B4-BE49-F238E27FC236}">
                <a16:creationId xmlns:a16="http://schemas.microsoft.com/office/drawing/2014/main" xmlns="" id="{CD316FD0-9F6E-48DC-8809-510E1A582B97}"/>
              </a:ext>
            </a:extLst>
          </p:cNvPr>
          <p:cNvSpPr txBox="1">
            <a:spLocks noChangeArrowheads="1"/>
          </p:cNvSpPr>
          <p:nvPr/>
        </p:nvSpPr>
        <p:spPr bwMode="auto">
          <a:xfrm>
            <a:off x="3696047" y="1600200"/>
            <a:ext cx="264816"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C</a:t>
            </a:r>
          </a:p>
        </p:txBody>
      </p:sp>
      <p:sp>
        <p:nvSpPr>
          <p:cNvPr id="86115" name="Text Box 99">
            <a:extLst>
              <a:ext uri="{FF2B5EF4-FFF2-40B4-BE49-F238E27FC236}">
                <a16:creationId xmlns:a16="http://schemas.microsoft.com/office/drawing/2014/main" xmlns="" id="{24F75E7B-45D5-40E0-897D-66C8C04EC33B}"/>
              </a:ext>
            </a:extLst>
          </p:cNvPr>
          <p:cNvSpPr txBox="1">
            <a:spLocks noChangeArrowheads="1"/>
          </p:cNvSpPr>
          <p:nvPr/>
        </p:nvSpPr>
        <p:spPr bwMode="auto">
          <a:xfrm>
            <a:off x="1750908" y="2743200"/>
            <a:ext cx="276038"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D</a:t>
            </a:r>
          </a:p>
        </p:txBody>
      </p:sp>
      <p:sp>
        <p:nvSpPr>
          <p:cNvPr id="86116" name="Text Box 100">
            <a:extLst>
              <a:ext uri="{FF2B5EF4-FFF2-40B4-BE49-F238E27FC236}">
                <a16:creationId xmlns:a16="http://schemas.microsoft.com/office/drawing/2014/main" xmlns="" id="{40460558-BD68-428E-BFA2-DD91D0215988}"/>
              </a:ext>
            </a:extLst>
          </p:cNvPr>
          <p:cNvSpPr txBox="1">
            <a:spLocks noChangeArrowheads="1"/>
          </p:cNvSpPr>
          <p:nvPr/>
        </p:nvSpPr>
        <p:spPr bwMode="auto">
          <a:xfrm>
            <a:off x="3065634" y="2286000"/>
            <a:ext cx="260008"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E</a:t>
            </a:r>
          </a:p>
        </p:txBody>
      </p:sp>
      <p:sp>
        <p:nvSpPr>
          <p:cNvPr id="86117" name="Text Box 101">
            <a:extLst>
              <a:ext uri="{FF2B5EF4-FFF2-40B4-BE49-F238E27FC236}">
                <a16:creationId xmlns:a16="http://schemas.microsoft.com/office/drawing/2014/main" xmlns="" id="{9338F001-AA9C-4EF8-9167-36E0B7CA980A}"/>
              </a:ext>
            </a:extLst>
          </p:cNvPr>
          <p:cNvSpPr txBox="1">
            <a:spLocks noChangeArrowheads="1"/>
          </p:cNvSpPr>
          <p:nvPr/>
        </p:nvSpPr>
        <p:spPr bwMode="auto">
          <a:xfrm>
            <a:off x="3635966" y="2343150"/>
            <a:ext cx="255199"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F</a:t>
            </a:r>
          </a:p>
        </p:txBody>
      </p:sp>
      <p:sp>
        <p:nvSpPr>
          <p:cNvPr id="86118" name="Text Box 102">
            <a:extLst>
              <a:ext uri="{FF2B5EF4-FFF2-40B4-BE49-F238E27FC236}">
                <a16:creationId xmlns:a16="http://schemas.microsoft.com/office/drawing/2014/main" xmlns="" id="{E1FC7EAF-7586-4505-87F4-4D788AFDB365}"/>
              </a:ext>
            </a:extLst>
          </p:cNvPr>
          <p:cNvSpPr txBox="1">
            <a:spLocks noChangeArrowheads="1"/>
          </p:cNvSpPr>
          <p:nvPr/>
        </p:nvSpPr>
        <p:spPr bwMode="auto">
          <a:xfrm>
            <a:off x="3066160" y="3086100"/>
            <a:ext cx="274435"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G</a:t>
            </a:r>
          </a:p>
        </p:txBody>
      </p:sp>
      <p:sp>
        <p:nvSpPr>
          <p:cNvPr id="86120" name="Text Box 104">
            <a:extLst>
              <a:ext uri="{FF2B5EF4-FFF2-40B4-BE49-F238E27FC236}">
                <a16:creationId xmlns:a16="http://schemas.microsoft.com/office/drawing/2014/main" xmlns="" id="{726E794A-20A1-41BD-8B4B-C4F88920707D}"/>
              </a:ext>
            </a:extLst>
          </p:cNvPr>
          <p:cNvSpPr txBox="1">
            <a:spLocks noChangeArrowheads="1"/>
          </p:cNvSpPr>
          <p:nvPr/>
        </p:nvSpPr>
        <p:spPr bwMode="auto">
          <a:xfrm>
            <a:off x="3631503" y="3829050"/>
            <a:ext cx="23436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I</a:t>
            </a:r>
          </a:p>
        </p:txBody>
      </p:sp>
      <p:sp>
        <p:nvSpPr>
          <p:cNvPr id="86121" name="Text Box 105">
            <a:extLst>
              <a:ext uri="{FF2B5EF4-FFF2-40B4-BE49-F238E27FC236}">
                <a16:creationId xmlns:a16="http://schemas.microsoft.com/office/drawing/2014/main" xmlns="" id="{FD7AB765-38C7-4806-9708-9F98DD7662FB}"/>
              </a:ext>
            </a:extLst>
          </p:cNvPr>
          <p:cNvSpPr txBox="1">
            <a:spLocks noChangeArrowheads="1"/>
          </p:cNvSpPr>
          <p:nvPr/>
        </p:nvSpPr>
        <p:spPr bwMode="auto">
          <a:xfrm>
            <a:off x="2603765" y="4343400"/>
            <a:ext cx="240772"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J</a:t>
            </a:r>
          </a:p>
        </p:txBody>
      </p:sp>
      <p:sp>
        <p:nvSpPr>
          <p:cNvPr id="86167" name="Text Box 151">
            <a:extLst>
              <a:ext uri="{FF2B5EF4-FFF2-40B4-BE49-F238E27FC236}">
                <a16:creationId xmlns:a16="http://schemas.microsoft.com/office/drawing/2014/main" xmlns="" id="{3ABA9EBD-1A5E-495D-B3E8-896D3524B8CB}"/>
              </a:ext>
            </a:extLst>
          </p:cNvPr>
          <p:cNvSpPr txBox="1">
            <a:spLocks noChangeArrowheads="1"/>
          </p:cNvSpPr>
          <p:nvPr/>
        </p:nvSpPr>
        <p:spPr bwMode="auto">
          <a:xfrm>
            <a:off x="1771650" y="342900"/>
            <a:ext cx="2000250"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50000"/>
              </a:spcBef>
              <a:buClrTx/>
              <a:buSzTx/>
              <a:buFontTx/>
              <a:buNone/>
            </a:pPr>
            <a:r>
              <a:rPr lang="en-US" altLang="el-GR" sz="1350" dirty="0">
                <a:latin typeface="Arial Black" panose="020B0A04020102020204" pitchFamily="34" charset="0"/>
              </a:rPr>
              <a:t>Add Edge</a:t>
            </a:r>
          </a:p>
        </p:txBody>
      </p:sp>
      <p:sp>
        <p:nvSpPr>
          <p:cNvPr id="152" name="Oval 10">
            <a:extLst>
              <a:ext uri="{FF2B5EF4-FFF2-40B4-BE49-F238E27FC236}">
                <a16:creationId xmlns:a16="http://schemas.microsoft.com/office/drawing/2014/main" xmlns="" id="{16388F43-080A-40F0-BC94-2B041218A67E}"/>
              </a:ext>
            </a:extLst>
          </p:cNvPr>
          <p:cNvSpPr>
            <a:spLocks noChangeAspect="1" noChangeArrowheads="1"/>
          </p:cNvSpPr>
          <p:nvPr/>
        </p:nvSpPr>
        <p:spPr bwMode="auto">
          <a:xfrm>
            <a:off x="4572000" y="971550"/>
            <a:ext cx="342900" cy="400637"/>
          </a:xfrm>
          <a:prstGeom prst="ellipse">
            <a:avLst/>
          </a:prstGeom>
          <a:solidFill>
            <a:schemeClr val="accent2"/>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sp>
        <p:nvSpPr>
          <p:cNvPr id="153" name="Oval 11">
            <a:extLst>
              <a:ext uri="{FF2B5EF4-FFF2-40B4-BE49-F238E27FC236}">
                <a16:creationId xmlns:a16="http://schemas.microsoft.com/office/drawing/2014/main" xmlns="" id="{4E454F28-AE59-4CA2-AA53-4DE407964968}"/>
              </a:ext>
            </a:extLst>
          </p:cNvPr>
          <p:cNvSpPr>
            <a:spLocks noChangeArrowheads="1"/>
          </p:cNvSpPr>
          <p:nvPr/>
        </p:nvSpPr>
        <p:spPr bwMode="auto">
          <a:xfrm>
            <a:off x="5772150" y="971550"/>
            <a:ext cx="342900" cy="400637"/>
          </a:xfrm>
          <a:prstGeom prst="ellipse">
            <a:avLst/>
          </a:prstGeom>
          <a:solidFill>
            <a:schemeClr val="accent2"/>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cxnSp>
        <p:nvCxnSpPr>
          <p:cNvPr id="154" name="AutoShape 12">
            <a:extLst>
              <a:ext uri="{FF2B5EF4-FFF2-40B4-BE49-F238E27FC236}">
                <a16:creationId xmlns:a16="http://schemas.microsoft.com/office/drawing/2014/main" xmlns="" id="{3DCAF985-AC43-4064-BFCA-90BC75D99985}"/>
              </a:ext>
            </a:extLst>
          </p:cNvPr>
          <p:cNvCxnSpPr>
            <a:cxnSpLocks noChangeShapeType="1"/>
            <a:stCxn id="152" idx="6"/>
            <a:endCxn id="153" idx="2"/>
          </p:cNvCxnSpPr>
          <p:nvPr/>
        </p:nvCxnSpPr>
        <p:spPr bwMode="auto">
          <a:xfrm>
            <a:off x="4914900" y="1171868"/>
            <a:ext cx="857250" cy="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155" name="Text Box 13">
            <a:extLst>
              <a:ext uri="{FF2B5EF4-FFF2-40B4-BE49-F238E27FC236}">
                <a16:creationId xmlns:a16="http://schemas.microsoft.com/office/drawing/2014/main" xmlns="" id="{6BF80A1A-B6E9-4AE8-B3AE-4FF5044250DA}"/>
              </a:ext>
            </a:extLst>
          </p:cNvPr>
          <p:cNvSpPr txBox="1">
            <a:spLocks noChangeArrowheads="1"/>
          </p:cNvSpPr>
          <p:nvPr/>
        </p:nvSpPr>
        <p:spPr bwMode="auto">
          <a:xfrm>
            <a:off x="5230992" y="971550"/>
            <a:ext cx="258404" cy="253916"/>
          </a:xfrm>
          <a:prstGeom prst="rect">
            <a:avLst/>
          </a:prstGeom>
          <a:solidFill>
            <a:schemeClr val="accent2"/>
          </a:solidFill>
          <a:ln>
            <a:noFill/>
          </a:ln>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2</a:t>
            </a:r>
          </a:p>
        </p:txBody>
      </p:sp>
      <p:sp>
        <p:nvSpPr>
          <p:cNvPr id="156" name="Oval 18">
            <a:extLst>
              <a:ext uri="{FF2B5EF4-FFF2-40B4-BE49-F238E27FC236}">
                <a16:creationId xmlns:a16="http://schemas.microsoft.com/office/drawing/2014/main" xmlns="" id="{D12435E3-49D0-49EA-81C2-1800E2F2E0BE}"/>
              </a:ext>
            </a:extLst>
          </p:cNvPr>
          <p:cNvSpPr>
            <a:spLocks noChangeAspect="1" noChangeArrowheads="1"/>
          </p:cNvSpPr>
          <p:nvPr/>
        </p:nvSpPr>
        <p:spPr bwMode="auto">
          <a:xfrm>
            <a:off x="6286500" y="971550"/>
            <a:ext cx="342900" cy="400637"/>
          </a:xfrm>
          <a:prstGeom prst="ellipse">
            <a:avLst/>
          </a:prstGeom>
          <a:solidFill>
            <a:schemeClr val="accent2"/>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sp>
        <p:nvSpPr>
          <p:cNvPr id="157" name="Oval 19">
            <a:extLst>
              <a:ext uri="{FF2B5EF4-FFF2-40B4-BE49-F238E27FC236}">
                <a16:creationId xmlns:a16="http://schemas.microsoft.com/office/drawing/2014/main" xmlns="" id="{5CFC0ECF-2DB9-4837-9253-EE971CA7D8FE}"/>
              </a:ext>
            </a:extLst>
          </p:cNvPr>
          <p:cNvSpPr>
            <a:spLocks noChangeArrowheads="1"/>
          </p:cNvSpPr>
          <p:nvPr/>
        </p:nvSpPr>
        <p:spPr bwMode="auto">
          <a:xfrm>
            <a:off x="7486650" y="971550"/>
            <a:ext cx="342900" cy="400637"/>
          </a:xfrm>
          <a:prstGeom prst="ellipse">
            <a:avLst/>
          </a:prstGeom>
          <a:solidFill>
            <a:schemeClr val="accent2"/>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cxnSp>
        <p:nvCxnSpPr>
          <p:cNvPr id="158" name="AutoShape 20">
            <a:extLst>
              <a:ext uri="{FF2B5EF4-FFF2-40B4-BE49-F238E27FC236}">
                <a16:creationId xmlns:a16="http://schemas.microsoft.com/office/drawing/2014/main" xmlns="" id="{DBEB980A-A6B2-435D-A254-CC5D0C624E63}"/>
              </a:ext>
            </a:extLst>
          </p:cNvPr>
          <p:cNvCxnSpPr>
            <a:cxnSpLocks noChangeShapeType="1"/>
            <a:stCxn id="156" idx="6"/>
            <a:endCxn id="157" idx="2"/>
          </p:cNvCxnSpPr>
          <p:nvPr/>
        </p:nvCxnSpPr>
        <p:spPr bwMode="auto">
          <a:xfrm>
            <a:off x="6629400" y="1171868"/>
            <a:ext cx="857250" cy="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159" name="Text Box 21">
            <a:extLst>
              <a:ext uri="{FF2B5EF4-FFF2-40B4-BE49-F238E27FC236}">
                <a16:creationId xmlns:a16="http://schemas.microsoft.com/office/drawing/2014/main" xmlns="" id="{F05F601A-5500-45A9-8EFD-72B268E267BF}"/>
              </a:ext>
            </a:extLst>
          </p:cNvPr>
          <p:cNvSpPr txBox="1">
            <a:spLocks noChangeArrowheads="1"/>
          </p:cNvSpPr>
          <p:nvPr/>
        </p:nvSpPr>
        <p:spPr bwMode="auto">
          <a:xfrm>
            <a:off x="6945492" y="971550"/>
            <a:ext cx="258404" cy="253916"/>
          </a:xfrm>
          <a:prstGeom prst="rect">
            <a:avLst/>
          </a:prstGeom>
          <a:solidFill>
            <a:schemeClr val="accent2"/>
          </a:solidFill>
          <a:ln>
            <a:noFill/>
          </a:ln>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2</a:t>
            </a:r>
          </a:p>
        </p:txBody>
      </p:sp>
      <p:sp>
        <p:nvSpPr>
          <p:cNvPr id="160" name="Oval 22">
            <a:extLst>
              <a:ext uri="{FF2B5EF4-FFF2-40B4-BE49-F238E27FC236}">
                <a16:creationId xmlns:a16="http://schemas.microsoft.com/office/drawing/2014/main" xmlns="" id="{4CC32319-1EF0-42A7-89D1-44164AA2EA7F}"/>
              </a:ext>
            </a:extLst>
          </p:cNvPr>
          <p:cNvSpPr>
            <a:spLocks noChangeAspect="1" noChangeArrowheads="1"/>
          </p:cNvSpPr>
          <p:nvPr/>
        </p:nvSpPr>
        <p:spPr bwMode="auto">
          <a:xfrm>
            <a:off x="6282928" y="3215969"/>
            <a:ext cx="342900" cy="400637"/>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sp>
        <p:nvSpPr>
          <p:cNvPr id="161" name="Oval 23">
            <a:extLst>
              <a:ext uri="{FF2B5EF4-FFF2-40B4-BE49-F238E27FC236}">
                <a16:creationId xmlns:a16="http://schemas.microsoft.com/office/drawing/2014/main" xmlns="" id="{C2ED3576-BC96-4750-97CD-70CCA6340B78}"/>
              </a:ext>
            </a:extLst>
          </p:cNvPr>
          <p:cNvSpPr>
            <a:spLocks noChangeArrowheads="1"/>
          </p:cNvSpPr>
          <p:nvPr/>
        </p:nvSpPr>
        <p:spPr bwMode="auto">
          <a:xfrm>
            <a:off x="7483078" y="3215969"/>
            <a:ext cx="342900" cy="400637"/>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cxnSp>
        <p:nvCxnSpPr>
          <p:cNvPr id="162" name="AutoShape 24">
            <a:extLst>
              <a:ext uri="{FF2B5EF4-FFF2-40B4-BE49-F238E27FC236}">
                <a16:creationId xmlns:a16="http://schemas.microsoft.com/office/drawing/2014/main" xmlns="" id="{93DA27AE-8643-47AD-B942-21B53AB618B4}"/>
              </a:ext>
            </a:extLst>
          </p:cNvPr>
          <p:cNvCxnSpPr>
            <a:cxnSpLocks noChangeShapeType="1"/>
            <a:stCxn id="160" idx="6"/>
            <a:endCxn id="161" idx="2"/>
          </p:cNvCxnSpPr>
          <p:nvPr/>
        </p:nvCxnSpPr>
        <p:spPr bwMode="auto">
          <a:xfrm>
            <a:off x="6625828" y="3416288"/>
            <a:ext cx="857250" cy="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163" name="Text Box 25">
            <a:extLst>
              <a:ext uri="{FF2B5EF4-FFF2-40B4-BE49-F238E27FC236}">
                <a16:creationId xmlns:a16="http://schemas.microsoft.com/office/drawing/2014/main" xmlns="" id="{09645AD3-2023-49BC-873C-36C28D7126F2}"/>
              </a:ext>
            </a:extLst>
          </p:cNvPr>
          <p:cNvSpPr txBox="1">
            <a:spLocks noChangeArrowheads="1"/>
          </p:cNvSpPr>
          <p:nvPr/>
        </p:nvSpPr>
        <p:spPr bwMode="auto">
          <a:xfrm>
            <a:off x="6941920" y="3215969"/>
            <a:ext cx="258404"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5</a:t>
            </a:r>
          </a:p>
        </p:txBody>
      </p:sp>
      <p:sp>
        <p:nvSpPr>
          <p:cNvPr id="164" name="Oval 26">
            <a:extLst>
              <a:ext uri="{FF2B5EF4-FFF2-40B4-BE49-F238E27FC236}">
                <a16:creationId xmlns:a16="http://schemas.microsoft.com/office/drawing/2014/main" xmlns="" id="{11078688-5142-4841-8459-C915FE544582}"/>
              </a:ext>
            </a:extLst>
          </p:cNvPr>
          <p:cNvSpPr>
            <a:spLocks noChangeAspect="1" noChangeArrowheads="1"/>
          </p:cNvSpPr>
          <p:nvPr/>
        </p:nvSpPr>
        <p:spPr bwMode="auto">
          <a:xfrm>
            <a:off x="4580335" y="3186874"/>
            <a:ext cx="342900" cy="400637"/>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sp>
        <p:nvSpPr>
          <p:cNvPr id="165" name="Oval 27">
            <a:extLst>
              <a:ext uri="{FF2B5EF4-FFF2-40B4-BE49-F238E27FC236}">
                <a16:creationId xmlns:a16="http://schemas.microsoft.com/office/drawing/2014/main" xmlns="" id="{3A9F9300-4322-453B-8B56-3A3CFE30EC42}"/>
              </a:ext>
            </a:extLst>
          </p:cNvPr>
          <p:cNvSpPr>
            <a:spLocks noChangeArrowheads="1"/>
          </p:cNvSpPr>
          <p:nvPr/>
        </p:nvSpPr>
        <p:spPr bwMode="auto">
          <a:xfrm>
            <a:off x="5780485" y="3186874"/>
            <a:ext cx="342900" cy="400637"/>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cxnSp>
        <p:nvCxnSpPr>
          <p:cNvPr id="166" name="AutoShape 28">
            <a:extLst>
              <a:ext uri="{FF2B5EF4-FFF2-40B4-BE49-F238E27FC236}">
                <a16:creationId xmlns:a16="http://schemas.microsoft.com/office/drawing/2014/main" xmlns="" id="{1FCCC5B2-0B41-4AD9-AD4A-87304319A907}"/>
              </a:ext>
            </a:extLst>
          </p:cNvPr>
          <p:cNvCxnSpPr>
            <a:cxnSpLocks noChangeShapeType="1"/>
            <a:stCxn id="164" idx="6"/>
            <a:endCxn id="165" idx="2"/>
          </p:cNvCxnSpPr>
          <p:nvPr/>
        </p:nvCxnSpPr>
        <p:spPr bwMode="auto">
          <a:xfrm>
            <a:off x="4923235" y="3387192"/>
            <a:ext cx="857250" cy="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167" name="Text Box 29">
            <a:extLst>
              <a:ext uri="{FF2B5EF4-FFF2-40B4-BE49-F238E27FC236}">
                <a16:creationId xmlns:a16="http://schemas.microsoft.com/office/drawing/2014/main" xmlns="" id="{28D04117-8493-4F78-9BDE-B39DBE51547E}"/>
              </a:ext>
            </a:extLst>
          </p:cNvPr>
          <p:cNvSpPr txBox="1">
            <a:spLocks noChangeArrowheads="1"/>
          </p:cNvSpPr>
          <p:nvPr/>
        </p:nvSpPr>
        <p:spPr bwMode="auto">
          <a:xfrm>
            <a:off x="5239327" y="3186874"/>
            <a:ext cx="258404"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4</a:t>
            </a:r>
          </a:p>
        </p:txBody>
      </p:sp>
      <p:sp>
        <p:nvSpPr>
          <p:cNvPr id="168" name="Oval 30">
            <a:extLst>
              <a:ext uri="{FF2B5EF4-FFF2-40B4-BE49-F238E27FC236}">
                <a16:creationId xmlns:a16="http://schemas.microsoft.com/office/drawing/2014/main" xmlns="" id="{CE75BC66-6920-42D7-8C97-2854E56C9958}"/>
              </a:ext>
            </a:extLst>
          </p:cNvPr>
          <p:cNvSpPr>
            <a:spLocks noChangeAspect="1" noChangeArrowheads="1"/>
          </p:cNvSpPr>
          <p:nvPr/>
        </p:nvSpPr>
        <p:spPr bwMode="auto">
          <a:xfrm>
            <a:off x="4576763" y="2059781"/>
            <a:ext cx="342900" cy="400637"/>
          </a:xfrm>
          <a:prstGeom prst="ellipse">
            <a:avLst/>
          </a:prstGeom>
          <a:solidFill>
            <a:srgbClr val="FFCA4F"/>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sp>
        <p:nvSpPr>
          <p:cNvPr id="169" name="Oval 31">
            <a:extLst>
              <a:ext uri="{FF2B5EF4-FFF2-40B4-BE49-F238E27FC236}">
                <a16:creationId xmlns:a16="http://schemas.microsoft.com/office/drawing/2014/main" xmlns="" id="{E12F056D-A5AC-4DC1-8D4D-A3C15417B688}"/>
              </a:ext>
            </a:extLst>
          </p:cNvPr>
          <p:cNvSpPr>
            <a:spLocks noChangeArrowheads="1"/>
          </p:cNvSpPr>
          <p:nvPr/>
        </p:nvSpPr>
        <p:spPr bwMode="auto">
          <a:xfrm>
            <a:off x="5776913" y="2059781"/>
            <a:ext cx="342900" cy="400637"/>
          </a:xfrm>
          <a:prstGeom prst="ellipse">
            <a:avLst/>
          </a:prstGeom>
          <a:solidFill>
            <a:srgbClr val="FFCA4F"/>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cxnSp>
        <p:nvCxnSpPr>
          <p:cNvPr id="170" name="AutoShape 32">
            <a:extLst>
              <a:ext uri="{FF2B5EF4-FFF2-40B4-BE49-F238E27FC236}">
                <a16:creationId xmlns:a16="http://schemas.microsoft.com/office/drawing/2014/main" xmlns="" id="{484BE379-897C-4E48-AF84-ACF15D0412C8}"/>
              </a:ext>
            </a:extLst>
          </p:cNvPr>
          <p:cNvCxnSpPr>
            <a:cxnSpLocks noChangeShapeType="1"/>
            <a:stCxn id="168" idx="6"/>
            <a:endCxn id="169" idx="2"/>
          </p:cNvCxnSpPr>
          <p:nvPr/>
        </p:nvCxnSpPr>
        <p:spPr bwMode="auto">
          <a:xfrm>
            <a:off x="4919663" y="2260100"/>
            <a:ext cx="857250" cy="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171" name="Text Box 33">
            <a:extLst>
              <a:ext uri="{FF2B5EF4-FFF2-40B4-BE49-F238E27FC236}">
                <a16:creationId xmlns:a16="http://schemas.microsoft.com/office/drawing/2014/main" xmlns="" id="{CE58000D-E869-47A2-9B6C-17726855C85C}"/>
              </a:ext>
            </a:extLst>
          </p:cNvPr>
          <p:cNvSpPr txBox="1">
            <a:spLocks noChangeArrowheads="1"/>
          </p:cNvSpPr>
          <p:nvPr/>
        </p:nvSpPr>
        <p:spPr bwMode="auto">
          <a:xfrm>
            <a:off x="5235755" y="2059781"/>
            <a:ext cx="258404" cy="253916"/>
          </a:xfrm>
          <a:prstGeom prst="rect">
            <a:avLst/>
          </a:prstGeom>
          <a:solidFill>
            <a:srgbClr val="FFCA4F"/>
          </a:solidFill>
          <a:ln>
            <a:noFill/>
          </a:ln>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3</a:t>
            </a:r>
          </a:p>
        </p:txBody>
      </p:sp>
      <p:sp>
        <p:nvSpPr>
          <p:cNvPr id="172" name="Oval 55">
            <a:extLst>
              <a:ext uri="{FF2B5EF4-FFF2-40B4-BE49-F238E27FC236}">
                <a16:creationId xmlns:a16="http://schemas.microsoft.com/office/drawing/2014/main" xmlns="" id="{D3F2ABFB-DA10-4B53-B493-B12BA380A1F2}"/>
              </a:ext>
            </a:extLst>
          </p:cNvPr>
          <p:cNvSpPr>
            <a:spLocks noChangeAspect="1" noChangeArrowheads="1"/>
          </p:cNvSpPr>
          <p:nvPr/>
        </p:nvSpPr>
        <p:spPr bwMode="auto">
          <a:xfrm>
            <a:off x="4590270" y="2634189"/>
            <a:ext cx="352521" cy="411878"/>
          </a:xfrm>
          <a:prstGeom prst="ellipse">
            <a:avLst/>
          </a:prstGeom>
          <a:solidFill>
            <a:srgbClr val="FF0000"/>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sp>
        <p:nvSpPr>
          <p:cNvPr id="173" name="Oval 56">
            <a:extLst>
              <a:ext uri="{FF2B5EF4-FFF2-40B4-BE49-F238E27FC236}">
                <a16:creationId xmlns:a16="http://schemas.microsoft.com/office/drawing/2014/main" xmlns="" id="{A6D2CEF0-0394-40C5-910E-3BC8BCA433DC}"/>
              </a:ext>
            </a:extLst>
          </p:cNvPr>
          <p:cNvSpPr>
            <a:spLocks noChangeArrowheads="1"/>
          </p:cNvSpPr>
          <p:nvPr/>
        </p:nvSpPr>
        <p:spPr bwMode="auto">
          <a:xfrm>
            <a:off x="5790420" y="2634189"/>
            <a:ext cx="329393" cy="411878"/>
          </a:xfrm>
          <a:prstGeom prst="ellipse">
            <a:avLst/>
          </a:prstGeom>
          <a:solidFill>
            <a:srgbClr val="FF0000"/>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cxnSp>
        <p:nvCxnSpPr>
          <p:cNvPr id="174" name="AutoShape 57">
            <a:extLst>
              <a:ext uri="{FF2B5EF4-FFF2-40B4-BE49-F238E27FC236}">
                <a16:creationId xmlns:a16="http://schemas.microsoft.com/office/drawing/2014/main" xmlns="" id="{BCF4E4A3-5EE8-46BA-9A87-7B0EAF89BCA1}"/>
              </a:ext>
            </a:extLst>
          </p:cNvPr>
          <p:cNvCxnSpPr>
            <a:cxnSpLocks noChangeShapeType="1"/>
            <a:stCxn id="172" idx="6"/>
            <a:endCxn id="173" idx="2"/>
          </p:cNvCxnSpPr>
          <p:nvPr/>
        </p:nvCxnSpPr>
        <p:spPr bwMode="auto">
          <a:xfrm>
            <a:off x="4942791" y="2840128"/>
            <a:ext cx="847629" cy="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175" name="Text Box 58">
            <a:extLst>
              <a:ext uri="{FF2B5EF4-FFF2-40B4-BE49-F238E27FC236}">
                <a16:creationId xmlns:a16="http://schemas.microsoft.com/office/drawing/2014/main" xmlns="" id="{E56CCA20-E5EC-4DF5-8899-7D6FF4C030B2}"/>
              </a:ext>
            </a:extLst>
          </p:cNvPr>
          <p:cNvSpPr txBox="1">
            <a:spLocks noChangeArrowheads="1"/>
          </p:cNvSpPr>
          <p:nvPr/>
        </p:nvSpPr>
        <p:spPr bwMode="auto">
          <a:xfrm>
            <a:off x="5272499" y="2637330"/>
            <a:ext cx="151818" cy="253916"/>
          </a:xfrm>
          <a:prstGeom prst="rect">
            <a:avLst/>
          </a:prstGeom>
          <a:solidFill>
            <a:srgbClr val="FF0000"/>
          </a:solidFill>
          <a:ln>
            <a:noFill/>
          </a:ln>
        </p:spPr>
        <p:txBody>
          <a:bodyPr wrap="squar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4</a:t>
            </a:r>
          </a:p>
        </p:txBody>
      </p:sp>
      <p:sp>
        <p:nvSpPr>
          <p:cNvPr id="176" name="Oval 59">
            <a:extLst>
              <a:ext uri="{FF2B5EF4-FFF2-40B4-BE49-F238E27FC236}">
                <a16:creationId xmlns:a16="http://schemas.microsoft.com/office/drawing/2014/main" xmlns="" id="{53B992D3-F25D-42B3-A353-ED8AEAFB744F}"/>
              </a:ext>
            </a:extLst>
          </p:cNvPr>
          <p:cNvSpPr>
            <a:spLocks noChangeAspect="1" noChangeArrowheads="1"/>
          </p:cNvSpPr>
          <p:nvPr/>
        </p:nvSpPr>
        <p:spPr bwMode="auto">
          <a:xfrm>
            <a:off x="6286500" y="3834355"/>
            <a:ext cx="342900" cy="400637"/>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sp>
        <p:nvSpPr>
          <p:cNvPr id="177" name="Oval 60">
            <a:extLst>
              <a:ext uri="{FF2B5EF4-FFF2-40B4-BE49-F238E27FC236}">
                <a16:creationId xmlns:a16="http://schemas.microsoft.com/office/drawing/2014/main" xmlns="" id="{E721CEB0-F970-4CE9-828C-799A49C7036E}"/>
              </a:ext>
            </a:extLst>
          </p:cNvPr>
          <p:cNvSpPr>
            <a:spLocks noChangeArrowheads="1"/>
          </p:cNvSpPr>
          <p:nvPr/>
        </p:nvSpPr>
        <p:spPr bwMode="auto">
          <a:xfrm>
            <a:off x="7486650" y="3834355"/>
            <a:ext cx="342900" cy="400637"/>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cxnSp>
        <p:nvCxnSpPr>
          <p:cNvPr id="178" name="AutoShape 61">
            <a:extLst>
              <a:ext uri="{FF2B5EF4-FFF2-40B4-BE49-F238E27FC236}">
                <a16:creationId xmlns:a16="http://schemas.microsoft.com/office/drawing/2014/main" xmlns="" id="{52677CA4-ADA0-4BE1-9C53-36D41C92BC21}"/>
              </a:ext>
            </a:extLst>
          </p:cNvPr>
          <p:cNvCxnSpPr>
            <a:cxnSpLocks noChangeShapeType="1"/>
            <a:stCxn id="176" idx="6"/>
            <a:endCxn id="177" idx="2"/>
          </p:cNvCxnSpPr>
          <p:nvPr/>
        </p:nvCxnSpPr>
        <p:spPr bwMode="auto">
          <a:xfrm>
            <a:off x="6629400" y="4034673"/>
            <a:ext cx="857250" cy="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179" name="Text Box 62">
            <a:extLst>
              <a:ext uri="{FF2B5EF4-FFF2-40B4-BE49-F238E27FC236}">
                <a16:creationId xmlns:a16="http://schemas.microsoft.com/office/drawing/2014/main" xmlns="" id="{CD797B08-4797-48AE-BAA7-A59E94CFD6D8}"/>
              </a:ext>
            </a:extLst>
          </p:cNvPr>
          <p:cNvSpPr txBox="1">
            <a:spLocks noChangeArrowheads="1"/>
          </p:cNvSpPr>
          <p:nvPr/>
        </p:nvSpPr>
        <p:spPr bwMode="auto">
          <a:xfrm>
            <a:off x="6941960" y="3834355"/>
            <a:ext cx="332143"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10</a:t>
            </a:r>
          </a:p>
        </p:txBody>
      </p:sp>
      <p:sp>
        <p:nvSpPr>
          <p:cNvPr id="180" name="Oval 63">
            <a:extLst>
              <a:ext uri="{FF2B5EF4-FFF2-40B4-BE49-F238E27FC236}">
                <a16:creationId xmlns:a16="http://schemas.microsoft.com/office/drawing/2014/main" xmlns="" id="{D41F8147-B42F-47EB-93B8-F9D97CBA276D}"/>
              </a:ext>
            </a:extLst>
          </p:cNvPr>
          <p:cNvSpPr>
            <a:spLocks noChangeAspect="1" noChangeArrowheads="1"/>
          </p:cNvSpPr>
          <p:nvPr/>
        </p:nvSpPr>
        <p:spPr bwMode="auto">
          <a:xfrm>
            <a:off x="6286500" y="400050"/>
            <a:ext cx="342900" cy="400637"/>
          </a:xfrm>
          <a:prstGeom prst="ellipse">
            <a:avLst/>
          </a:prstGeom>
          <a:solidFill>
            <a:schemeClr val="accent2"/>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sp>
        <p:nvSpPr>
          <p:cNvPr id="181" name="Oval 64">
            <a:extLst>
              <a:ext uri="{FF2B5EF4-FFF2-40B4-BE49-F238E27FC236}">
                <a16:creationId xmlns:a16="http://schemas.microsoft.com/office/drawing/2014/main" xmlns="" id="{B45F3FCE-0573-4D01-B820-C1459E316ED1}"/>
              </a:ext>
            </a:extLst>
          </p:cNvPr>
          <p:cNvSpPr>
            <a:spLocks noChangeArrowheads="1"/>
          </p:cNvSpPr>
          <p:nvPr/>
        </p:nvSpPr>
        <p:spPr bwMode="auto">
          <a:xfrm>
            <a:off x="7486650" y="400050"/>
            <a:ext cx="342900" cy="400637"/>
          </a:xfrm>
          <a:prstGeom prst="ellipse">
            <a:avLst/>
          </a:prstGeom>
          <a:solidFill>
            <a:schemeClr val="accent2"/>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cxnSp>
        <p:nvCxnSpPr>
          <p:cNvPr id="182" name="AutoShape 65">
            <a:extLst>
              <a:ext uri="{FF2B5EF4-FFF2-40B4-BE49-F238E27FC236}">
                <a16:creationId xmlns:a16="http://schemas.microsoft.com/office/drawing/2014/main" xmlns="" id="{B861E830-9714-4777-B1DE-0B1F24222D8C}"/>
              </a:ext>
            </a:extLst>
          </p:cNvPr>
          <p:cNvCxnSpPr>
            <a:cxnSpLocks noChangeShapeType="1"/>
            <a:stCxn id="180" idx="6"/>
            <a:endCxn id="181" idx="2"/>
          </p:cNvCxnSpPr>
          <p:nvPr/>
        </p:nvCxnSpPr>
        <p:spPr bwMode="auto">
          <a:xfrm>
            <a:off x="6629400" y="600368"/>
            <a:ext cx="857250" cy="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183" name="Text Box 66">
            <a:extLst>
              <a:ext uri="{FF2B5EF4-FFF2-40B4-BE49-F238E27FC236}">
                <a16:creationId xmlns:a16="http://schemas.microsoft.com/office/drawing/2014/main" xmlns="" id="{80BE54A5-D89F-4FAB-9147-0F15BBDFFF23}"/>
              </a:ext>
            </a:extLst>
          </p:cNvPr>
          <p:cNvSpPr txBox="1">
            <a:spLocks noChangeArrowheads="1"/>
          </p:cNvSpPr>
          <p:nvPr/>
        </p:nvSpPr>
        <p:spPr bwMode="auto">
          <a:xfrm>
            <a:off x="6945492" y="400050"/>
            <a:ext cx="258404" cy="253916"/>
          </a:xfrm>
          <a:prstGeom prst="rect">
            <a:avLst/>
          </a:prstGeom>
          <a:solidFill>
            <a:schemeClr val="accent2"/>
          </a:solidFill>
          <a:ln>
            <a:noFill/>
          </a:ln>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1</a:t>
            </a:r>
          </a:p>
        </p:txBody>
      </p:sp>
      <p:sp>
        <p:nvSpPr>
          <p:cNvPr id="184" name="Oval 67">
            <a:extLst>
              <a:ext uri="{FF2B5EF4-FFF2-40B4-BE49-F238E27FC236}">
                <a16:creationId xmlns:a16="http://schemas.microsoft.com/office/drawing/2014/main" xmlns="" id="{3EA36AEE-D02C-43DF-99D8-6FB7594C6EB2}"/>
              </a:ext>
            </a:extLst>
          </p:cNvPr>
          <p:cNvSpPr>
            <a:spLocks noChangeAspect="1" noChangeArrowheads="1"/>
          </p:cNvSpPr>
          <p:nvPr/>
        </p:nvSpPr>
        <p:spPr bwMode="auto">
          <a:xfrm>
            <a:off x="4572000" y="3834355"/>
            <a:ext cx="342900" cy="400637"/>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sp>
        <p:nvSpPr>
          <p:cNvPr id="185" name="Oval 68">
            <a:extLst>
              <a:ext uri="{FF2B5EF4-FFF2-40B4-BE49-F238E27FC236}">
                <a16:creationId xmlns:a16="http://schemas.microsoft.com/office/drawing/2014/main" xmlns="" id="{63FD3894-A2B7-45D8-9CFE-FCAA9433201B}"/>
              </a:ext>
            </a:extLst>
          </p:cNvPr>
          <p:cNvSpPr>
            <a:spLocks noChangeArrowheads="1"/>
          </p:cNvSpPr>
          <p:nvPr/>
        </p:nvSpPr>
        <p:spPr bwMode="auto">
          <a:xfrm>
            <a:off x="5772150" y="3834355"/>
            <a:ext cx="342900" cy="400637"/>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cxnSp>
        <p:nvCxnSpPr>
          <p:cNvPr id="186" name="AutoShape 69">
            <a:extLst>
              <a:ext uri="{FF2B5EF4-FFF2-40B4-BE49-F238E27FC236}">
                <a16:creationId xmlns:a16="http://schemas.microsoft.com/office/drawing/2014/main" xmlns="" id="{E95E4048-8964-49A7-A880-6D4504B9D542}"/>
              </a:ext>
            </a:extLst>
          </p:cNvPr>
          <p:cNvCxnSpPr>
            <a:cxnSpLocks noChangeShapeType="1"/>
            <a:stCxn id="184" idx="6"/>
            <a:endCxn id="185" idx="2"/>
          </p:cNvCxnSpPr>
          <p:nvPr/>
        </p:nvCxnSpPr>
        <p:spPr bwMode="auto">
          <a:xfrm>
            <a:off x="4914900" y="4034673"/>
            <a:ext cx="857250" cy="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187" name="Text Box 70">
            <a:extLst>
              <a:ext uri="{FF2B5EF4-FFF2-40B4-BE49-F238E27FC236}">
                <a16:creationId xmlns:a16="http://schemas.microsoft.com/office/drawing/2014/main" xmlns="" id="{034A5FB8-63F7-4143-A703-6749AAD2BA39}"/>
              </a:ext>
            </a:extLst>
          </p:cNvPr>
          <p:cNvSpPr txBox="1">
            <a:spLocks noChangeArrowheads="1"/>
          </p:cNvSpPr>
          <p:nvPr/>
        </p:nvSpPr>
        <p:spPr bwMode="auto">
          <a:xfrm>
            <a:off x="5230992" y="3834355"/>
            <a:ext cx="258404"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6</a:t>
            </a:r>
          </a:p>
        </p:txBody>
      </p:sp>
      <p:sp>
        <p:nvSpPr>
          <p:cNvPr id="188" name="Oval 71">
            <a:extLst>
              <a:ext uri="{FF2B5EF4-FFF2-40B4-BE49-F238E27FC236}">
                <a16:creationId xmlns:a16="http://schemas.microsoft.com/office/drawing/2014/main" xmlns="" id="{CEAABCFB-C281-4DB7-A72F-EC7494A9EC65}"/>
              </a:ext>
            </a:extLst>
          </p:cNvPr>
          <p:cNvSpPr>
            <a:spLocks noChangeAspect="1" noChangeArrowheads="1"/>
          </p:cNvSpPr>
          <p:nvPr/>
        </p:nvSpPr>
        <p:spPr bwMode="auto">
          <a:xfrm>
            <a:off x="4568463" y="1543050"/>
            <a:ext cx="342900" cy="400637"/>
          </a:xfrm>
          <a:prstGeom prst="ellipse">
            <a:avLst/>
          </a:prstGeom>
          <a:solidFill>
            <a:srgbClr val="FF0000"/>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sp>
        <p:nvSpPr>
          <p:cNvPr id="189" name="Oval 72">
            <a:extLst>
              <a:ext uri="{FF2B5EF4-FFF2-40B4-BE49-F238E27FC236}">
                <a16:creationId xmlns:a16="http://schemas.microsoft.com/office/drawing/2014/main" xmlns="" id="{5B9D2E2B-23B9-4328-BC4C-43F91B5EC5CF}"/>
              </a:ext>
            </a:extLst>
          </p:cNvPr>
          <p:cNvSpPr>
            <a:spLocks noChangeArrowheads="1"/>
          </p:cNvSpPr>
          <p:nvPr/>
        </p:nvSpPr>
        <p:spPr bwMode="auto">
          <a:xfrm>
            <a:off x="5768613" y="1543050"/>
            <a:ext cx="342900" cy="400637"/>
          </a:xfrm>
          <a:prstGeom prst="ellipse">
            <a:avLst/>
          </a:prstGeom>
          <a:solidFill>
            <a:srgbClr val="FF0000"/>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cxnSp>
        <p:nvCxnSpPr>
          <p:cNvPr id="190" name="AutoShape 73">
            <a:extLst>
              <a:ext uri="{FF2B5EF4-FFF2-40B4-BE49-F238E27FC236}">
                <a16:creationId xmlns:a16="http://schemas.microsoft.com/office/drawing/2014/main" xmlns="" id="{501FE802-A916-46FD-A1F6-13AB55D47D55}"/>
              </a:ext>
            </a:extLst>
          </p:cNvPr>
          <p:cNvCxnSpPr>
            <a:cxnSpLocks noChangeShapeType="1"/>
            <a:stCxn id="188" idx="6"/>
            <a:endCxn id="189" idx="2"/>
          </p:cNvCxnSpPr>
          <p:nvPr/>
        </p:nvCxnSpPr>
        <p:spPr bwMode="auto">
          <a:xfrm>
            <a:off x="4911363" y="1743368"/>
            <a:ext cx="857250" cy="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191" name="Text Box 74">
            <a:extLst>
              <a:ext uri="{FF2B5EF4-FFF2-40B4-BE49-F238E27FC236}">
                <a16:creationId xmlns:a16="http://schemas.microsoft.com/office/drawing/2014/main" xmlns="" id="{AEDDF910-8A92-4140-B545-A87EF1FF50D2}"/>
              </a:ext>
            </a:extLst>
          </p:cNvPr>
          <p:cNvSpPr txBox="1">
            <a:spLocks noChangeArrowheads="1"/>
          </p:cNvSpPr>
          <p:nvPr/>
        </p:nvSpPr>
        <p:spPr bwMode="auto">
          <a:xfrm>
            <a:off x="5227455" y="1543050"/>
            <a:ext cx="258404" cy="253916"/>
          </a:xfrm>
          <a:prstGeom prst="rect">
            <a:avLst/>
          </a:prstGeom>
          <a:solidFill>
            <a:srgbClr val="FF0000"/>
          </a:solidFill>
          <a:ln>
            <a:noFill/>
          </a:ln>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3</a:t>
            </a:r>
          </a:p>
        </p:txBody>
      </p:sp>
      <p:sp>
        <p:nvSpPr>
          <p:cNvPr id="192" name="Oval 75">
            <a:extLst>
              <a:ext uri="{FF2B5EF4-FFF2-40B4-BE49-F238E27FC236}">
                <a16:creationId xmlns:a16="http://schemas.microsoft.com/office/drawing/2014/main" xmlns="" id="{01EEBD70-3BFC-41C2-90E1-59D009DABECE}"/>
              </a:ext>
            </a:extLst>
          </p:cNvPr>
          <p:cNvSpPr>
            <a:spLocks noChangeAspect="1" noChangeArrowheads="1"/>
          </p:cNvSpPr>
          <p:nvPr/>
        </p:nvSpPr>
        <p:spPr bwMode="auto">
          <a:xfrm>
            <a:off x="6282929" y="1540669"/>
            <a:ext cx="342900" cy="400637"/>
          </a:xfrm>
          <a:prstGeom prst="ellipse">
            <a:avLst/>
          </a:prstGeom>
          <a:solidFill>
            <a:srgbClr val="FFCA4F"/>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sp>
        <p:nvSpPr>
          <p:cNvPr id="193" name="Oval 76">
            <a:extLst>
              <a:ext uri="{FF2B5EF4-FFF2-40B4-BE49-F238E27FC236}">
                <a16:creationId xmlns:a16="http://schemas.microsoft.com/office/drawing/2014/main" xmlns="" id="{0B10E0D1-DE33-4C70-8772-4E2A69AE9DB9}"/>
              </a:ext>
            </a:extLst>
          </p:cNvPr>
          <p:cNvSpPr>
            <a:spLocks noChangeArrowheads="1"/>
          </p:cNvSpPr>
          <p:nvPr/>
        </p:nvSpPr>
        <p:spPr bwMode="auto">
          <a:xfrm>
            <a:off x="7483079" y="1540669"/>
            <a:ext cx="342900" cy="400637"/>
          </a:xfrm>
          <a:prstGeom prst="ellipse">
            <a:avLst/>
          </a:prstGeom>
          <a:solidFill>
            <a:srgbClr val="FFCA4F"/>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cxnSp>
        <p:nvCxnSpPr>
          <p:cNvPr id="194" name="AutoShape 77">
            <a:extLst>
              <a:ext uri="{FF2B5EF4-FFF2-40B4-BE49-F238E27FC236}">
                <a16:creationId xmlns:a16="http://schemas.microsoft.com/office/drawing/2014/main" xmlns="" id="{622A3743-944B-4110-BA2D-DE01D0FB7D47}"/>
              </a:ext>
            </a:extLst>
          </p:cNvPr>
          <p:cNvCxnSpPr>
            <a:cxnSpLocks noChangeShapeType="1"/>
            <a:stCxn id="192" idx="6"/>
            <a:endCxn id="193" idx="2"/>
          </p:cNvCxnSpPr>
          <p:nvPr/>
        </p:nvCxnSpPr>
        <p:spPr bwMode="auto">
          <a:xfrm>
            <a:off x="6625829" y="1740987"/>
            <a:ext cx="857250" cy="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195" name="Text Box 78">
            <a:extLst>
              <a:ext uri="{FF2B5EF4-FFF2-40B4-BE49-F238E27FC236}">
                <a16:creationId xmlns:a16="http://schemas.microsoft.com/office/drawing/2014/main" xmlns="" id="{04B0A941-5109-4F9E-A0F7-B186ED6A6704}"/>
              </a:ext>
            </a:extLst>
          </p:cNvPr>
          <p:cNvSpPr txBox="1">
            <a:spLocks noChangeArrowheads="1"/>
          </p:cNvSpPr>
          <p:nvPr/>
        </p:nvSpPr>
        <p:spPr bwMode="auto">
          <a:xfrm>
            <a:off x="6941921" y="1540669"/>
            <a:ext cx="258404" cy="253916"/>
          </a:xfrm>
          <a:prstGeom prst="rect">
            <a:avLst/>
          </a:prstGeom>
          <a:solidFill>
            <a:srgbClr val="FFCA4F"/>
          </a:solidFill>
          <a:ln>
            <a:noFill/>
          </a:ln>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3</a:t>
            </a:r>
          </a:p>
        </p:txBody>
      </p:sp>
      <p:sp>
        <p:nvSpPr>
          <p:cNvPr id="196" name="Text Box 122">
            <a:extLst>
              <a:ext uri="{FF2B5EF4-FFF2-40B4-BE49-F238E27FC236}">
                <a16:creationId xmlns:a16="http://schemas.microsoft.com/office/drawing/2014/main" xmlns="" id="{91AE54CB-B7FC-4556-B533-2E02933B610A}"/>
              </a:ext>
            </a:extLst>
          </p:cNvPr>
          <p:cNvSpPr txBox="1">
            <a:spLocks noChangeArrowheads="1"/>
          </p:cNvSpPr>
          <p:nvPr/>
        </p:nvSpPr>
        <p:spPr bwMode="auto">
          <a:xfrm>
            <a:off x="4652183" y="2694480"/>
            <a:ext cx="156083" cy="253916"/>
          </a:xfrm>
          <a:prstGeom prst="rect">
            <a:avLst/>
          </a:prstGeom>
          <a:solidFill>
            <a:srgbClr val="FF0000"/>
          </a:solidFill>
          <a:ln>
            <a:noFill/>
          </a:ln>
        </p:spPr>
        <p:txBody>
          <a:bodyPr wrap="squar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B</a:t>
            </a:r>
          </a:p>
        </p:txBody>
      </p:sp>
      <p:sp>
        <p:nvSpPr>
          <p:cNvPr id="197" name="Text Box 124">
            <a:extLst>
              <a:ext uri="{FF2B5EF4-FFF2-40B4-BE49-F238E27FC236}">
                <a16:creationId xmlns:a16="http://schemas.microsoft.com/office/drawing/2014/main" xmlns="" id="{B06006C7-55AE-452C-9D31-63624EDB781D}"/>
              </a:ext>
            </a:extLst>
          </p:cNvPr>
          <p:cNvSpPr txBox="1">
            <a:spLocks noChangeArrowheads="1"/>
          </p:cNvSpPr>
          <p:nvPr/>
        </p:nvSpPr>
        <p:spPr bwMode="auto">
          <a:xfrm>
            <a:off x="6324947" y="3891505"/>
            <a:ext cx="264816"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B</a:t>
            </a:r>
          </a:p>
        </p:txBody>
      </p:sp>
      <p:sp>
        <p:nvSpPr>
          <p:cNvPr id="198" name="Text Box 125">
            <a:extLst>
              <a:ext uri="{FF2B5EF4-FFF2-40B4-BE49-F238E27FC236}">
                <a16:creationId xmlns:a16="http://schemas.microsoft.com/office/drawing/2014/main" xmlns="" id="{BE581FE7-53F3-4375-87DD-AA3A86B5A2B5}"/>
              </a:ext>
            </a:extLst>
          </p:cNvPr>
          <p:cNvSpPr txBox="1">
            <a:spLocks noChangeArrowheads="1"/>
          </p:cNvSpPr>
          <p:nvPr/>
        </p:nvSpPr>
        <p:spPr bwMode="auto">
          <a:xfrm>
            <a:off x="5847571" y="2694545"/>
            <a:ext cx="167468" cy="253916"/>
          </a:xfrm>
          <a:prstGeom prst="rect">
            <a:avLst/>
          </a:prstGeom>
          <a:solidFill>
            <a:srgbClr val="FF0000"/>
          </a:solidFill>
          <a:ln>
            <a:noFill/>
          </a:ln>
        </p:spPr>
        <p:txBody>
          <a:bodyPr wrap="squar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D</a:t>
            </a:r>
          </a:p>
        </p:txBody>
      </p:sp>
      <p:sp>
        <p:nvSpPr>
          <p:cNvPr id="199" name="Text Box 127">
            <a:extLst>
              <a:ext uri="{FF2B5EF4-FFF2-40B4-BE49-F238E27FC236}">
                <a16:creationId xmlns:a16="http://schemas.microsoft.com/office/drawing/2014/main" xmlns="" id="{74737598-8403-4C75-A0B7-85D73768B2A6}"/>
              </a:ext>
            </a:extLst>
          </p:cNvPr>
          <p:cNvSpPr txBox="1">
            <a:spLocks noChangeArrowheads="1"/>
          </p:cNvSpPr>
          <p:nvPr/>
        </p:nvSpPr>
        <p:spPr bwMode="auto">
          <a:xfrm>
            <a:off x="7518665" y="3891505"/>
            <a:ext cx="240772"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J</a:t>
            </a:r>
          </a:p>
        </p:txBody>
      </p:sp>
      <p:sp>
        <p:nvSpPr>
          <p:cNvPr id="200" name="Text Box 128">
            <a:extLst>
              <a:ext uri="{FF2B5EF4-FFF2-40B4-BE49-F238E27FC236}">
                <a16:creationId xmlns:a16="http://schemas.microsoft.com/office/drawing/2014/main" xmlns="" id="{25FBE1A5-4893-4BE4-8AF6-CADECD02382E}"/>
              </a:ext>
            </a:extLst>
          </p:cNvPr>
          <p:cNvSpPr txBox="1">
            <a:spLocks noChangeArrowheads="1"/>
          </p:cNvSpPr>
          <p:nvPr/>
        </p:nvSpPr>
        <p:spPr bwMode="auto">
          <a:xfrm>
            <a:off x="4610447" y="1028700"/>
            <a:ext cx="264816" cy="253916"/>
          </a:xfrm>
          <a:prstGeom prst="rect">
            <a:avLst/>
          </a:prstGeom>
          <a:solidFill>
            <a:schemeClr val="accent2"/>
          </a:solidFill>
          <a:ln>
            <a:noFill/>
          </a:ln>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C</a:t>
            </a:r>
          </a:p>
        </p:txBody>
      </p:sp>
      <p:sp>
        <p:nvSpPr>
          <p:cNvPr id="201" name="Text Box 129">
            <a:extLst>
              <a:ext uri="{FF2B5EF4-FFF2-40B4-BE49-F238E27FC236}">
                <a16:creationId xmlns:a16="http://schemas.microsoft.com/office/drawing/2014/main" xmlns="" id="{E08D522F-D451-42A9-9F70-8BEC931E667A}"/>
              </a:ext>
            </a:extLst>
          </p:cNvPr>
          <p:cNvSpPr txBox="1">
            <a:spLocks noChangeArrowheads="1"/>
          </p:cNvSpPr>
          <p:nvPr/>
        </p:nvSpPr>
        <p:spPr bwMode="auto">
          <a:xfrm>
            <a:off x="6324947" y="457200"/>
            <a:ext cx="264816" cy="253916"/>
          </a:xfrm>
          <a:prstGeom prst="rect">
            <a:avLst/>
          </a:prstGeom>
          <a:solidFill>
            <a:schemeClr val="accent2"/>
          </a:solidFill>
          <a:ln>
            <a:noFill/>
          </a:ln>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C</a:t>
            </a:r>
          </a:p>
        </p:txBody>
      </p:sp>
      <p:sp>
        <p:nvSpPr>
          <p:cNvPr id="202" name="Text Box 130">
            <a:extLst>
              <a:ext uri="{FF2B5EF4-FFF2-40B4-BE49-F238E27FC236}">
                <a16:creationId xmlns:a16="http://schemas.microsoft.com/office/drawing/2014/main" xmlns="" id="{053F1FF7-01D9-4FE3-9415-BEAB44D31C45}"/>
              </a:ext>
            </a:extLst>
          </p:cNvPr>
          <p:cNvSpPr txBox="1">
            <a:spLocks noChangeArrowheads="1"/>
          </p:cNvSpPr>
          <p:nvPr/>
        </p:nvSpPr>
        <p:spPr bwMode="auto">
          <a:xfrm>
            <a:off x="5808834" y="1028700"/>
            <a:ext cx="260008" cy="253916"/>
          </a:xfrm>
          <a:prstGeom prst="rect">
            <a:avLst/>
          </a:prstGeom>
          <a:solidFill>
            <a:schemeClr val="accent2"/>
          </a:solidFill>
          <a:ln>
            <a:noFill/>
          </a:ln>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E</a:t>
            </a:r>
          </a:p>
        </p:txBody>
      </p:sp>
      <p:sp>
        <p:nvSpPr>
          <p:cNvPr id="203" name="Text Box 131">
            <a:extLst>
              <a:ext uri="{FF2B5EF4-FFF2-40B4-BE49-F238E27FC236}">
                <a16:creationId xmlns:a16="http://schemas.microsoft.com/office/drawing/2014/main" xmlns="" id="{54591B11-58DD-483A-9AAC-921A17F99146}"/>
              </a:ext>
            </a:extLst>
          </p:cNvPr>
          <p:cNvSpPr txBox="1">
            <a:spLocks noChangeArrowheads="1"/>
          </p:cNvSpPr>
          <p:nvPr/>
        </p:nvSpPr>
        <p:spPr bwMode="auto">
          <a:xfrm>
            <a:off x="7522166" y="457200"/>
            <a:ext cx="255199" cy="253916"/>
          </a:xfrm>
          <a:prstGeom prst="rect">
            <a:avLst/>
          </a:prstGeom>
          <a:solidFill>
            <a:schemeClr val="accent2"/>
          </a:solidFill>
          <a:ln>
            <a:noFill/>
          </a:ln>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F</a:t>
            </a:r>
          </a:p>
        </p:txBody>
      </p:sp>
      <p:sp>
        <p:nvSpPr>
          <p:cNvPr id="204" name="Text Box 132">
            <a:extLst>
              <a:ext uri="{FF2B5EF4-FFF2-40B4-BE49-F238E27FC236}">
                <a16:creationId xmlns:a16="http://schemas.microsoft.com/office/drawing/2014/main" xmlns="" id="{12B7A910-CC99-41BB-B4D1-B0073D0A07FF}"/>
              </a:ext>
            </a:extLst>
          </p:cNvPr>
          <p:cNvSpPr txBox="1">
            <a:spLocks noChangeArrowheads="1"/>
          </p:cNvSpPr>
          <p:nvPr/>
        </p:nvSpPr>
        <p:spPr bwMode="auto">
          <a:xfrm>
            <a:off x="4608408" y="3891505"/>
            <a:ext cx="276038"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D</a:t>
            </a:r>
          </a:p>
        </p:txBody>
      </p:sp>
      <p:sp>
        <p:nvSpPr>
          <p:cNvPr id="205" name="Text Box 135">
            <a:extLst>
              <a:ext uri="{FF2B5EF4-FFF2-40B4-BE49-F238E27FC236}">
                <a16:creationId xmlns:a16="http://schemas.microsoft.com/office/drawing/2014/main" xmlns="" id="{C65D7881-4455-473C-9181-8F91C6C09125}"/>
              </a:ext>
            </a:extLst>
          </p:cNvPr>
          <p:cNvSpPr txBox="1">
            <a:spLocks noChangeArrowheads="1"/>
          </p:cNvSpPr>
          <p:nvPr/>
        </p:nvSpPr>
        <p:spPr bwMode="auto">
          <a:xfrm>
            <a:off x="5804165" y="3891505"/>
            <a:ext cx="240772"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J</a:t>
            </a:r>
          </a:p>
        </p:txBody>
      </p:sp>
      <p:sp>
        <p:nvSpPr>
          <p:cNvPr id="206" name="Text Box 136">
            <a:extLst>
              <a:ext uri="{FF2B5EF4-FFF2-40B4-BE49-F238E27FC236}">
                <a16:creationId xmlns:a16="http://schemas.microsoft.com/office/drawing/2014/main" xmlns="" id="{578E4E8C-A8CB-46C2-9242-C92527472C85}"/>
              </a:ext>
            </a:extLst>
          </p:cNvPr>
          <p:cNvSpPr txBox="1">
            <a:spLocks noChangeArrowheads="1"/>
          </p:cNvSpPr>
          <p:nvPr/>
        </p:nvSpPr>
        <p:spPr bwMode="auto">
          <a:xfrm>
            <a:off x="6323184" y="1028700"/>
            <a:ext cx="260008" cy="253916"/>
          </a:xfrm>
          <a:prstGeom prst="rect">
            <a:avLst/>
          </a:prstGeom>
          <a:solidFill>
            <a:schemeClr val="accent2"/>
          </a:solidFill>
          <a:ln>
            <a:noFill/>
          </a:ln>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E</a:t>
            </a:r>
          </a:p>
        </p:txBody>
      </p:sp>
      <p:sp>
        <p:nvSpPr>
          <p:cNvPr id="207" name="Text Box 137">
            <a:extLst>
              <a:ext uri="{FF2B5EF4-FFF2-40B4-BE49-F238E27FC236}">
                <a16:creationId xmlns:a16="http://schemas.microsoft.com/office/drawing/2014/main" xmlns="" id="{64F02272-7658-4536-92AD-EFD0BB9E361B}"/>
              </a:ext>
            </a:extLst>
          </p:cNvPr>
          <p:cNvSpPr txBox="1">
            <a:spLocks noChangeArrowheads="1"/>
          </p:cNvSpPr>
          <p:nvPr/>
        </p:nvSpPr>
        <p:spPr bwMode="auto">
          <a:xfrm>
            <a:off x="7523860" y="1028700"/>
            <a:ext cx="274435" cy="253916"/>
          </a:xfrm>
          <a:prstGeom prst="rect">
            <a:avLst/>
          </a:prstGeom>
          <a:solidFill>
            <a:schemeClr val="accent2"/>
          </a:solidFill>
          <a:ln>
            <a:noFill/>
          </a:ln>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G</a:t>
            </a:r>
          </a:p>
        </p:txBody>
      </p:sp>
      <p:sp>
        <p:nvSpPr>
          <p:cNvPr id="208" name="Text Box 138">
            <a:extLst>
              <a:ext uri="{FF2B5EF4-FFF2-40B4-BE49-F238E27FC236}">
                <a16:creationId xmlns:a16="http://schemas.microsoft.com/office/drawing/2014/main" xmlns="" id="{E083A7E6-B5AF-473D-BD11-42BB600A0C2E}"/>
              </a:ext>
            </a:extLst>
          </p:cNvPr>
          <p:cNvSpPr txBox="1">
            <a:spLocks noChangeArrowheads="1"/>
          </p:cNvSpPr>
          <p:nvPr/>
        </p:nvSpPr>
        <p:spPr bwMode="auto">
          <a:xfrm>
            <a:off x="4603979" y="1600200"/>
            <a:ext cx="255199" cy="253916"/>
          </a:xfrm>
          <a:prstGeom prst="rect">
            <a:avLst/>
          </a:prstGeom>
          <a:solidFill>
            <a:srgbClr val="FF0000"/>
          </a:solidFill>
          <a:ln>
            <a:noFill/>
          </a:ln>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F</a:t>
            </a:r>
          </a:p>
        </p:txBody>
      </p:sp>
      <p:sp>
        <p:nvSpPr>
          <p:cNvPr id="209" name="Text Box 139">
            <a:extLst>
              <a:ext uri="{FF2B5EF4-FFF2-40B4-BE49-F238E27FC236}">
                <a16:creationId xmlns:a16="http://schemas.microsoft.com/office/drawing/2014/main" xmlns="" id="{1BC3F1DD-CE2A-483B-B1A6-8637F2BAFA3E}"/>
              </a:ext>
            </a:extLst>
          </p:cNvPr>
          <p:cNvSpPr txBox="1">
            <a:spLocks noChangeArrowheads="1"/>
          </p:cNvSpPr>
          <p:nvPr/>
        </p:nvSpPr>
        <p:spPr bwMode="auto">
          <a:xfrm>
            <a:off x="6318444" y="3273119"/>
            <a:ext cx="255199"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F</a:t>
            </a:r>
          </a:p>
        </p:txBody>
      </p:sp>
      <p:sp>
        <p:nvSpPr>
          <p:cNvPr id="210" name="Text Box 140">
            <a:extLst>
              <a:ext uri="{FF2B5EF4-FFF2-40B4-BE49-F238E27FC236}">
                <a16:creationId xmlns:a16="http://schemas.microsoft.com/office/drawing/2014/main" xmlns="" id="{252467C9-DAA6-4108-BCB4-AC0CE3B095FF}"/>
              </a:ext>
            </a:extLst>
          </p:cNvPr>
          <p:cNvSpPr txBox="1">
            <a:spLocks noChangeArrowheads="1"/>
          </p:cNvSpPr>
          <p:nvPr/>
        </p:nvSpPr>
        <p:spPr bwMode="auto">
          <a:xfrm>
            <a:off x="5805823" y="1600200"/>
            <a:ext cx="274435" cy="253916"/>
          </a:xfrm>
          <a:prstGeom prst="rect">
            <a:avLst/>
          </a:prstGeom>
          <a:solidFill>
            <a:srgbClr val="FF0000"/>
          </a:solidFill>
          <a:ln>
            <a:noFill/>
          </a:ln>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G</a:t>
            </a:r>
          </a:p>
        </p:txBody>
      </p:sp>
      <p:sp>
        <p:nvSpPr>
          <p:cNvPr id="211" name="Text Box 141">
            <a:extLst>
              <a:ext uri="{FF2B5EF4-FFF2-40B4-BE49-F238E27FC236}">
                <a16:creationId xmlns:a16="http://schemas.microsoft.com/office/drawing/2014/main" xmlns="" id="{C97A4C3E-24D8-4709-996C-7A54F56776C8}"/>
              </a:ext>
            </a:extLst>
          </p:cNvPr>
          <p:cNvSpPr txBox="1">
            <a:spLocks noChangeArrowheads="1"/>
          </p:cNvSpPr>
          <p:nvPr/>
        </p:nvSpPr>
        <p:spPr bwMode="auto">
          <a:xfrm>
            <a:off x="7514131" y="3273119"/>
            <a:ext cx="23436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I</a:t>
            </a:r>
          </a:p>
        </p:txBody>
      </p:sp>
      <p:sp>
        <p:nvSpPr>
          <p:cNvPr id="212" name="Text Box 142">
            <a:extLst>
              <a:ext uri="{FF2B5EF4-FFF2-40B4-BE49-F238E27FC236}">
                <a16:creationId xmlns:a16="http://schemas.microsoft.com/office/drawing/2014/main" xmlns="" id="{549C18A9-A5AD-4397-825B-D8C73050A44B}"/>
              </a:ext>
            </a:extLst>
          </p:cNvPr>
          <p:cNvSpPr txBox="1">
            <a:spLocks noChangeArrowheads="1"/>
          </p:cNvSpPr>
          <p:nvPr/>
        </p:nvSpPr>
        <p:spPr bwMode="auto">
          <a:xfrm>
            <a:off x="6320138" y="1597819"/>
            <a:ext cx="274435" cy="253916"/>
          </a:xfrm>
          <a:prstGeom prst="rect">
            <a:avLst/>
          </a:prstGeom>
          <a:solidFill>
            <a:srgbClr val="FFCA4F"/>
          </a:solidFill>
          <a:ln>
            <a:noFill/>
          </a:ln>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G</a:t>
            </a:r>
          </a:p>
        </p:txBody>
      </p:sp>
      <p:sp>
        <p:nvSpPr>
          <p:cNvPr id="213" name="Text Box 143">
            <a:extLst>
              <a:ext uri="{FF2B5EF4-FFF2-40B4-BE49-F238E27FC236}">
                <a16:creationId xmlns:a16="http://schemas.microsoft.com/office/drawing/2014/main" xmlns="" id="{28A607FC-5027-4C11-9D86-2DC6C3CD9EAB}"/>
              </a:ext>
            </a:extLst>
          </p:cNvPr>
          <p:cNvSpPr txBox="1">
            <a:spLocks noChangeArrowheads="1"/>
          </p:cNvSpPr>
          <p:nvPr/>
        </p:nvSpPr>
        <p:spPr bwMode="auto">
          <a:xfrm>
            <a:off x="4617545" y="3244024"/>
            <a:ext cx="274435"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G</a:t>
            </a:r>
          </a:p>
        </p:txBody>
      </p:sp>
      <p:sp>
        <p:nvSpPr>
          <p:cNvPr id="214" name="Text Box 144">
            <a:extLst>
              <a:ext uri="{FF2B5EF4-FFF2-40B4-BE49-F238E27FC236}">
                <a16:creationId xmlns:a16="http://schemas.microsoft.com/office/drawing/2014/main" xmlns="" id="{F50C8D5E-AD38-4AC3-BB18-02B6C96CA878}"/>
              </a:ext>
            </a:extLst>
          </p:cNvPr>
          <p:cNvSpPr txBox="1">
            <a:spLocks noChangeArrowheads="1"/>
          </p:cNvSpPr>
          <p:nvPr/>
        </p:nvSpPr>
        <p:spPr bwMode="auto">
          <a:xfrm>
            <a:off x="7514132" y="1597819"/>
            <a:ext cx="234360" cy="253916"/>
          </a:xfrm>
          <a:prstGeom prst="rect">
            <a:avLst/>
          </a:prstGeom>
          <a:solidFill>
            <a:srgbClr val="FFCA4F"/>
          </a:solidFill>
          <a:ln>
            <a:noFill/>
          </a:ln>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I</a:t>
            </a:r>
          </a:p>
        </p:txBody>
      </p:sp>
      <p:sp>
        <p:nvSpPr>
          <p:cNvPr id="215" name="Text Box 145">
            <a:extLst>
              <a:ext uri="{FF2B5EF4-FFF2-40B4-BE49-F238E27FC236}">
                <a16:creationId xmlns:a16="http://schemas.microsoft.com/office/drawing/2014/main" xmlns="" id="{5DB11BCC-6332-4978-AF54-3B9B939AB109}"/>
              </a:ext>
            </a:extLst>
          </p:cNvPr>
          <p:cNvSpPr txBox="1">
            <a:spLocks noChangeArrowheads="1"/>
          </p:cNvSpPr>
          <p:nvPr/>
        </p:nvSpPr>
        <p:spPr bwMode="auto">
          <a:xfrm>
            <a:off x="5812499" y="3244024"/>
            <a:ext cx="240772"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J</a:t>
            </a:r>
          </a:p>
        </p:txBody>
      </p:sp>
      <p:sp>
        <p:nvSpPr>
          <p:cNvPr id="216" name="Text Box 148">
            <a:extLst>
              <a:ext uri="{FF2B5EF4-FFF2-40B4-BE49-F238E27FC236}">
                <a16:creationId xmlns:a16="http://schemas.microsoft.com/office/drawing/2014/main" xmlns="" id="{1E58EBC8-CC29-4DE7-BAE4-3AAEF8C4D9DD}"/>
              </a:ext>
            </a:extLst>
          </p:cNvPr>
          <p:cNvSpPr txBox="1">
            <a:spLocks noChangeArrowheads="1"/>
          </p:cNvSpPr>
          <p:nvPr/>
        </p:nvSpPr>
        <p:spPr bwMode="auto">
          <a:xfrm>
            <a:off x="5808927" y="2116931"/>
            <a:ext cx="240772" cy="253916"/>
          </a:xfrm>
          <a:prstGeom prst="rect">
            <a:avLst/>
          </a:prstGeom>
          <a:solidFill>
            <a:srgbClr val="FFCA4F"/>
          </a:solidFill>
          <a:ln>
            <a:noFill/>
          </a:ln>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J</a:t>
            </a:r>
          </a:p>
        </p:txBody>
      </p:sp>
      <p:sp>
        <p:nvSpPr>
          <p:cNvPr id="217" name="Text Box 149">
            <a:extLst>
              <a:ext uri="{FF2B5EF4-FFF2-40B4-BE49-F238E27FC236}">
                <a16:creationId xmlns:a16="http://schemas.microsoft.com/office/drawing/2014/main" xmlns="" id="{95D9FB58-DE60-43D2-99BE-54C6C55C02E2}"/>
              </a:ext>
            </a:extLst>
          </p:cNvPr>
          <p:cNvSpPr txBox="1">
            <a:spLocks noChangeArrowheads="1"/>
          </p:cNvSpPr>
          <p:nvPr/>
        </p:nvSpPr>
        <p:spPr bwMode="auto">
          <a:xfrm>
            <a:off x="4607816" y="2116931"/>
            <a:ext cx="234360" cy="253916"/>
          </a:xfrm>
          <a:prstGeom prst="rect">
            <a:avLst/>
          </a:prstGeom>
          <a:solidFill>
            <a:srgbClr val="FFCA4F"/>
          </a:solidFill>
          <a:ln>
            <a:noFill/>
          </a:ln>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I</a:t>
            </a:r>
          </a:p>
        </p:txBody>
      </p:sp>
      <p:sp>
        <p:nvSpPr>
          <p:cNvPr id="218" name="Oval 157">
            <a:extLst>
              <a:ext uri="{FF2B5EF4-FFF2-40B4-BE49-F238E27FC236}">
                <a16:creationId xmlns:a16="http://schemas.microsoft.com/office/drawing/2014/main" xmlns="" id="{10F298ED-A0C5-4338-8D44-5E407166ADBC}"/>
              </a:ext>
            </a:extLst>
          </p:cNvPr>
          <p:cNvSpPr>
            <a:spLocks noChangeAspect="1" noChangeArrowheads="1"/>
          </p:cNvSpPr>
          <p:nvPr/>
        </p:nvSpPr>
        <p:spPr bwMode="auto">
          <a:xfrm>
            <a:off x="4572000" y="400050"/>
            <a:ext cx="342900" cy="400637"/>
          </a:xfrm>
          <a:prstGeom prst="ellipse">
            <a:avLst/>
          </a:prstGeom>
          <a:solidFill>
            <a:schemeClr val="accent2"/>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sp>
        <p:nvSpPr>
          <p:cNvPr id="219" name="Oval 158">
            <a:extLst>
              <a:ext uri="{FF2B5EF4-FFF2-40B4-BE49-F238E27FC236}">
                <a16:creationId xmlns:a16="http://schemas.microsoft.com/office/drawing/2014/main" xmlns="" id="{BE9E457F-CE17-4932-9B87-55F0061F8707}"/>
              </a:ext>
            </a:extLst>
          </p:cNvPr>
          <p:cNvSpPr>
            <a:spLocks noChangeArrowheads="1"/>
          </p:cNvSpPr>
          <p:nvPr/>
        </p:nvSpPr>
        <p:spPr bwMode="auto">
          <a:xfrm>
            <a:off x="5772150" y="400050"/>
            <a:ext cx="342900" cy="400637"/>
          </a:xfrm>
          <a:prstGeom prst="ellipse">
            <a:avLst/>
          </a:prstGeom>
          <a:solidFill>
            <a:schemeClr val="accent2"/>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cxnSp>
        <p:nvCxnSpPr>
          <p:cNvPr id="220" name="AutoShape 159">
            <a:extLst>
              <a:ext uri="{FF2B5EF4-FFF2-40B4-BE49-F238E27FC236}">
                <a16:creationId xmlns:a16="http://schemas.microsoft.com/office/drawing/2014/main" xmlns="" id="{911558D5-9606-4EB6-A42B-F01929F146DB}"/>
              </a:ext>
            </a:extLst>
          </p:cNvPr>
          <p:cNvCxnSpPr>
            <a:cxnSpLocks noChangeShapeType="1"/>
            <a:stCxn id="218" idx="6"/>
            <a:endCxn id="219" idx="2"/>
          </p:cNvCxnSpPr>
          <p:nvPr/>
        </p:nvCxnSpPr>
        <p:spPr bwMode="auto">
          <a:xfrm>
            <a:off x="4914900" y="600368"/>
            <a:ext cx="857250" cy="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221" name="Text Box 160">
            <a:extLst>
              <a:ext uri="{FF2B5EF4-FFF2-40B4-BE49-F238E27FC236}">
                <a16:creationId xmlns:a16="http://schemas.microsoft.com/office/drawing/2014/main" xmlns="" id="{8A44F1B7-07C8-41A0-B050-F2F7F98BABE6}"/>
              </a:ext>
            </a:extLst>
          </p:cNvPr>
          <p:cNvSpPr txBox="1">
            <a:spLocks noChangeArrowheads="1"/>
          </p:cNvSpPr>
          <p:nvPr/>
        </p:nvSpPr>
        <p:spPr bwMode="auto">
          <a:xfrm>
            <a:off x="5230992" y="400050"/>
            <a:ext cx="258404" cy="253916"/>
          </a:xfrm>
          <a:prstGeom prst="rect">
            <a:avLst/>
          </a:prstGeom>
          <a:solidFill>
            <a:schemeClr val="accent2"/>
          </a:solidFill>
          <a:ln>
            <a:noFill/>
          </a:ln>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1</a:t>
            </a:r>
          </a:p>
        </p:txBody>
      </p:sp>
      <p:sp>
        <p:nvSpPr>
          <p:cNvPr id="222" name="Text Box 161">
            <a:extLst>
              <a:ext uri="{FF2B5EF4-FFF2-40B4-BE49-F238E27FC236}">
                <a16:creationId xmlns:a16="http://schemas.microsoft.com/office/drawing/2014/main" xmlns="" id="{5AFDA009-A73A-4427-9B83-3116A05C9BEB}"/>
              </a:ext>
            </a:extLst>
          </p:cNvPr>
          <p:cNvSpPr txBox="1">
            <a:spLocks noChangeArrowheads="1"/>
          </p:cNvSpPr>
          <p:nvPr/>
        </p:nvSpPr>
        <p:spPr bwMode="auto">
          <a:xfrm>
            <a:off x="4614019" y="457200"/>
            <a:ext cx="264816" cy="253916"/>
          </a:xfrm>
          <a:prstGeom prst="rect">
            <a:avLst/>
          </a:prstGeom>
          <a:solidFill>
            <a:schemeClr val="accent2"/>
          </a:solidFill>
          <a:ln>
            <a:noFill/>
          </a:ln>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A</a:t>
            </a:r>
          </a:p>
        </p:txBody>
      </p:sp>
      <p:sp>
        <p:nvSpPr>
          <p:cNvPr id="223" name="Text Box 162">
            <a:extLst>
              <a:ext uri="{FF2B5EF4-FFF2-40B4-BE49-F238E27FC236}">
                <a16:creationId xmlns:a16="http://schemas.microsoft.com/office/drawing/2014/main" xmlns="" id="{9AB17430-A000-4D70-83CC-32C1DE2E630B}"/>
              </a:ext>
            </a:extLst>
          </p:cNvPr>
          <p:cNvSpPr txBox="1">
            <a:spLocks noChangeArrowheads="1"/>
          </p:cNvSpPr>
          <p:nvPr/>
        </p:nvSpPr>
        <p:spPr bwMode="auto">
          <a:xfrm>
            <a:off x="5808558" y="457200"/>
            <a:ext cx="276038" cy="253916"/>
          </a:xfrm>
          <a:prstGeom prst="rect">
            <a:avLst/>
          </a:prstGeom>
          <a:solidFill>
            <a:schemeClr val="accent2"/>
          </a:solidFill>
          <a:ln>
            <a:noFill/>
          </a:ln>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D</a:t>
            </a:r>
          </a:p>
        </p:txBody>
      </p:sp>
      <p:sp>
        <p:nvSpPr>
          <p:cNvPr id="224" name="Oval 163">
            <a:extLst>
              <a:ext uri="{FF2B5EF4-FFF2-40B4-BE49-F238E27FC236}">
                <a16:creationId xmlns:a16="http://schemas.microsoft.com/office/drawing/2014/main" xmlns="" id="{60B8CC9B-2EA8-4022-AB04-012C8B33DAFE}"/>
              </a:ext>
            </a:extLst>
          </p:cNvPr>
          <p:cNvSpPr>
            <a:spLocks noChangeAspect="1" noChangeArrowheads="1"/>
          </p:cNvSpPr>
          <p:nvPr/>
        </p:nvSpPr>
        <p:spPr bwMode="auto">
          <a:xfrm>
            <a:off x="6278165" y="2643319"/>
            <a:ext cx="342900" cy="400637"/>
          </a:xfrm>
          <a:prstGeom prst="ellipse">
            <a:avLst/>
          </a:prstGeom>
          <a:solidFill>
            <a:srgbClr val="FFCA4F"/>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sp>
        <p:nvSpPr>
          <p:cNvPr id="225" name="Oval 164">
            <a:extLst>
              <a:ext uri="{FF2B5EF4-FFF2-40B4-BE49-F238E27FC236}">
                <a16:creationId xmlns:a16="http://schemas.microsoft.com/office/drawing/2014/main" xmlns="" id="{04344609-C03C-4A83-8F9D-00A322D6E095}"/>
              </a:ext>
            </a:extLst>
          </p:cNvPr>
          <p:cNvSpPr>
            <a:spLocks noChangeArrowheads="1"/>
          </p:cNvSpPr>
          <p:nvPr/>
        </p:nvSpPr>
        <p:spPr bwMode="auto">
          <a:xfrm>
            <a:off x="7478315" y="2643319"/>
            <a:ext cx="342900" cy="400637"/>
          </a:xfrm>
          <a:prstGeom prst="ellipse">
            <a:avLst/>
          </a:prstGeom>
          <a:solidFill>
            <a:srgbClr val="FFCA4F"/>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cxnSp>
        <p:nvCxnSpPr>
          <p:cNvPr id="226" name="AutoShape 165">
            <a:extLst>
              <a:ext uri="{FF2B5EF4-FFF2-40B4-BE49-F238E27FC236}">
                <a16:creationId xmlns:a16="http://schemas.microsoft.com/office/drawing/2014/main" xmlns="" id="{E27DDF78-2BD6-4A94-A6DB-4E038741D2F3}"/>
              </a:ext>
            </a:extLst>
          </p:cNvPr>
          <p:cNvCxnSpPr>
            <a:cxnSpLocks noChangeShapeType="1"/>
            <a:stCxn id="224" idx="6"/>
            <a:endCxn id="225" idx="2"/>
          </p:cNvCxnSpPr>
          <p:nvPr/>
        </p:nvCxnSpPr>
        <p:spPr bwMode="auto">
          <a:xfrm>
            <a:off x="6621065" y="2843637"/>
            <a:ext cx="857250" cy="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227" name="Text Box 166">
            <a:extLst>
              <a:ext uri="{FF2B5EF4-FFF2-40B4-BE49-F238E27FC236}">
                <a16:creationId xmlns:a16="http://schemas.microsoft.com/office/drawing/2014/main" xmlns="" id="{711A5363-A04C-4F3B-B86B-DB59E0BB1948}"/>
              </a:ext>
            </a:extLst>
          </p:cNvPr>
          <p:cNvSpPr txBox="1">
            <a:spLocks noChangeArrowheads="1"/>
          </p:cNvSpPr>
          <p:nvPr/>
        </p:nvSpPr>
        <p:spPr bwMode="auto">
          <a:xfrm>
            <a:off x="6937158" y="2643319"/>
            <a:ext cx="258404" cy="253916"/>
          </a:xfrm>
          <a:prstGeom prst="rect">
            <a:avLst/>
          </a:prstGeom>
          <a:solidFill>
            <a:srgbClr val="FFCA4F"/>
          </a:solidFill>
          <a:ln>
            <a:noFill/>
          </a:ln>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4</a:t>
            </a:r>
          </a:p>
        </p:txBody>
      </p:sp>
      <p:sp>
        <p:nvSpPr>
          <p:cNvPr id="228" name="Text Box 167">
            <a:extLst>
              <a:ext uri="{FF2B5EF4-FFF2-40B4-BE49-F238E27FC236}">
                <a16:creationId xmlns:a16="http://schemas.microsoft.com/office/drawing/2014/main" xmlns="" id="{A9519E9B-1C04-41A8-9157-5A2226C7CF74}"/>
              </a:ext>
            </a:extLst>
          </p:cNvPr>
          <p:cNvSpPr txBox="1">
            <a:spLocks noChangeArrowheads="1"/>
          </p:cNvSpPr>
          <p:nvPr/>
        </p:nvSpPr>
        <p:spPr bwMode="auto">
          <a:xfrm>
            <a:off x="6316612" y="2700469"/>
            <a:ext cx="264816" cy="253916"/>
          </a:xfrm>
          <a:prstGeom prst="rect">
            <a:avLst/>
          </a:prstGeom>
          <a:solidFill>
            <a:srgbClr val="FFCA4F"/>
          </a:solidFill>
          <a:ln>
            <a:noFill/>
          </a:ln>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B</a:t>
            </a:r>
          </a:p>
        </p:txBody>
      </p:sp>
      <p:sp>
        <p:nvSpPr>
          <p:cNvPr id="229" name="Text Box 168">
            <a:extLst>
              <a:ext uri="{FF2B5EF4-FFF2-40B4-BE49-F238E27FC236}">
                <a16:creationId xmlns:a16="http://schemas.microsoft.com/office/drawing/2014/main" xmlns="" id="{B151533B-BA05-4816-924D-18F566376709}"/>
              </a:ext>
            </a:extLst>
          </p:cNvPr>
          <p:cNvSpPr txBox="1">
            <a:spLocks noChangeArrowheads="1"/>
          </p:cNvSpPr>
          <p:nvPr/>
        </p:nvSpPr>
        <p:spPr bwMode="auto">
          <a:xfrm>
            <a:off x="7516762" y="2700469"/>
            <a:ext cx="264816" cy="253916"/>
          </a:xfrm>
          <a:prstGeom prst="rect">
            <a:avLst/>
          </a:prstGeom>
          <a:solidFill>
            <a:srgbClr val="FFCA4F"/>
          </a:solidFill>
          <a:ln>
            <a:noFill/>
          </a:ln>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C</a:t>
            </a:r>
          </a:p>
        </p:txBody>
      </p:sp>
      <p:sp>
        <p:nvSpPr>
          <p:cNvPr id="230" name="Oval 169">
            <a:extLst>
              <a:ext uri="{FF2B5EF4-FFF2-40B4-BE49-F238E27FC236}">
                <a16:creationId xmlns:a16="http://schemas.microsoft.com/office/drawing/2014/main" xmlns="" id="{FC33FAD4-71F2-4B04-BBC4-0E55C2CA82A3}"/>
              </a:ext>
            </a:extLst>
          </p:cNvPr>
          <p:cNvSpPr>
            <a:spLocks noChangeAspect="1" noChangeArrowheads="1"/>
          </p:cNvSpPr>
          <p:nvPr/>
        </p:nvSpPr>
        <p:spPr bwMode="auto">
          <a:xfrm>
            <a:off x="6282928" y="2106215"/>
            <a:ext cx="342900" cy="400637"/>
          </a:xfrm>
          <a:prstGeom prst="ellipse">
            <a:avLst/>
          </a:prstGeom>
          <a:solidFill>
            <a:srgbClr val="FFCA4F"/>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sp>
        <p:nvSpPr>
          <p:cNvPr id="231" name="Oval 170">
            <a:extLst>
              <a:ext uri="{FF2B5EF4-FFF2-40B4-BE49-F238E27FC236}">
                <a16:creationId xmlns:a16="http://schemas.microsoft.com/office/drawing/2014/main" xmlns="" id="{06832218-59EA-40A0-AA95-9C89425B5B69}"/>
              </a:ext>
            </a:extLst>
          </p:cNvPr>
          <p:cNvSpPr>
            <a:spLocks noChangeArrowheads="1"/>
          </p:cNvSpPr>
          <p:nvPr/>
        </p:nvSpPr>
        <p:spPr bwMode="auto">
          <a:xfrm>
            <a:off x="7483078" y="2106215"/>
            <a:ext cx="342900" cy="400637"/>
          </a:xfrm>
          <a:prstGeom prst="ellipse">
            <a:avLst/>
          </a:prstGeom>
          <a:solidFill>
            <a:srgbClr val="FFCA4F"/>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cxnSp>
        <p:nvCxnSpPr>
          <p:cNvPr id="232" name="AutoShape 171">
            <a:extLst>
              <a:ext uri="{FF2B5EF4-FFF2-40B4-BE49-F238E27FC236}">
                <a16:creationId xmlns:a16="http://schemas.microsoft.com/office/drawing/2014/main" xmlns="" id="{B21303B2-2482-4020-84FE-97BC0780D07A}"/>
              </a:ext>
            </a:extLst>
          </p:cNvPr>
          <p:cNvCxnSpPr>
            <a:cxnSpLocks noChangeShapeType="1"/>
            <a:stCxn id="230" idx="6"/>
            <a:endCxn id="231" idx="2"/>
          </p:cNvCxnSpPr>
          <p:nvPr/>
        </p:nvCxnSpPr>
        <p:spPr bwMode="auto">
          <a:xfrm>
            <a:off x="6625828" y="2306534"/>
            <a:ext cx="857250" cy="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233" name="Text Box 172">
            <a:extLst>
              <a:ext uri="{FF2B5EF4-FFF2-40B4-BE49-F238E27FC236}">
                <a16:creationId xmlns:a16="http://schemas.microsoft.com/office/drawing/2014/main" xmlns="" id="{39BF4B88-6D20-4856-A655-4423BEA10232}"/>
              </a:ext>
            </a:extLst>
          </p:cNvPr>
          <p:cNvSpPr txBox="1">
            <a:spLocks noChangeArrowheads="1"/>
          </p:cNvSpPr>
          <p:nvPr/>
        </p:nvSpPr>
        <p:spPr bwMode="auto">
          <a:xfrm>
            <a:off x="6941920" y="2106215"/>
            <a:ext cx="258404" cy="253916"/>
          </a:xfrm>
          <a:prstGeom prst="rect">
            <a:avLst/>
          </a:prstGeom>
          <a:solidFill>
            <a:srgbClr val="FFCA4F"/>
          </a:solidFill>
          <a:ln>
            <a:noFill/>
          </a:ln>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4</a:t>
            </a:r>
          </a:p>
        </p:txBody>
      </p:sp>
      <p:sp>
        <p:nvSpPr>
          <p:cNvPr id="234" name="Text Box 173">
            <a:extLst>
              <a:ext uri="{FF2B5EF4-FFF2-40B4-BE49-F238E27FC236}">
                <a16:creationId xmlns:a16="http://schemas.microsoft.com/office/drawing/2014/main" xmlns="" id="{222DBDA9-9E67-4022-B541-8F7A8555F834}"/>
              </a:ext>
            </a:extLst>
          </p:cNvPr>
          <p:cNvSpPr txBox="1">
            <a:spLocks noChangeArrowheads="1"/>
          </p:cNvSpPr>
          <p:nvPr/>
        </p:nvSpPr>
        <p:spPr bwMode="auto">
          <a:xfrm>
            <a:off x="6324947" y="2163365"/>
            <a:ext cx="264816" cy="253916"/>
          </a:xfrm>
          <a:prstGeom prst="rect">
            <a:avLst/>
          </a:prstGeom>
          <a:solidFill>
            <a:srgbClr val="FFCA4F"/>
          </a:solidFill>
          <a:ln>
            <a:noFill/>
          </a:ln>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A</a:t>
            </a:r>
          </a:p>
        </p:txBody>
      </p:sp>
      <p:sp>
        <p:nvSpPr>
          <p:cNvPr id="235" name="Text Box 174">
            <a:extLst>
              <a:ext uri="{FF2B5EF4-FFF2-40B4-BE49-F238E27FC236}">
                <a16:creationId xmlns:a16="http://schemas.microsoft.com/office/drawing/2014/main" xmlns="" id="{FC13D3E7-9F21-421E-B017-3D84EE374AA0}"/>
              </a:ext>
            </a:extLst>
          </p:cNvPr>
          <p:cNvSpPr txBox="1">
            <a:spLocks noChangeArrowheads="1"/>
          </p:cNvSpPr>
          <p:nvPr/>
        </p:nvSpPr>
        <p:spPr bwMode="auto">
          <a:xfrm>
            <a:off x="7521524" y="2163365"/>
            <a:ext cx="264816" cy="253916"/>
          </a:xfrm>
          <a:prstGeom prst="rect">
            <a:avLst/>
          </a:prstGeom>
          <a:solidFill>
            <a:srgbClr val="FFCA4F"/>
          </a:solidFill>
          <a:ln>
            <a:noFill/>
          </a:ln>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B</a:t>
            </a: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Oval 26">
            <a:extLst>
              <a:ext uri="{FF2B5EF4-FFF2-40B4-BE49-F238E27FC236}">
                <a16:creationId xmlns:a16="http://schemas.microsoft.com/office/drawing/2014/main" xmlns="" id="{6905C91A-7832-4803-A7B6-EF4AF9D3207C}"/>
              </a:ext>
            </a:extLst>
          </p:cNvPr>
          <p:cNvSpPr>
            <a:spLocks noChangeAspect="1" noChangeArrowheads="1"/>
          </p:cNvSpPr>
          <p:nvPr/>
        </p:nvSpPr>
        <p:spPr bwMode="auto">
          <a:xfrm>
            <a:off x="2457450" y="1543050"/>
            <a:ext cx="342900" cy="342900"/>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sp>
        <p:nvSpPr>
          <p:cNvPr id="87043" name="Oval 27">
            <a:extLst>
              <a:ext uri="{FF2B5EF4-FFF2-40B4-BE49-F238E27FC236}">
                <a16:creationId xmlns:a16="http://schemas.microsoft.com/office/drawing/2014/main" xmlns="" id="{C5B01DDF-9F4E-4499-B97B-9D14C98C51DC}"/>
              </a:ext>
            </a:extLst>
          </p:cNvPr>
          <p:cNvSpPr>
            <a:spLocks noChangeArrowheads="1"/>
          </p:cNvSpPr>
          <p:nvPr/>
        </p:nvSpPr>
        <p:spPr bwMode="auto">
          <a:xfrm>
            <a:off x="3657600" y="1543050"/>
            <a:ext cx="342900" cy="342900"/>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cxnSp>
        <p:nvCxnSpPr>
          <p:cNvPr id="87044" name="AutoShape 28">
            <a:extLst>
              <a:ext uri="{FF2B5EF4-FFF2-40B4-BE49-F238E27FC236}">
                <a16:creationId xmlns:a16="http://schemas.microsoft.com/office/drawing/2014/main" xmlns="" id="{9B37215E-C76A-4084-9216-B2BDD47CDDA9}"/>
              </a:ext>
            </a:extLst>
          </p:cNvPr>
          <p:cNvCxnSpPr>
            <a:cxnSpLocks noChangeShapeType="1"/>
            <a:stCxn id="87042" idx="6"/>
            <a:endCxn id="87043" idx="2"/>
          </p:cNvCxnSpPr>
          <p:nvPr/>
        </p:nvCxnSpPr>
        <p:spPr bwMode="auto">
          <a:xfrm>
            <a:off x="2800350" y="1714500"/>
            <a:ext cx="857250" cy="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87045" name="Text Box 29">
            <a:extLst>
              <a:ext uri="{FF2B5EF4-FFF2-40B4-BE49-F238E27FC236}">
                <a16:creationId xmlns:a16="http://schemas.microsoft.com/office/drawing/2014/main" xmlns="" id="{EC21DBF3-51F6-4D9E-AAFC-7319E687AE4F}"/>
              </a:ext>
            </a:extLst>
          </p:cNvPr>
          <p:cNvSpPr txBox="1">
            <a:spLocks noChangeArrowheads="1"/>
          </p:cNvSpPr>
          <p:nvPr/>
        </p:nvSpPr>
        <p:spPr bwMode="auto">
          <a:xfrm>
            <a:off x="3116442" y="1543050"/>
            <a:ext cx="258404"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4</a:t>
            </a:r>
          </a:p>
        </p:txBody>
      </p:sp>
      <p:sp>
        <p:nvSpPr>
          <p:cNvPr id="87046" name="Oval 30">
            <a:extLst>
              <a:ext uri="{FF2B5EF4-FFF2-40B4-BE49-F238E27FC236}">
                <a16:creationId xmlns:a16="http://schemas.microsoft.com/office/drawing/2014/main" xmlns="" id="{C496CF35-A6F6-4AE2-A7ED-49A67F5F1883}"/>
              </a:ext>
            </a:extLst>
          </p:cNvPr>
          <p:cNvSpPr>
            <a:spLocks noChangeArrowheads="1"/>
          </p:cNvSpPr>
          <p:nvPr/>
        </p:nvSpPr>
        <p:spPr bwMode="auto">
          <a:xfrm>
            <a:off x="3028950" y="2228850"/>
            <a:ext cx="342900" cy="342900"/>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sp>
        <p:nvSpPr>
          <p:cNvPr id="87047" name="Oval 31">
            <a:extLst>
              <a:ext uri="{FF2B5EF4-FFF2-40B4-BE49-F238E27FC236}">
                <a16:creationId xmlns:a16="http://schemas.microsoft.com/office/drawing/2014/main" xmlns="" id="{E121FA59-E490-44BD-AC3E-1AA3CE8410B1}"/>
              </a:ext>
            </a:extLst>
          </p:cNvPr>
          <p:cNvSpPr>
            <a:spLocks noChangeArrowheads="1"/>
          </p:cNvSpPr>
          <p:nvPr/>
        </p:nvSpPr>
        <p:spPr bwMode="auto">
          <a:xfrm>
            <a:off x="1714500" y="2686050"/>
            <a:ext cx="342900" cy="342900"/>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sp>
        <p:nvSpPr>
          <p:cNvPr id="87048" name="Oval 32">
            <a:extLst>
              <a:ext uri="{FF2B5EF4-FFF2-40B4-BE49-F238E27FC236}">
                <a16:creationId xmlns:a16="http://schemas.microsoft.com/office/drawing/2014/main" xmlns="" id="{6B53E9BA-FA28-4277-918A-D032427C933D}"/>
              </a:ext>
            </a:extLst>
          </p:cNvPr>
          <p:cNvSpPr>
            <a:spLocks noChangeArrowheads="1"/>
          </p:cNvSpPr>
          <p:nvPr/>
        </p:nvSpPr>
        <p:spPr bwMode="auto">
          <a:xfrm>
            <a:off x="2571750" y="4286250"/>
            <a:ext cx="342900" cy="342900"/>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sp>
        <p:nvSpPr>
          <p:cNvPr id="87049" name="Oval 33">
            <a:extLst>
              <a:ext uri="{FF2B5EF4-FFF2-40B4-BE49-F238E27FC236}">
                <a16:creationId xmlns:a16="http://schemas.microsoft.com/office/drawing/2014/main" xmlns="" id="{D1A54D44-2498-4615-9552-31D3C15FD352}"/>
              </a:ext>
            </a:extLst>
          </p:cNvPr>
          <p:cNvSpPr>
            <a:spLocks noChangeArrowheads="1"/>
          </p:cNvSpPr>
          <p:nvPr/>
        </p:nvSpPr>
        <p:spPr bwMode="auto">
          <a:xfrm>
            <a:off x="3600450" y="2286000"/>
            <a:ext cx="342900" cy="342900"/>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sp>
        <p:nvSpPr>
          <p:cNvPr id="87050" name="Oval 34">
            <a:extLst>
              <a:ext uri="{FF2B5EF4-FFF2-40B4-BE49-F238E27FC236}">
                <a16:creationId xmlns:a16="http://schemas.microsoft.com/office/drawing/2014/main" xmlns="" id="{D5F9753D-15DC-4755-81A6-B75D9FF38E79}"/>
              </a:ext>
            </a:extLst>
          </p:cNvPr>
          <p:cNvSpPr>
            <a:spLocks noChangeArrowheads="1"/>
          </p:cNvSpPr>
          <p:nvPr/>
        </p:nvSpPr>
        <p:spPr bwMode="auto">
          <a:xfrm>
            <a:off x="3028950" y="3028950"/>
            <a:ext cx="342900" cy="342900"/>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cxnSp>
        <p:nvCxnSpPr>
          <p:cNvPr id="87051" name="AutoShape 39">
            <a:extLst>
              <a:ext uri="{FF2B5EF4-FFF2-40B4-BE49-F238E27FC236}">
                <a16:creationId xmlns:a16="http://schemas.microsoft.com/office/drawing/2014/main" xmlns="" id="{0B5859D0-99E9-44FF-95D7-54227D5ABD79}"/>
              </a:ext>
            </a:extLst>
          </p:cNvPr>
          <p:cNvCxnSpPr>
            <a:cxnSpLocks noChangeShapeType="1"/>
            <a:stCxn id="87046" idx="4"/>
            <a:endCxn id="87050" idx="0"/>
          </p:cNvCxnSpPr>
          <p:nvPr/>
        </p:nvCxnSpPr>
        <p:spPr bwMode="auto">
          <a:xfrm>
            <a:off x="3200400" y="2571750"/>
            <a:ext cx="0" cy="45720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7052" name="AutoShape 41">
            <a:extLst>
              <a:ext uri="{FF2B5EF4-FFF2-40B4-BE49-F238E27FC236}">
                <a16:creationId xmlns:a16="http://schemas.microsoft.com/office/drawing/2014/main" xmlns="" id="{36F305C2-D940-42F6-9CC9-B31C94CC1B7F}"/>
              </a:ext>
            </a:extLst>
          </p:cNvPr>
          <p:cNvCxnSpPr>
            <a:cxnSpLocks noChangeShapeType="1"/>
            <a:stCxn id="87043" idx="3"/>
            <a:endCxn id="87046" idx="7"/>
          </p:cNvCxnSpPr>
          <p:nvPr/>
        </p:nvCxnSpPr>
        <p:spPr bwMode="auto">
          <a:xfrm flipH="1">
            <a:off x="3321844" y="1835944"/>
            <a:ext cx="385763" cy="442913"/>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7053" name="AutoShape 42">
            <a:extLst>
              <a:ext uri="{FF2B5EF4-FFF2-40B4-BE49-F238E27FC236}">
                <a16:creationId xmlns:a16="http://schemas.microsoft.com/office/drawing/2014/main" xmlns="" id="{0B6BBA1F-3743-472E-BDFA-961CFC5E33E2}"/>
              </a:ext>
            </a:extLst>
          </p:cNvPr>
          <p:cNvCxnSpPr>
            <a:cxnSpLocks noChangeShapeType="1"/>
            <a:stCxn id="87043" idx="4"/>
            <a:endCxn id="87049" idx="0"/>
          </p:cNvCxnSpPr>
          <p:nvPr/>
        </p:nvCxnSpPr>
        <p:spPr bwMode="auto">
          <a:xfrm flipH="1">
            <a:off x="3771900" y="1885950"/>
            <a:ext cx="57150" cy="40005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87054" name="Rectangle 71">
            <a:extLst>
              <a:ext uri="{FF2B5EF4-FFF2-40B4-BE49-F238E27FC236}">
                <a16:creationId xmlns:a16="http://schemas.microsoft.com/office/drawing/2014/main" xmlns="" id="{62678B3F-EA64-493E-B23C-96172AF815A8}"/>
              </a:ext>
            </a:extLst>
          </p:cNvPr>
          <p:cNvSpPr>
            <a:spLocks noChangeArrowheads="1"/>
          </p:cNvSpPr>
          <p:nvPr/>
        </p:nvSpPr>
        <p:spPr bwMode="auto">
          <a:xfrm>
            <a:off x="4286250" y="0"/>
            <a:ext cx="57150" cy="5143500"/>
          </a:xfrm>
          <a:prstGeom prst="rect">
            <a:avLst/>
          </a:prstGeom>
          <a:solidFill>
            <a:schemeClr val="tx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sp>
        <p:nvSpPr>
          <p:cNvPr id="87055" name="Oval 72">
            <a:extLst>
              <a:ext uri="{FF2B5EF4-FFF2-40B4-BE49-F238E27FC236}">
                <a16:creationId xmlns:a16="http://schemas.microsoft.com/office/drawing/2014/main" xmlns="" id="{9E36CD97-A784-4706-9157-B8FAF595E754}"/>
              </a:ext>
            </a:extLst>
          </p:cNvPr>
          <p:cNvSpPr>
            <a:spLocks noChangeArrowheads="1"/>
          </p:cNvSpPr>
          <p:nvPr/>
        </p:nvSpPr>
        <p:spPr bwMode="auto">
          <a:xfrm>
            <a:off x="3600450" y="3771900"/>
            <a:ext cx="342900" cy="342900"/>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sp>
        <p:nvSpPr>
          <p:cNvPr id="87057" name="Oval 74">
            <a:extLst>
              <a:ext uri="{FF2B5EF4-FFF2-40B4-BE49-F238E27FC236}">
                <a16:creationId xmlns:a16="http://schemas.microsoft.com/office/drawing/2014/main" xmlns="" id="{836F6E1E-4DD0-4B52-9DC7-22386C837BDB}"/>
              </a:ext>
            </a:extLst>
          </p:cNvPr>
          <p:cNvSpPr>
            <a:spLocks noChangeArrowheads="1"/>
          </p:cNvSpPr>
          <p:nvPr/>
        </p:nvSpPr>
        <p:spPr bwMode="auto">
          <a:xfrm>
            <a:off x="1257300" y="2171700"/>
            <a:ext cx="342900" cy="342900"/>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cxnSp>
        <p:nvCxnSpPr>
          <p:cNvPr id="87058" name="AutoShape 75">
            <a:extLst>
              <a:ext uri="{FF2B5EF4-FFF2-40B4-BE49-F238E27FC236}">
                <a16:creationId xmlns:a16="http://schemas.microsoft.com/office/drawing/2014/main" xmlns="" id="{A2C06D20-7060-4E78-B820-044AFC0BB311}"/>
              </a:ext>
            </a:extLst>
          </p:cNvPr>
          <p:cNvCxnSpPr>
            <a:cxnSpLocks noChangeShapeType="1"/>
            <a:stCxn id="87048" idx="6"/>
            <a:endCxn id="87055" idx="3"/>
          </p:cNvCxnSpPr>
          <p:nvPr/>
        </p:nvCxnSpPr>
        <p:spPr bwMode="auto">
          <a:xfrm flipV="1">
            <a:off x="2914651" y="4064794"/>
            <a:ext cx="735806" cy="392906"/>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7060" name="AutoShape 77">
            <a:extLst>
              <a:ext uri="{FF2B5EF4-FFF2-40B4-BE49-F238E27FC236}">
                <a16:creationId xmlns:a16="http://schemas.microsoft.com/office/drawing/2014/main" xmlns="" id="{4E58586F-AB79-4EAD-9C53-FFB67A37AF99}"/>
              </a:ext>
            </a:extLst>
          </p:cNvPr>
          <p:cNvCxnSpPr>
            <a:cxnSpLocks noChangeShapeType="1"/>
            <a:stCxn id="87047" idx="1"/>
            <a:endCxn id="87057" idx="5"/>
          </p:cNvCxnSpPr>
          <p:nvPr/>
        </p:nvCxnSpPr>
        <p:spPr bwMode="auto">
          <a:xfrm flipH="1" flipV="1">
            <a:off x="1550194" y="2464594"/>
            <a:ext cx="214313" cy="271463"/>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7061" name="AutoShape 78">
            <a:extLst>
              <a:ext uri="{FF2B5EF4-FFF2-40B4-BE49-F238E27FC236}">
                <a16:creationId xmlns:a16="http://schemas.microsoft.com/office/drawing/2014/main" xmlns="" id="{7332AE2D-30DE-4F2C-9CAC-997B89C5704A}"/>
              </a:ext>
            </a:extLst>
          </p:cNvPr>
          <p:cNvCxnSpPr>
            <a:cxnSpLocks noChangeShapeType="1"/>
            <a:stCxn id="87055" idx="1"/>
            <a:endCxn id="87050" idx="5"/>
          </p:cNvCxnSpPr>
          <p:nvPr/>
        </p:nvCxnSpPr>
        <p:spPr bwMode="auto">
          <a:xfrm flipH="1" flipV="1">
            <a:off x="3321844" y="3321844"/>
            <a:ext cx="328613" cy="500063"/>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7062" name="AutoShape 80">
            <a:extLst>
              <a:ext uri="{FF2B5EF4-FFF2-40B4-BE49-F238E27FC236}">
                <a16:creationId xmlns:a16="http://schemas.microsoft.com/office/drawing/2014/main" xmlns="" id="{92CA34A4-EEC5-4343-A0DC-6C4C17F9E4F8}"/>
              </a:ext>
            </a:extLst>
          </p:cNvPr>
          <p:cNvCxnSpPr>
            <a:cxnSpLocks noChangeShapeType="1"/>
            <a:stCxn id="87057" idx="7"/>
            <a:endCxn id="87042" idx="2"/>
          </p:cNvCxnSpPr>
          <p:nvPr/>
        </p:nvCxnSpPr>
        <p:spPr bwMode="auto">
          <a:xfrm flipV="1">
            <a:off x="1550194" y="1714501"/>
            <a:ext cx="907256" cy="507206"/>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87063" name="Text Box 81">
            <a:extLst>
              <a:ext uri="{FF2B5EF4-FFF2-40B4-BE49-F238E27FC236}">
                <a16:creationId xmlns:a16="http://schemas.microsoft.com/office/drawing/2014/main" xmlns="" id="{303B859B-9155-45BA-8C58-71564D7EC8FB}"/>
              </a:ext>
            </a:extLst>
          </p:cNvPr>
          <p:cNvSpPr txBox="1">
            <a:spLocks noChangeArrowheads="1"/>
          </p:cNvSpPr>
          <p:nvPr/>
        </p:nvSpPr>
        <p:spPr bwMode="auto">
          <a:xfrm>
            <a:off x="1573392" y="2400300"/>
            <a:ext cx="258404"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1</a:t>
            </a:r>
          </a:p>
        </p:txBody>
      </p:sp>
      <p:sp>
        <p:nvSpPr>
          <p:cNvPr id="87064" name="Text Box 82">
            <a:extLst>
              <a:ext uri="{FF2B5EF4-FFF2-40B4-BE49-F238E27FC236}">
                <a16:creationId xmlns:a16="http://schemas.microsoft.com/office/drawing/2014/main" xmlns="" id="{1EB5CD5D-0317-44DE-9FE9-8D7129378B64}"/>
              </a:ext>
            </a:extLst>
          </p:cNvPr>
          <p:cNvSpPr txBox="1">
            <a:spLocks noChangeArrowheads="1"/>
          </p:cNvSpPr>
          <p:nvPr/>
        </p:nvSpPr>
        <p:spPr bwMode="auto">
          <a:xfrm>
            <a:off x="2944992" y="2686050"/>
            <a:ext cx="258404"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2</a:t>
            </a:r>
          </a:p>
        </p:txBody>
      </p:sp>
      <p:sp>
        <p:nvSpPr>
          <p:cNvPr id="87065" name="Text Box 84">
            <a:extLst>
              <a:ext uri="{FF2B5EF4-FFF2-40B4-BE49-F238E27FC236}">
                <a16:creationId xmlns:a16="http://schemas.microsoft.com/office/drawing/2014/main" xmlns="" id="{FCE2AB02-6EC4-4213-8B82-128CDE94D375}"/>
              </a:ext>
            </a:extLst>
          </p:cNvPr>
          <p:cNvSpPr txBox="1">
            <a:spLocks noChangeArrowheads="1"/>
          </p:cNvSpPr>
          <p:nvPr/>
        </p:nvSpPr>
        <p:spPr bwMode="auto">
          <a:xfrm>
            <a:off x="3345042" y="1885950"/>
            <a:ext cx="258404"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2</a:t>
            </a:r>
          </a:p>
        </p:txBody>
      </p:sp>
      <p:sp>
        <p:nvSpPr>
          <p:cNvPr id="87066" name="Text Box 85">
            <a:extLst>
              <a:ext uri="{FF2B5EF4-FFF2-40B4-BE49-F238E27FC236}">
                <a16:creationId xmlns:a16="http://schemas.microsoft.com/office/drawing/2014/main" xmlns="" id="{39F85F1E-1408-4F28-B9A7-D66162DE844E}"/>
              </a:ext>
            </a:extLst>
          </p:cNvPr>
          <p:cNvSpPr txBox="1">
            <a:spLocks noChangeArrowheads="1"/>
          </p:cNvSpPr>
          <p:nvPr/>
        </p:nvSpPr>
        <p:spPr bwMode="auto">
          <a:xfrm>
            <a:off x="3802242" y="1943100"/>
            <a:ext cx="258404"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1</a:t>
            </a:r>
          </a:p>
        </p:txBody>
      </p:sp>
      <p:sp>
        <p:nvSpPr>
          <p:cNvPr id="87067" name="Text Box 86">
            <a:extLst>
              <a:ext uri="{FF2B5EF4-FFF2-40B4-BE49-F238E27FC236}">
                <a16:creationId xmlns:a16="http://schemas.microsoft.com/office/drawing/2014/main" xmlns="" id="{D80BA188-D555-4897-B3EF-E43886E9CE55}"/>
              </a:ext>
            </a:extLst>
          </p:cNvPr>
          <p:cNvSpPr txBox="1">
            <a:spLocks noChangeArrowheads="1"/>
          </p:cNvSpPr>
          <p:nvPr/>
        </p:nvSpPr>
        <p:spPr bwMode="auto">
          <a:xfrm>
            <a:off x="3402192" y="3371850"/>
            <a:ext cx="258404"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3</a:t>
            </a:r>
          </a:p>
        </p:txBody>
      </p:sp>
      <p:sp>
        <p:nvSpPr>
          <p:cNvPr id="87068" name="Text Box 88">
            <a:extLst>
              <a:ext uri="{FF2B5EF4-FFF2-40B4-BE49-F238E27FC236}">
                <a16:creationId xmlns:a16="http://schemas.microsoft.com/office/drawing/2014/main" xmlns="" id="{295E1233-B0FD-421B-B04B-1276D5D9C7E4}"/>
              </a:ext>
            </a:extLst>
          </p:cNvPr>
          <p:cNvSpPr txBox="1">
            <a:spLocks noChangeArrowheads="1"/>
          </p:cNvSpPr>
          <p:nvPr/>
        </p:nvSpPr>
        <p:spPr bwMode="auto">
          <a:xfrm>
            <a:off x="3287892" y="4229100"/>
            <a:ext cx="258404"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3</a:t>
            </a:r>
          </a:p>
        </p:txBody>
      </p:sp>
      <p:sp>
        <p:nvSpPr>
          <p:cNvPr id="87070" name="Text Box 93">
            <a:extLst>
              <a:ext uri="{FF2B5EF4-FFF2-40B4-BE49-F238E27FC236}">
                <a16:creationId xmlns:a16="http://schemas.microsoft.com/office/drawing/2014/main" xmlns="" id="{62110B65-29E9-4323-8DA9-D97ABD07970E}"/>
              </a:ext>
            </a:extLst>
          </p:cNvPr>
          <p:cNvSpPr txBox="1">
            <a:spLocks noChangeArrowheads="1"/>
          </p:cNvSpPr>
          <p:nvPr/>
        </p:nvSpPr>
        <p:spPr bwMode="auto">
          <a:xfrm>
            <a:off x="1801992" y="1771650"/>
            <a:ext cx="258404"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4</a:t>
            </a:r>
          </a:p>
        </p:txBody>
      </p:sp>
      <p:sp>
        <p:nvSpPr>
          <p:cNvPr id="87071" name="Text Box 96">
            <a:extLst>
              <a:ext uri="{FF2B5EF4-FFF2-40B4-BE49-F238E27FC236}">
                <a16:creationId xmlns:a16="http://schemas.microsoft.com/office/drawing/2014/main" xmlns="" id="{611911C7-15E9-4219-A660-5113BE8A1B81}"/>
              </a:ext>
            </a:extLst>
          </p:cNvPr>
          <p:cNvSpPr txBox="1">
            <a:spLocks noChangeArrowheads="1"/>
          </p:cNvSpPr>
          <p:nvPr/>
        </p:nvSpPr>
        <p:spPr bwMode="auto">
          <a:xfrm>
            <a:off x="1299319" y="2228850"/>
            <a:ext cx="264816"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A</a:t>
            </a:r>
          </a:p>
        </p:txBody>
      </p:sp>
      <p:sp>
        <p:nvSpPr>
          <p:cNvPr id="87072" name="Text Box 97">
            <a:extLst>
              <a:ext uri="{FF2B5EF4-FFF2-40B4-BE49-F238E27FC236}">
                <a16:creationId xmlns:a16="http://schemas.microsoft.com/office/drawing/2014/main" xmlns="" id="{B611FFBB-3FE8-4FD5-8DD9-C91F899A1838}"/>
              </a:ext>
            </a:extLst>
          </p:cNvPr>
          <p:cNvSpPr txBox="1">
            <a:spLocks noChangeArrowheads="1"/>
          </p:cNvSpPr>
          <p:nvPr/>
        </p:nvSpPr>
        <p:spPr bwMode="auto">
          <a:xfrm>
            <a:off x="2495897" y="1600200"/>
            <a:ext cx="264816"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B</a:t>
            </a:r>
          </a:p>
        </p:txBody>
      </p:sp>
      <p:sp>
        <p:nvSpPr>
          <p:cNvPr id="87073" name="Text Box 98">
            <a:extLst>
              <a:ext uri="{FF2B5EF4-FFF2-40B4-BE49-F238E27FC236}">
                <a16:creationId xmlns:a16="http://schemas.microsoft.com/office/drawing/2014/main" xmlns="" id="{2203FA81-1D4A-4519-AE57-224367417346}"/>
              </a:ext>
            </a:extLst>
          </p:cNvPr>
          <p:cNvSpPr txBox="1">
            <a:spLocks noChangeArrowheads="1"/>
          </p:cNvSpPr>
          <p:nvPr/>
        </p:nvSpPr>
        <p:spPr bwMode="auto">
          <a:xfrm>
            <a:off x="3696047" y="1600200"/>
            <a:ext cx="264816"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C</a:t>
            </a:r>
          </a:p>
        </p:txBody>
      </p:sp>
      <p:sp>
        <p:nvSpPr>
          <p:cNvPr id="87074" name="Text Box 99">
            <a:extLst>
              <a:ext uri="{FF2B5EF4-FFF2-40B4-BE49-F238E27FC236}">
                <a16:creationId xmlns:a16="http://schemas.microsoft.com/office/drawing/2014/main" xmlns="" id="{6A1CC508-36EF-426C-9EB9-36181C895C3C}"/>
              </a:ext>
            </a:extLst>
          </p:cNvPr>
          <p:cNvSpPr txBox="1">
            <a:spLocks noChangeArrowheads="1"/>
          </p:cNvSpPr>
          <p:nvPr/>
        </p:nvSpPr>
        <p:spPr bwMode="auto">
          <a:xfrm>
            <a:off x="1750908" y="2743200"/>
            <a:ext cx="276038"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D</a:t>
            </a:r>
          </a:p>
        </p:txBody>
      </p:sp>
      <p:sp>
        <p:nvSpPr>
          <p:cNvPr id="87075" name="Text Box 100">
            <a:extLst>
              <a:ext uri="{FF2B5EF4-FFF2-40B4-BE49-F238E27FC236}">
                <a16:creationId xmlns:a16="http://schemas.microsoft.com/office/drawing/2014/main" xmlns="" id="{1EDFEBAB-7B47-4BC5-B0A7-D92C255BFCDE}"/>
              </a:ext>
            </a:extLst>
          </p:cNvPr>
          <p:cNvSpPr txBox="1">
            <a:spLocks noChangeArrowheads="1"/>
          </p:cNvSpPr>
          <p:nvPr/>
        </p:nvSpPr>
        <p:spPr bwMode="auto">
          <a:xfrm>
            <a:off x="3065634" y="2286000"/>
            <a:ext cx="260008"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E</a:t>
            </a:r>
          </a:p>
        </p:txBody>
      </p:sp>
      <p:sp>
        <p:nvSpPr>
          <p:cNvPr id="87076" name="Text Box 101">
            <a:extLst>
              <a:ext uri="{FF2B5EF4-FFF2-40B4-BE49-F238E27FC236}">
                <a16:creationId xmlns:a16="http://schemas.microsoft.com/office/drawing/2014/main" xmlns="" id="{63E4E6F1-73E7-4CB9-A2B4-836B6C44025A}"/>
              </a:ext>
            </a:extLst>
          </p:cNvPr>
          <p:cNvSpPr txBox="1">
            <a:spLocks noChangeArrowheads="1"/>
          </p:cNvSpPr>
          <p:nvPr/>
        </p:nvSpPr>
        <p:spPr bwMode="auto">
          <a:xfrm>
            <a:off x="3635966" y="2343150"/>
            <a:ext cx="255199"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F</a:t>
            </a:r>
          </a:p>
        </p:txBody>
      </p:sp>
      <p:sp>
        <p:nvSpPr>
          <p:cNvPr id="87077" name="Text Box 102">
            <a:extLst>
              <a:ext uri="{FF2B5EF4-FFF2-40B4-BE49-F238E27FC236}">
                <a16:creationId xmlns:a16="http://schemas.microsoft.com/office/drawing/2014/main" xmlns="" id="{1A5FBA28-AADA-4F36-9336-9BC0C0D74CF9}"/>
              </a:ext>
            </a:extLst>
          </p:cNvPr>
          <p:cNvSpPr txBox="1">
            <a:spLocks noChangeArrowheads="1"/>
          </p:cNvSpPr>
          <p:nvPr/>
        </p:nvSpPr>
        <p:spPr bwMode="auto">
          <a:xfrm>
            <a:off x="3066160" y="3086100"/>
            <a:ext cx="274435"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G</a:t>
            </a:r>
          </a:p>
        </p:txBody>
      </p:sp>
      <p:sp>
        <p:nvSpPr>
          <p:cNvPr id="87079" name="Text Box 104">
            <a:extLst>
              <a:ext uri="{FF2B5EF4-FFF2-40B4-BE49-F238E27FC236}">
                <a16:creationId xmlns:a16="http://schemas.microsoft.com/office/drawing/2014/main" xmlns="" id="{09853323-6E24-4E69-A57A-75581FB67826}"/>
              </a:ext>
            </a:extLst>
          </p:cNvPr>
          <p:cNvSpPr txBox="1">
            <a:spLocks noChangeArrowheads="1"/>
          </p:cNvSpPr>
          <p:nvPr/>
        </p:nvSpPr>
        <p:spPr bwMode="auto">
          <a:xfrm>
            <a:off x="3631503" y="3829050"/>
            <a:ext cx="23436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I</a:t>
            </a:r>
          </a:p>
        </p:txBody>
      </p:sp>
      <p:sp>
        <p:nvSpPr>
          <p:cNvPr id="87080" name="Text Box 105">
            <a:extLst>
              <a:ext uri="{FF2B5EF4-FFF2-40B4-BE49-F238E27FC236}">
                <a16:creationId xmlns:a16="http://schemas.microsoft.com/office/drawing/2014/main" xmlns="" id="{F77521FA-323E-461D-AF3C-ED229E2D598D}"/>
              </a:ext>
            </a:extLst>
          </p:cNvPr>
          <p:cNvSpPr txBox="1">
            <a:spLocks noChangeArrowheads="1"/>
          </p:cNvSpPr>
          <p:nvPr/>
        </p:nvSpPr>
        <p:spPr bwMode="auto">
          <a:xfrm>
            <a:off x="2603765" y="4343400"/>
            <a:ext cx="240772"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J</a:t>
            </a:r>
          </a:p>
        </p:txBody>
      </p:sp>
      <p:sp>
        <p:nvSpPr>
          <p:cNvPr id="87081" name="Oval 151">
            <a:extLst>
              <a:ext uri="{FF2B5EF4-FFF2-40B4-BE49-F238E27FC236}">
                <a16:creationId xmlns:a16="http://schemas.microsoft.com/office/drawing/2014/main" xmlns="" id="{4BA8B598-2A34-4E45-9B65-B2F2AAC17C9A}"/>
              </a:ext>
            </a:extLst>
          </p:cNvPr>
          <p:cNvSpPr>
            <a:spLocks noChangeAspect="1" noChangeArrowheads="1"/>
          </p:cNvSpPr>
          <p:nvPr/>
        </p:nvSpPr>
        <p:spPr bwMode="auto">
          <a:xfrm>
            <a:off x="6000750" y="1600200"/>
            <a:ext cx="342900" cy="342900"/>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sp>
        <p:nvSpPr>
          <p:cNvPr id="87082" name="Oval 152">
            <a:extLst>
              <a:ext uri="{FF2B5EF4-FFF2-40B4-BE49-F238E27FC236}">
                <a16:creationId xmlns:a16="http://schemas.microsoft.com/office/drawing/2014/main" xmlns="" id="{9961C0FD-12CB-41F8-A2C5-22A62415FCE2}"/>
              </a:ext>
            </a:extLst>
          </p:cNvPr>
          <p:cNvSpPr>
            <a:spLocks noChangeArrowheads="1"/>
          </p:cNvSpPr>
          <p:nvPr/>
        </p:nvSpPr>
        <p:spPr bwMode="auto">
          <a:xfrm>
            <a:off x="7200900" y="1600200"/>
            <a:ext cx="342900" cy="342900"/>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cxnSp>
        <p:nvCxnSpPr>
          <p:cNvPr id="87083" name="AutoShape 153">
            <a:extLst>
              <a:ext uri="{FF2B5EF4-FFF2-40B4-BE49-F238E27FC236}">
                <a16:creationId xmlns:a16="http://schemas.microsoft.com/office/drawing/2014/main" xmlns="" id="{1126EE63-750C-4AB7-8145-E9F793912228}"/>
              </a:ext>
            </a:extLst>
          </p:cNvPr>
          <p:cNvCxnSpPr>
            <a:cxnSpLocks noChangeShapeType="1"/>
            <a:stCxn id="87081" idx="6"/>
            <a:endCxn id="87082" idx="2"/>
          </p:cNvCxnSpPr>
          <p:nvPr/>
        </p:nvCxnSpPr>
        <p:spPr bwMode="auto">
          <a:xfrm>
            <a:off x="6343650" y="1771650"/>
            <a:ext cx="857250" cy="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87084" name="Text Box 154">
            <a:extLst>
              <a:ext uri="{FF2B5EF4-FFF2-40B4-BE49-F238E27FC236}">
                <a16:creationId xmlns:a16="http://schemas.microsoft.com/office/drawing/2014/main" xmlns="" id="{AA9FFD74-EE00-42DD-B48E-755411A466D5}"/>
              </a:ext>
            </a:extLst>
          </p:cNvPr>
          <p:cNvSpPr txBox="1">
            <a:spLocks noChangeArrowheads="1"/>
          </p:cNvSpPr>
          <p:nvPr/>
        </p:nvSpPr>
        <p:spPr bwMode="auto">
          <a:xfrm>
            <a:off x="6659742" y="1600200"/>
            <a:ext cx="258404"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4</a:t>
            </a:r>
          </a:p>
        </p:txBody>
      </p:sp>
      <p:sp>
        <p:nvSpPr>
          <p:cNvPr id="87085" name="Oval 155">
            <a:extLst>
              <a:ext uri="{FF2B5EF4-FFF2-40B4-BE49-F238E27FC236}">
                <a16:creationId xmlns:a16="http://schemas.microsoft.com/office/drawing/2014/main" xmlns="" id="{F2875841-4B71-4D01-86E3-BDE42FB7649D}"/>
              </a:ext>
            </a:extLst>
          </p:cNvPr>
          <p:cNvSpPr>
            <a:spLocks noChangeArrowheads="1"/>
          </p:cNvSpPr>
          <p:nvPr/>
        </p:nvSpPr>
        <p:spPr bwMode="auto">
          <a:xfrm>
            <a:off x="6572250" y="2286000"/>
            <a:ext cx="342900" cy="342900"/>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sp>
        <p:nvSpPr>
          <p:cNvPr id="87086" name="Oval 156">
            <a:extLst>
              <a:ext uri="{FF2B5EF4-FFF2-40B4-BE49-F238E27FC236}">
                <a16:creationId xmlns:a16="http://schemas.microsoft.com/office/drawing/2014/main" xmlns="" id="{4123EE2F-450B-47D4-82B7-661DAC2EE7E0}"/>
              </a:ext>
            </a:extLst>
          </p:cNvPr>
          <p:cNvSpPr>
            <a:spLocks noChangeArrowheads="1"/>
          </p:cNvSpPr>
          <p:nvPr/>
        </p:nvSpPr>
        <p:spPr bwMode="auto">
          <a:xfrm>
            <a:off x="5257800" y="2743200"/>
            <a:ext cx="342900" cy="342900"/>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sp>
        <p:nvSpPr>
          <p:cNvPr id="87087" name="Oval 157">
            <a:extLst>
              <a:ext uri="{FF2B5EF4-FFF2-40B4-BE49-F238E27FC236}">
                <a16:creationId xmlns:a16="http://schemas.microsoft.com/office/drawing/2014/main" xmlns="" id="{113A0149-BE39-46F6-89EA-BA16651890BA}"/>
              </a:ext>
            </a:extLst>
          </p:cNvPr>
          <p:cNvSpPr>
            <a:spLocks noChangeArrowheads="1"/>
          </p:cNvSpPr>
          <p:nvPr/>
        </p:nvSpPr>
        <p:spPr bwMode="auto">
          <a:xfrm>
            <a:off x="6115050" y="4343400"/>
            <a:ext cx="342900" cy="342900"/>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sp>
        <p:nvSpPr>
          <p:cNvPr id="87088" name="Oval 158">
            <a:extLst>
              <a:ext uri="{FF2B5EF4-FFF2-40B4-BE49-F238E27FC236}">
                <a16:creationId xmlns:a16="http://schemas.microsoft.com/office/drawing/2014/main" xmlns="" id="{4B84DAFE-704B-4256-9F3B-26F31D9A383C}"/>
              </a:ext>
            </a:extLst>
          </p:cNvPr>
          <p:cNvSpPr>
            <a:spLocks noChangeArrowheads="1"/>
          </p:cNvSpPr>
          <p:nvPr/>
        </p:nvSpPr>
        <p:spPr bwMode="auto">
          <a:xfrm>
            <a:off x="7143750" y="2343150"/>
            <a:ext cx="342900" cy="342900"/>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sp>
        <p:nvSpPr>
          <p:cNvPr id="87089" name="Oval 159">
            <a:extLst>
              <a:ext uri="{FF2B5EF4-FFF2-40B4-BE49-F238E27FC236}">
                <a16:creationId xmlns:a16="http://schemas.microsoft.com/office/drawing/2014/main" xmlns="" id="{F14C1B4B-D84D-4F02-9B99-C7E66F33FE34}"/>
              </a:ext>
            </a:extLst>
          </p:cNvPr>
          <p:cNvSpPr>
            <a:spLocks noChangeArrowheads="1"/>
          </p:cNvSpPr>
          <p:nvPr/>
        </p:nvSpPr>
        <p:spPr bwMode="auto">
          <a:xfrm>
            <a:off x="6572250" y="3086100"/>
            <a:ext cx="342900" cy="342900"/>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cxnSp>
        <p:nvCxnSpPr>
          <p:cNvPr id="87090" name="AutoShape 160">
            <a:extLst>
              <a:ext uri="{FF2B5EF4-FFF2-40B4-BE49-F238E27FC236}">
                <a16:creationId xmlns:a16="http://schemas.microsoft.com/office/drawing/2014/main" xmlns="" id="{C55CC616-2135-4C1F-9C1C-EF244DD468CE}"/>
              </a:ext>
            </a:extLst>
          </p:cNvPr>
          <p:cNvCxnSpPr>
            <a:cxnSpLocks noChangeShapeType="1"/>
            <a:stCxn id="87081" idx="3"/>
            <a:endCxn id="87086" idx="7"/>
          </p:cNvCxnSpPr>
          <p:nvPr/>
        </p:nvCxnSpPr>
        <p:spPr bwMode="auto">
          <a:xfrm flipH="1">
            <a:off x="5550694" y="1893094"/>
            <a:ext cx="500063" cy="900113"/>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7091" name="AutoShape 161">
            <a:extLst>
              <a:ext uri="{FF2B5EF4-FFF2-40B4-BE49-F238E27FC236}">
                <a16:creationId xmlns:a16="http://schemas.microsoft.com/office/drawing/2014/main" xmlns="" id="{2713CB97-5E07-406E-A0B7-C63E821EEC7A}"/>
              </a:ext>
            </a:extLst>
          </p:cNvPr>
          <p:cNvCxnSpPr>
            <a:cxnSpLocks noChangeShapeType="1"/>
            <a:stCxn id="87086" idx="5"/>
            <a:endCxn id="87087" idx="1"/>
          </p:cNvCxnSpPr>
          <p:nvPr/>
        </p:nvCxnSpPr>
        <p:spPr bwMode="auto">
          <a:xfrm>
            <a:off x="5550694" y="3036094"/>
            <a:ext cx="614363" cy="1357313"/>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7092" name="AutoShape 162">
            <a:extLst>
              <a:ext uri="{FF2B5EF4-FFF2-40B4-BE49-F238E27FC236}">
                <a16:creationId xmlns:a16="http://schemas.microsoft.com/office/drawing/2014/main" xmlns="" id="{B3AEC567-B540-4337-A479-329BE29D1D56}"/>
              </a:ext>
            </a:extLst>
          </p:cNvPr>
          <p:cNvCxnSpPr>
            <a:cxnSpLocks noChangeShapeType="1"/>
            <a:stCxn id="87087" idx="7"/>
            <a:endCxn id="87089" idx="4"/>
          </p:cNvCxnSpPr>
          <p:nvPr/>
        </p:nvCxnSpPr>
        <p:spPr bwMode="auto">
          <a:xfrm flipV="1">
            <a:off x="6407944" y="3429001"/>
            <a:ext cx="335756" cy="964406"/>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7093" name="AutoShape 163">
            <a:extLst>
              <a:ext uri="{FF2B5EF4-FFF2-40B4-BE49-F238E27FC236}">
                <a16:creationId xmlns:a16="http://schemas.microsoft.com/office/drawing/2014/main" xmlns="" id="{13C3494B-B9B8-4047-8AB9-5181F8A6456C}"/>
              </a:ext>
            </a:extLst>
          </p:cNvPr>
          <p:cNvCxnSpPr>
            <a:cxnSpLocks noChangeShapeType="1"/>
            <a:stCxn id="87088" idx="3"/>
            <a:endCxn id="87089" idx="7"/>
          </p:cNvCxnSpPr>
          <p:nvPr/>
        </p:nvCxnSpPr>
        <p:spPr bwMode="auto">
          <a:xfrm flipH="1">
            <a:off x="6865144" y="2636044"/>
            <a:ext cx="328613" cy="500063"/>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7094" name="AutoShape 164">
            <a:extLst>
              <a:ext uri="{FF2B5EF4-FFF2-40B4-BE49-F238E27FC236}">
                <a16:creationId xmlns:a16="http://schemas.microsoft.com/office/drawing/2014/main" xmlns="" id="{99524B9E-98DE-4846-BCC3-41BA5F85A472}"/>
              </a:ext>
            </a:extLst>
          </p:cNvPr>
          <p:cNvCxnSpPr>
            <a:cxnSpLocks noChangeShapeType="1"/>
            <a:stCxn id="87085" idx="4"/>
            <a:endCxn id="87089" idx="0"/>
          </p:cNvCxnSpPr>
          <p:nvPr/>
        </p:nvCxnSpPr>
        <p:spPr bwMode="auto">
          <a:xfrm>
            <a:off x="6743700" y="2628900"/>
            <a:ext cx="0" cy="45720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7095" name="AutoShape 165">
            <a:extLst>
              <a:ext uri="{FF2B5EF4-FFF2-40B4-BE49-F238E27FC236}">
                <a16:creationId xmlns:a16="http://schemas.microsoft.com/office/drawing/2014/main" xmlns="" id="{F1C663B1-515C-4E62-AA67-74C2FFD64AE9}"/>
              </a:ext>
            </a:extLst>
          </p:cNvPr>
          <p:cNvCxnSpPr>
            <a:cxnSpLocks noChangeShapeType="1"/>
            <a:stCxn id="87081" idx="4"/>
            <a:endCxn id="87087" idx="0"/>
          </p:cNvCxnSpPr>
          <p:nvPr/>
        </p:nvCxnSpPr>
        <p:spPr bwMode="auto">
          <a:xfrm>
            <a:off x="6172200" y="1943100"/>
            <a:ext cx="114300" cy="240030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7096" name="AutoShape 166">
            <a:extLst>
              <a:ext uri="{FF2B5EF4-FFF2-40B4-BE49-F238E27FC236}">
                <a16:creationId xmlns:a16="http://schemas.microsoft.com/office/drawing/2014/main" xmlns="" id="{2BA2C5F9-044A-4EBB-AFD9-BB6A179D122B}"/>
              </a:ext>
            </a:extLst>
          </p:cNvPr>
          <p:cNvCxnSpPr>
            <a:cxnSpLocks noChangeShapeType="1"/>
            <a:stCxn id="87082" idx="3"/>
            <a:endCxn id="87085" idx="7"/>
          </p:cNvCxnSpPr>
          <p:nvPr/>
        </p:nvCxnSpPr>
        <p:spPr bwMode="auto">
          <a:xfrm flipH="1">
            <a:off x="6865144" y="1893094"/>
            <a:ext cx="385763" cy="442913"/>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7097" name="AutoShape 167">
            <a:extLst>
              <a:ext uri="{FF2B5EF4-FFF2-40B4-BE49-F238E27FC236}">
                <a16:creationId xmlns:a16="http://schemas.microsoft.com/office/drawing/2014/main" xmlns="" id="{BEE2CE48-85BB-4D6C-A9ED-5AC52A13568D}"/>
              </a:ext>
            </a:extLst>
          </p:cNvPr>
          <p:cNvCxnSpPr>
            <a:cxnSpLocks noChangeShapeType="1"/>
            <a:stCxn id="87082" idx="4"/>
            <a:endCxn id="87088" idx="0"/>
          </p:cNvCxnSpPr>
          <p:nvPr/>
        </p:nvCxnSpPr>
        <p:spPr bwMode="auto">
          <a:xfrm flipH="1">
            <a:off x="7315200" y="1943100"/>
            <a:ext cx="57150" cy="40005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87098" name="Oval 168">
            <a:extLst>
              <a:ext uri="{FF2B5EF4-FFF2-40B4-BE49-F238E27FC236}">
                <a16:creationId xmlns:a16="http://schemas.microsoft.com/office/drawing/2014/main" xmlns="" id="{9371921B-0279-4886-87D4-9AB68E89337F}"/>
              </a:ext>
            </a:extLst>
          </p:cNvPr>
          <p:cNvSpPr>
            <a:spLocks noChangeArrowheads="1"/>
          </p:cNvSpPr>
          <p:nvPr/>
        </p:nvSpPr>
        <p:spPr bwMode="auto">
          <a:xfrm>
            <a:off x="7143750" y="3829050"/>
            <a:ext cx="342900" cy="342900"/>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sp>
        <p:nvSpPr>
          <p:cNvPr id="87100" name="Oval 170">
            <a:extLst>
              <a:ext uri="{FF2B5EF4-FFF2-40B4-BE49-F238E27FC236}">
                <a16:creationId xmlns:a16="http://schemas.microsoft.com/office/drawing/2014/main" xmlns="" id="{DD14D676-2942-4F07-9543-C2D025BB414F}"/>
              </a:ext>
            </a:extLst>
          </p:cNvPr>
          <p:cNvSpPr>
            <a:spLocks noChangeArrowheads="1"/>
          </p:cNvSpPr>
          <p:nvPr/>
        </p:nvSpPr>
        <p:spPr bwMode="auto">
          <a:xfrm>
            <a:off x="4800600" y="2228850"/>
            <a:ext cx="342900" cy="342900"/>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cxnSp>
        <p:nvCxnSpPr>
          <p:cNvPr id="87101" name="AutoShape 171">
            <a:extLst>
              <a:ext uri="{FF2B5EF4-FFF2-40B4-BE49-F238E27FC236}">
                <a16:creationId xmlns:a16="http://schemas.microsoft.com/office/drawing/2014/main" xmlns="" id="{DDD7901D-6861-4C39-9D83-38784C690F29}"/>
              </a:ext>
            </a:extLst>
          </p:cNvPr>
          <p:cNvCxnSpPr>
            <a:cxnSpLocks noChangeShapeType="1"/>
            <a:stCxn id="87087" idx="6"/>
            <a:endCxn id="87098" idx="3"/>
          </p:cNvCxnSpPr>
          <p:nvPr/>
        </p:nvCxnSpPr>
        <p:spPr bwMode="auto">
          <a:xfrm flipV="1">
            <a:off x="6457951" y="4121944"/>
            <a:ext cx="735806" cy="392906"/>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7103" name="AutoShape 173">
            <a:extLst>
              <a:ext uri="{FF2B5EF4-FFF2-40B4-BE49-F238E27FC236}">
                <a16:creationId xmlns:a16="http://schemas.microsoft.com/office/drawing/2014/main" xmlns="" id="{BA379232-3F4F-4AB9-B3F8-FA4ECA8BAA98}"/>
              </a:ext>
            </a:extLst>
          </p:cNvPr>
          <p:cNvCxnSpPr>
            <a:cxnSpLocks noChangeShapeType="1"/>
            <a:stCxn id="87086" idx="1"/>
            <a:endCxn id="87100" idx="5"/>
          </p:cNvCxnSpPr>
          <p:nvPr/>
        </p:nvCxnSpPr>
        <p:spPr bwMode="auto">
          <a:xfrm flipH="1" flipV="1">
            <a:off x="5093494" y="2521744"/>
            <a:ext cx="214313" cy="271463"/>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7104" name="AutoShape 174">
            <a:extLst>
              <a:ext uri="{FF2B5EF4-FFF2-40B4-BE49-F238E27FC236}">
                <a16:creationId xmlns:a16="http://schemas.microsoft.com/office/drawing/2014/main" xmlns="" id="{7A787006-9A53-4DBA-84AB-95259B617106}"/>
              </a:ext>
            </a:extLst>
          </p:cNvPr>
          <p:cNvCxnSpPr>
            <a:cxnSpLocks noChangeShapeType="1"/>
            <a:stCxn id="87098" idx="1"/>
            <a:endCxn id="87089" idx="5"/>
          </p:cNvCxnSpPr>
          <p:nvPr/>
        </p:nvCxnSpPr>
        <p:spPr bwMode="auto">
          <a:xfrm flipH="1" flipV="1">
            <a:off x="6865144" y="3378994"/>
            <a:ext cx="328613" cy="500063"/>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7105" name="AutoShape 175">
            <a:extLst>
              <a:ext uri="{FF2B5EF4-FFF2-40B4-BE49-F238E27FC236}">
                <a16:creationId xmlns:a16="http://schemas.microsoft.com/office/drawing/2014/main" xmlns="" id="{BBF94ECC-8CC2-4AFE-8F3E-80DFB5BD5003}"/>
              </a:ext>
            </a:extLst>
          </p:cNvPr>
          <p:cNvCxnSpPr>
            <a:cxnSpLocks noChangeShapeType="1"/>
            <a:stCxn id="87088" idx="4"/>
            <a:endCxn id="87098" idx="0"/>
          </p:cNvCxnSpPr>
          <p:nvPr/>
        </p:nvCxnSpPr>
        <p:spPr bwMode="auto">
          <a:xfrm>
            <a:off x="7315200" y="2686050"/>
            <a:ext cx="0" cy="114300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7106" name="AutoShape 176">
            <a:extLst>
              <a:ext uri="{FF2B5EF4-FFF2-40B4-BE49-F238E27FC236}">
                <a16:creationId xmlns:a16="http://schemas.microsoft.com/office/drawing/2014/main" xmlns="" id="{65B4E456-D8B4-4EF8-8A7D-82C80789D7D4}"/>
              </a:ext>
            </a:extLst>
          </p:cNvPr>
          <p:cNvCxnSpPr>
            <a:cxnSpLocks noChangeShapeType="1"/>
            <a:stCxn id="87100" idx="7"/>
            <a:endCxn id="87081" idx="2"/>
          </p:cNvCxnSpPr>
          <p:nvPr/>
        </p:nvCxnSpPr>
        <p:spPr bwMode="auto">
          <a:xfrm flipV="1">
            <a:off x="5093494" y="1771651"/>
            <a:ext cx="907256" cy="507206"/>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87107" name="Text Box 177">
            <a:extLst>
              <a:ext uri="{FF2B5EF4-FFF2-40B4-BE49-F238E27FC236}">
                <a16:creationId xmlns:a16="http://schemas.microsoft.com/office/drawing/2014/main" xmlns="" id="{850BB67E-994C-41E2-88B2-707689A8EBD9}"/>
              </a:ext>
            </a:extLst>
          </p:cNvPr>
          <p:cNvSpPr txBox="1">
            <a:spLocks noChangeArrowheads="1"/>
          </p:cNvSpPr>
          <p:nvPr/>
        </p:nvSpPr>
        <p:spPr bwMode="auto">
          <a:xfrm>
            <a:off x="5116692" y="2457450"/>
            <a:ext cx="258404"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1</a:t>
            </a:r>
          </a:p>
        </p:txBody>
      </p:sp>
      <p:sp>
        <p:nvSpPr>
          <p:cNvPr id="87108" name="Text Box 178">
            <a:extLst>
              <a:ext uri="{FF2B5EF4-FFF2-40B4-BE49-F238E27FC236}">
                <a16:creationId xmlns:a16="http://schemas.microsoft.com/office/drawing/2014/main" xmlns="" id="{C8037C64-9710-437C-8292-6106BC549016}"/>
              </a:ext>
            </a:extLst>
          </p:cNvPr>
          <p:cNvSpPr txBox="1">
            <a:spLocks noChangeArrowheads="1"/>
          </p:cNvSpPr>
          <p:nvPr/>
        </p:nvSpPr>
        <p:spPr bwMode="auto">
          <a:xfrm>
            <a:off x="6488292" y="2743200"/>
            <a:ext cx="258404"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2</a:t>
            </a:r>
          </a:p>
        </p:txBody>
      </p:sp>
      <p:sp>
        <p:nvSpPr>
          <p:cNvPr id="87109" name="Text Box 179">
            <a:extLst>
              <a:ext uri="{FF2B5EF4-FFF2-40B4-BE49-F238E27FC236}">
                <a16:creationId xmlns:a16="http://schemas.microsoft.com/office/drawing/2014/main" xmlns="" id="{EBF29318-74F0-42E6-A125-D0B9F43A886C}"/>
              </a:ext>
            </a:extLst>
          </p:cNvPr>
          <p:cNvSpPr txBox="1">
            <a:spLocks noChangeArrowheads="1"/>
          </p:cNvSpPr>
          <p:nvPr/>
        </p:nvSpPr>
        <p:spPr bwMode="auto">
          <a:xfrm>
            <a:off x="6945492" y="2800350"/>
            <a:ext cx="258404"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3</a:t>
            </a:r>
          </a:p>
        </p:txBody>
      </p:sp>
      <p:sp>
        <p:nvSpPr>
          <p:cNvPr id="87110" name="Text Box 180">
            <a:extLst>
              <a:ext uri="{FF2B5EF4-FFF2-40B4-BE49-F238E27FC236}">
                <a16:creationId xmlns:a16="http://schemas.microsoft.com/office/drawing/2014/main" xmlns="" id="{85FA529B-5183-4B68-BB7F-728657046A71}"/>
              </a:ext>
            </a:extLst>
          </p:cNvPr>
          <p:cNvSpPr txBox="1">
            <a:spLocks noChangeArrowheads="1"/>
          </p:cNvSpPr>
          <p:nvPr/>
        </p:nvSpPr>
        <p:spPr bwMode="auto">
          <a:xfrm>
            <a:off x="6888342" y="1943100"/>
            <a:ext cx="258404"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2</a:t>
            </a:r>
          </a:p>
        </p:txBody>
      </p:sp>
      <p:sp>
        <p:nvSpPr>
          <p:cNvPr id="87111" name="Text Box 181">
            <a:extLst>
              <a:ext uri="{FF2B5EF4-FFF2-40B4-BE49-F238E27FC236}">
                <a16:creationId xmlns:a16="http://schemas.microsoft.com/office/drawing/2014/main" xmlns="" id="{0A6A5727-B72F-4F84-870B-CB45B74F3679}"/>
              </a:ext>
            </a:extLst>
          </p:cNvPr>
          <p:cNvSpPr txBox="1">
            <a:spLocks noChangeArrowheads="1"/>
          </p:cNvSpPr>
          <p:nvPr/>
        </p:nvSpPr>
        <p:spPr bwMode="auto">
          <a:xfrm>
            <a:off x="7345542" y="2000250"/>
            <a:ext cx="258404"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1</a:t>
            </a:r>
          </a:p>
        </p:txBody>
      </p:sp>
      <p:sp>
        <p:nvSpPr>
          <p:cNvPr id="87112" name="Text Box 182">
            <a:extLst>
              <a:ext uri="{FF2B5EF4-FFF2-40B4-BE49-F238E27FC236}">
                <a16:creationId xmlns:a16="http://schemas.microsoft.com/office/drawing/2014/main" xmlns="" id="{4F8CA31B-68AE-4C0E-B0A3-C49C1B3FCFDA}"/>
              </a:ext>
            </a:extLst>
          </p:cNvPr>
          <p:cNvSpPr txBox="1">
            <a:spLocks noChangeArrowheads="1"/>
          </p:cNvSpPr>
          <p:nvPr/>
        </p:nvSpPr>
        <p:spPr bwMode="auto">
          <a:xfrm>
            <a:off x="6945492" y="3429000"/>
            <a:ext cx="258404"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3</a:t>
            </a:r>
          </a:p>
        </p:txBody>
      </p:sp>
      <p:sp>
        <p:nvSpPr>
          <p:cNvPr id="87113" name="Text Box 183">
            <a:extLst>
              <a:ext uri="{FF2B5EF4-FFF2-40B4-BE49-F238E27FC236}">
                <a16:creationId xmlns:a16="http://schemas.microsoft.com/office/drawing/2014/main" xmlns="" id="{453077A7-9185-40F0-87C8-FCE1203FFA0E}"/>
              </a:ext>
            </a:extLst>
          </p:cNvPr>
          <p:cNvSpPr txBox="1">
            <a:spLocks noChangeArrowheads="1"/>
          </p:cNvSpPr>
          <p:nvPr/>
        </p:nvSpPr>
        <p:spPr bwMode="auto">
          <a:xfrm>
            <a:off x="7288392" y="3086100"/>
            <a:ext cx="258404"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5</a:t>
            </a:r>
          </a:p>
        </p:txBody>
      </p:sp>
      <p:sp>
        <p:nvSpPr>
          <p:cNvPr id="87114" name="Text Box 184">
            <a:extLst>
              <a:ext uri="{FF2B5EF4-FFF2-40B4-BE49-F238E27FC236}">
                <a16:creationId xmlns:a16="http://schemas.microsoft.com/office/drawing/2014/main" xmlns="" id="{205782D7-2164-4E56-9424-1E2B3C443520}"/>
              </a:ext>
            </a:extLst>
          </p:cNvPr>
          <p:cNvSpPr txBox="1">
            <a:spLocks noChangeArrowheads="1"/>
          </p:cNvSpPr>
          <p:nvPr/>
        </p:nvSpPr>
        <p:spPr bwMode="auto">
          <a:xfrm>
            <a:off x="6831192" y="4286250"/>
            <a:ext cx="258404"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3</a:t>
            </a:r>
          </a:p>
        </p:txBody>
      </p:sp>
      <p:sp>
        <p:nvSpPr>
          <p:cNvPr id="87115" name="Text Box 185">
            <a:extLst>
              <a:ext uri="{FF2B5EF4-FFF2-40B4-BE49-F238E27FC236}">
                <a16:creationId xmlns:a16="http://schemas.microsoft.com/office/drawing/2014/main" xmlns="" id="{6724CD78-CF48-463C-A90F-F818967C4B21}"/>
              </a:ext>
            </a:extLst>
          </p:cNvPr>
          <p:cNvSpPr txBox="1">
            <a:spLocks noChangeArrowheads="1"/>
          </p:cNvSpPr>
          <p:nvPr/>
        </p:nvSpPr>
        <p:spPr bwMode="auto">
          <a:xfrm>
            <a:off x="6545442" y="3714750"/>
            <a:ext cx="258404"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4</a:t>
            </a:r>
          </a:p>
        </p:txBody>
      </p:sp>
      <p:sp>
        <p:nvSpPr>
          <p:cNvPr id="87118" name="Text Box 188">
            <a:extLst>
              <a:ext uri="{FF2B5EF4-FFF2-40B4-BE49-F238E27FC236}">
                <a16:creationId xmlns:a16="http://schemas.microsoft.com/office/drawing/2014/main" xmlns="" id="{1A04EFE4-DFDA-49EA-92CE-A52F7F008445}"/>
              </a:ext>
            </a:extLst>
          </p:cNvPr>
          <p:cNvSpPr txBox="1">
            <a:spLocks noChangeArrowheads="1"/>
          </p:cNvSpPr>
          <p:nvPr/>
        </p:nvSpPr>
        <p:spPr bwMode="auto">
          <a:xfrm>
            <a:off x="5745342" y="3429000"/>
            <a:ext cx="258404"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6</a:t>
            </a:r>
          </a:p>
        </p:txBody>
      </p:sp>
      <p:sp>
        <p:nvSpPr>
          <p:cNvPr id="87119" name="Text Box 189">
            <a:extLst>
              <a:ext uri="{FF2B5EF4-FFF2-40B4-BE49-F238E27FC236}">
                <a16:creationId xmlns:a16="http://schemas.microsoft.com/office/drawing/2014/main" xmlns="" id="{144D0A67-0115-4E55-9A85-30CFB46D586C}"/>
              </a:ext>
            </a:extLst>
          </p:cNvPr>
          <p:cNvSpPr txBox="1">
            <a:spLocks noChangeArrowheads="1"/>
          </p:cNvSpPr>
          <p:nvPr/>
        </p:nvSpPr>
        <p:spPr bwMode="auto">
          <a:xfrm>
            <a:off x="5345292" y="1828800"/>
            <a:ext cx="258404"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4</a:t>
            </a:r>
          </a:p>
        </p:txBody>
      </p:sp>
      <p:sp>
        <p:nvSpPr>
          <p:cNvPr id="87120" name="Text Box 190">
            <a:extLst>
              <a:ext uri="{FF2B5EF4-FFF2-40B4-BE49-F238E27FC236}">
                <a16:creationId xmlns:a16="http://schemas.microsoft.com/office/drawing/2014/main" xmlns="" id="{C04E9C9B-8CA9-4006-9F24-9FBD1A59679E}"/>
              </a:ext>
            </a:extLst>
          </p:cNvPr>
          <p:cNvSpPr txBox="1">
            <a:spLocks noChangeArrowheads="1"/>
          </p:cNvSpPr>
          <p:nvPr/>
        </p:nvSpPr>
        <p:spPr bwMode="auto">
          <a:xfrm>
            <a:off x="5745342" y="2286000"/>
            <a:ext cx="258404"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4</a:t>
            </a:r>
          </a:p>
        </p:txBody>
      </p:sp>
      <p:sp>
        <p:nvSpPr>
          <p:cNvPr id="87121" name="Text Box 191">
            <a:extLst>
              <a:ext uri="{FF2B5EF4-FFF2-40B4-BE49-F238E27FC236}">
                <a16:creationId xmlns:a16="http://schemas.microsoft.com/office/drawing/2014/main" xmlns="" id="{BFA061CA-DCD2-4411-ABC8-3198B160B1BD}"/>
              </a:ext>
            </a:extLst>
          </p:cNvPr>
          <p:cNvSpPr txBox="1">
            <a:spLocks noChangeArrowheads="1"/>
          </p:cNvSpPr>
          <p:nvPr/>
        </p:nvSpPr>
        <p:spPr bwMode="auto">
          <a:xfrm>
            <a:off x="6199010" y="2971800"/>
            <a:ext cx="332143"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10</a:t>
            </a:r>
          </a:p>
        </p:txBody>
      </p:sp>
      <p:sp>
        <p:nvSpPr>
          <p:cNvPr id="87122" name="Text Box 192">
            <a:extLst>
              <a:ext uri="{FF2B5EF4-FFF2-40B4-BE49-F238E27FC236}">
                <a16:creationId xmlns:a16="http://schemas.microsoft.com/office/drawing/2014/main" xmlns="" id="{DE19EBC2-8D4D-455F-BD7C-2913EC231359}"/>
              </a:ext>
            </a:extLst>
          </p:cNvPr>
          <p:cNvSpPr txBox="1">
            <a:spLocks noChangeArrowheads="1"/>
          </p:cNvSpPr>
          <p:nvPr/>
        </p:nvSpPr>
        <p:spPr bwMode="auto">
          <a:xfrm>
            <a:off x="4842619" y="2286000"/>
            <a:ext cx="264816"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A</a:t>
            </a:r>
          </a:p>
        </p:txBody>
      </p:sp>
      <p:sp>
        <p:nvSpPr>
          <p:cNvPr id="87123" name="Text Box 193">
            <a:extLst>
              <a:ext uri="{FF2B5EF4-FFF2-40B4-BE49-F238E27FC236}">
                <a16:creationId xmlns:a16="http://schemas.microsoft.com/office/drawing/2014/main" xmlns="" id="{20981922-7DF9-4976-B75F-C5D2845E8B14}"/>
              </a:ext>
            </a:extLst>
          </p:cNvPr>
          <p:cNvSpPr txBox="1">
            <a:spLocks noChangeArrowheads="1"/>
          </p:cNvSpPr>
          <p:nvPr/>
        </p:nvSpPr>
        <p:spPr bwMode="auto">
          <a:xfrm>
            <a:off x="6039197" y="1657350"/>
            <a:ext cx="264816"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B</a:t>
            </a:r>
          </a:p>
        </p:txBody>
      </p:sp>
      <p:sp>
        <p:nvSpPr>
          <p:cNvPr id="87124" name="Text Box 194">
            <a:extLst>
              <a:ext uri="{FF2B5EF4-FFF2-40B4-BE49-F238E27FC236}">
                <a16:creationId xmlns:a16="http://schemas.microsoft.com/office/drawing/2014/main" xmlns="" id="{FA8148E6-B65D-4297-A330-48B9905C433A}"/>
              </a:ext>
            </a:extLst>
          </p:cNvPr>
          <p:cNvSpPr txBox="1">
            <a:spLocks noChangeArrowheads="1"/>
          </p:cNvSpPr>
          <p:nvPr/>
        </p:nvSpPr>
        <p:spPr bwMode="auto">
          <a:xfrm>
            <a:off x="7239347" y="1657350"/>
            <a:ext cx="264816"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C</a:t>
            </a:r>
          </a:p>
        </p:txBody>
      </p:sp>
      <p:sp>
        <p:nvSpPr>
          <p:cNvPr id="87125" name="Text Box 195">
            <a:extLst>
              <a:ext uri="{FF2B5EF4-FFF2-40B4-BE49-F238E27FC236}">
                <a16:creationId xmlns:a16="http://schemas.microsoft.com/office/drawing/2014/main" xmlns="" id="{AE36DF3B-862C-44EC-93BD-39969463A4A4}"/>
              </a:ext>
            </a:extLst>
          </p:cNvPr>
          <p:cNvSpPr txBox="1">
            <a:spLocks noChangeArrowheads="1"/>
          </p:cNvSpPr>
          <p:nvPr/>
        </p:nvSpPr>
        <p:spPr bwMode="auto">
          <a:xfrm>
            <a:off x="5294208" y="2800350"/>
            <a:ext cx="276038"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D</a:t>
            </a:r>
          </a:p>
        </p:txBody>
      </p:sp>
      <p:sp>
        <p:nvSpPr>
          <p:cNvPr id="87126" name="Text Box 196">
            <a:extLst>
              <a:ext uri="{FF2B5EF4-FFF2-40B4-BE49-F238E27FC236}">
                <a16:creationId xmlns:a16="http://schemas.microsoft.com/office/drawing/2014/main" xmlns="" id="{2893C974-BF86-40CB-ADB0-67936DB2CC57}"/>
              </a:ext>
            </a:extLst>
          </p:cNvPr>
          <p:cNvSpPr txBox="1">
            <a:spLocks noChangeArrowheads="1"/>
          </p:cNvSpPr>
          <p:nvPr/>
        </p:nvSpPr>
        <p:spPr bwMode="auto">
          <a:xfrm>
            <a:off x="6608934" y="2343150"/>
            <a:ext cx="260008"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E</a:t>
            </a:r>
          </a:p>
        </p:txBody>
      </p:sp>
      <p:sp>
        <p:nvSpPr>
          <p:cNvPr id="87127" name="Text Box 197">
            <a:extLst>
              <a:ext uri="{FF2B5EF4-FFF2-40B4-BE49-F238E27FC236}">
                <a16:creationId xmlns:a16="http://schemas.microsoft.com/office/drawing/2014/main" xmlns="" id="{B36A946E-573A-49AE-9817-BACA17336A05}"/>
              </a:ext>
            </a:extLst>
          </p:cNvPr>
          <p:cNvSpPr txBox="1">
            <a:spLocks noChangeArrowheads="1"/>
          </p:cNvSpPr>
          <p:nvPr/>
        </p:nvSpPr>
        <p:spPr bwMode="auto">
          <a:xfrm>
            <a:off x="7179266" y="2400300"/>
            <a:ext cx="255199"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F</a:t>
            </a:r>
          </a:p>
        </p:txBody>
      </p:sp>
      <p:sp>
        <p:nvSpPr>
          <p:cNvPr id="87128" name="Text Box 198">
            <a:extLst>
              <a:ext uri="{FF2B5EF4-FFF2-40B4-BE49-F238E27FC236}">
                <a16:creationId xmlns:a16="http://schemas.microsoft.com/office/drawing/2014/main" xmlns="" id="{9F8C1A5E-4B89-46D2-9125-8D4892E56EEF}"/>
              </a:ext>
            </a:extLst>
          </p:cNvPr>
          <p:cNvSpPr txBox="1">
            <a:spLocks noChangeArrowheads="1"/>
          </p:cNvSpPr>
          <p:nvPr/>
        </p:nvSpPr>
        <p:spPr bwMode="auto">
          <a:xfrm>
            <a:off x="6609460" y="3143250"/>
            <a:ext cx="274435"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G</a:t>
            </a:r>
          </a:p>
        </p:txBody>
      </p:sp>
      <p:sp>
        <p:nvSpPr>
          <p:cNvPr id="87130" name="Text Box 200">
            <a:extLst>
              <a:ext uri="{FF2B5EF4-FFF2-40B4-BE49-F238E27FC236}">
                <a16:creationId xmlns:a16="http://schemas.microsoft.com/office/drawing/2014/main" xmlns="" id="{859D0DF8-DA50-48CC-9E52-5DCC7B041EE1}"/>
              </a:ext>
            </a:extLst>
          </p:cNvPr>
          <p:cNvSpPr txBox="1">
            <a:spLocks noChangeArrowheads="1"/>
          </p:cNvSpPr>
          <p:nvPr/>
        </p:nvSpPr>
        <p:spPr bwMode="auto">
          <a:xfrm>
            <a:off x="7174803" y="3886200"/>
            <a:ext cx="23436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I</a:t>
            </a:r>
          </a:p>
        </p:txBody>
      </p:sp>
      <p:sp>
        <p:nvSpPr>
          <p:cNvPr id="87131" name="Text Box 201">
            <a:extLst>
              <a:ext uri="{FF2B5EF4-FFF2-40B4-BE49-F238E27FC236}">
                <a16:creationId xmlns:a16="http://schemas.microsoft.com/office/drawing/2014/main" xmlns="" id="{9B23A20E-205F-4645-B236-BD67682DB4D2}"/>
              </a:ext>
            </a:extLst>
          </p:cNvPr>
          <p:cNvSpPr txBox="1">
            <a:spLocks noChangeArrowheads="1"/>
          </p:cNvSpPr>
          <p:nvPr/>
        </p:nvSpPr>
        <p:spPr bwMode="auto">
          <a:xfrm>
            <a:off x="6147065" y="4400550"/>
            <a:ext cx="240772"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l-GR" sz="1050"/>
              <a:t>J</a:t>
            </a:r>
          </a:p>
        </p:txBody>
      </p:sp>
      <p:sp>
        <p:nvSpPr>
          <p:cNvPr id="87133" name="Text Box 203">
            <a:extLst>
              <a:ext uri="{FF2B5EF4-FFF2-40B4-BE49-F238E27FC236}">
                <a16:creationId xmlns:a16="http://schemas.microsoft.com/office/drawing/2014/main" xmlns="" id="{8A41D7B6-1B36-4C58-BF79-4F8130544186}"/>
              </a:ext>
            </a:extLst>
          </p:cNvPr>
          <p:cNvSpPr txBox="1">
            <a:spLocks noChangeArrowheads="1"/>
          </p:cNvSpPr>
          <p:nvPr/>
        </p:nvSpPr>
        <p:spPr bwMode="auto">
          <a:xfrm>
            <a:off x="1371600" y="342900"/>
            <a:ext cx="2628900"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50000"/>
              </a:spcBef>
              <a:buClrTx/>
              <a:buSzTx/>
              <a:buFontTx/>
              <a:buNone/>
            </a:pPr>
            <a:r>
              <a:rPr lang="en-US" altLang="el-GR" sz="1350" dirty="0">
                <a:latin typeface="Arial Black" panose="020B0A04020102020204" pitchFamily="34" charset="0"/>
              </a:rPr>
              <a:t>Minimum Spanning Tree</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C1BAE831-BEEA-461D-B31D-A871AD103168}"/>
              </a:ext>
            </a:extLst>
          </p:cNvPr>
          <p:cNvSpPr txBox="1"/>
          <p:nvPr/>
        </p:nvSpPr>
        <p:spPr>
          <a:xfrm>
            <a:off x="359924" y="347086"/>
            <a:ext cx="4572000" cy="307777"/>
          </a:xfrm>
          <a:prstGeom prst="rect">
            <a:avLst/>
          </a:prstGeom>
          <a:noFill/>
        </p:spPr>
        <p:txBody>
          <a:bodyPr wrap="square">
            <a:spAutoFit/>
          </a:bodyPr>
          <a:lstStyle/>
          <a:p>
            <a:r>
              <a:rPr lang="en-IN" dirty="0"/>
              <a:t>FIND MINIMAL SPANNING TREE</a:t>
            </a:r>
          </a:p>
        </p:txBody>
      </p:sp>
      <p:pic>
        <p:nvPicPr>
          <p:cNvPr id="4" name="Picture 3">
            <a:extLst>
              <a:ext uri="{FF2B5EF4-FFF2-40B4-BE49-F238E27FC236}">
                <a16:creationId xmlns:a16="http://schemas.microsoft.com/office/drawing/2014/main" xmlns="" id="{E1588CD3-9992-4BB8-AC2F-73AFD4292542}"/>
              </a:ext>
            </a:extLst>
          </p:cNvPr>
          <p:cNvPicPr/>
          <p:nvPr/>
        </p:nvPicPr>
        <p:blipFill>
          <a:blip r:embed="rId2"/>
          <a:stretch>
            <a:fillRect/>
          </a:stretch>
        </p:blipFill>
        <p:spPr>
          <a:xfrm>
            <a:off x="993058" y="654862"/>
            <a:ext cx="3097161" cy="3523847"/>
          </a:xfrm>
          <a:prstGeom prst="rect">
            <a:avLst/>
          </a:prstGeom>
        </p:spPr>
      </p:pic>
      <p:pic>
        <p:nvPicPr>
          <p:cNvPr id="5" name="Picture 4">
            <a:extLst>
              <a:ext uri="{FF2B5EF4-FFF2-40B4-BE49-F238E27FC236}">
                <a16:creationId xmlns:a16="http://schemas.microsoft.com/office/drawing/2014/main" xmlns="" id="{047FBDB2-FD9C-4555-B85E-8631EB967DB8}"/>
              </a:ext>
            </a:extLst>
          </p:cNvPr>
          <p:cNvPicPr/>
          <p:nvPr/>
        </p:nvPicPr>
        <p:blipFill>
          <a:blip r:embed="rId3"/>
          <a:stretch>
            <a:fillRect/>
          </a:stretch>
        </p:blipFill>
        <p:spPr>
          <a:xfrm>
            <a:off x="5282117" y="814286"/>
            <a:ext cx="2347001" cy="3364424"/>
          </a:xfrm>
          <a:prstGeom prst="rect">
            <a:avLst/>
          </a:prstGeom>
        </p:spPr>
      </p:pic>
    </p:spTree>
    <p:extLst>
      <p:ext uri="{BB962C8B-B14F-4D97-AF65-F5344CB8AC3E}">
        <p14:creationId xmlns:p14="http://schemas.microsoft.com/office/powerpoint/2010/main" val="386185291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2">
            <a:extLst>
              <a:ext uri="{FF2B5EF4-FFF2-40B4-BE49-F238E27FC236}">
                <a16:creationId xmlns:a16="http://schemas.microsoft.com/office/drawing/2014/main" xmlns="" id="{FDDE6B07-E9DE-4AF3-8437-94F51E06ADE7}"/>
              </a:ext>
            </a:extLst>
          </p:cNvPr>
          <p:cNvSpPr txBox="1">
            <a:spLocks noChangeArrowheads="1"/>
          </p:cNvSpPr>
          <p:nvPr/>
        </p:nvSpPr>
        <p:spPr>
          <a:xfrm>
            <a:off x="35633" y="-152924"/>
            <a:ext cx="7131021" cy="684985"/>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5900" kern="1200" spc="-100" baseline="0">
                <a:solidFill>
                  <a:srgbClr val="FFFFFF"/>
                </a:solidFill>
                <a:latin typeface="+mj-lt"/>
                <a:ea typeface="+mj-ea"/>
                <a:cs typeface="+mj-cs"/>
              </a:defRPr>
            </a:lvl1pPr>
          </a:lstStyle>
          <a:p>
            <a:endParaRPr lang="en-US" altLang="en-US" sz="2700" b="1" dirty="0">
              <a:solidFill>
                <a:schemeClr val="tx1"/>
              </a:solidFill>
              <a:latin typeface="Calibri" panose="020F0502020204030204" pitchFamily="34" charset="0"/>
              <a:cs typeface="Calibri" panose="020F0502020204030204" pitchFamily="34" charset="0"/>
            </a:endParaRPr>
          </a:p>
        </p:txBody>
      </p:sp>
      <p:sp>
        <p:nvSpPr>
          <p:cNvPr id="11" name="Rectangle 2">
            <a:extLst>
              <a:ext uri="{FF2B5EF4-FFF2-40B4-BE49-F238E27FC236}">
                <a16:creationId xmlns:a16="http://schemas.microsoft.com/office/drawing/2014/main" xmlns="" id="{E0349EFF-4A26-4CA5-8635-97C514C28959}"/>
              </a:ext>
            </a:extLst>
          </p:cNvPr>
          <p:cNvSpPr>
            <a:spLocks noGrp="1" noChangeArrowheads="1"/>
          </p:cNvSpPr>
          <p:nvPr>
            <p:ph type="ctrTitle"/>
          </p:nvPr>
        </p:nvSpPr>
        <p:spPr>
          <a:xfrm>
            <a:off x="1485900" y="1543050"/>
            <a:ext cx="5829300" cy="742950"/>
          </a:xfrm>
        </p:spPr>
        <p:txBody>
          <a:bodyPr>
            <a:normAutofit fontScale="90000"/>
          </a:bodyPr>
          <a:lstStyle/>
          <a:p>
            <a:r>
              <a:rPr lang="en-US" altLang="el-GR" dirty="0"/>
              <a:t> </a:t>
            </a:r>
          </a:p>
        </p:txBody>
      </p:sp>
      <p:sp>
        <p:nvSpPr>
          <p:cNvPr id="187" name="Text Box 2">
            <a:extLst>
              <a:ext uri="{FF2B5EF4-FFF2-40B4-BE49-F238E27FC236}">
                <a16:creationId xmlns:a16="http://schemas.microsoft.com/office/drawing/2014/main" xmlns="" id="{5D3DCF45-04FB-4BBF-AC93-0DC6BB4CFDAE}"/>
              </a:ext>
            </a:extLst>
          </p:cNvPr>
          <p:cNvSpPr txBox="1">
            <a:spLocks noChangeArrowheads="1"/>
          </p:cNvSpPr>
          <p:nvPr/>
        </p:nvSpPr>
        <p:spPr bwMode="auto">
          <a:xfrm>
            <a:off x="408207" y="484072"/>
            <a:ext cx="5441156"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el-GR" altLang="el-GR" sz="1350"/>
          </a:p>
        </p:txBody>
      </p:sp>
      <p:sp>
        <p:nvSpPr>
          <p:cNvPr id="2" name="TextBox 1">
            <a:extLst>
              <a:ext uri="{FF2B5EF4-FFF2-40B4-BE49-F238E27FC236}">
                <a16:creationId xmlns:a16="http://schemas.microsoft.com/office/drawing/2014/main" xmlns="" id="{086EDB8B-46E7-44FA-ACE0-86661FE4FA41}"/>
              </a:ext>
            </a:extLst>
          </p:cNvPr>
          <p:cNvSpPr txBox="1"/>
          <p:nvPr/>
        </p:nvSpPr>
        <p:spPr>
          <a:xfrm>
            <a:off x="1875890" y="1914525"/>
            <a:ext cx="5439310" cy="854080"/>
          </a:xfrm>
          <a:prstGeom prst="rect">
            <a:avLst/>
          </a:prstGeom>
          <a:noFill/>
        </p:spPr>
        <p:txBody>
          <a:bodyPr wrap="none" rtlCol="0">
            <a:spAutoFit/>
          </a:bodyPr>
          <a:lstStyle/>
          <a:p>
            <a:r>
              <a:rPr lang="en-US" sz="4950" dirty="0">
                <a:latin typeface="Arial Black" panose="020B0A04020102020204" pitchFamily="34" charset="0"/>
              </a:rPr>
              <a:t>END OF UNIT-4</a:t>
            </a:r>
          </a:p>
        </p:txBody>
      </p:sp>
    </p:spTree>
    <p:extLst>
      <p:ext uri="{BB962C8B-B14F-4D97-AF65-F5344CB8AC3E}">
        <p14:creationId xmlns:p14="http://schemas.microsoft.com/office/powerpoint/2010/main" val="353173073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nodePh="1">
                                  <p:stCondLst>
                                    <p:cond delay="0"/>
                                  </p:stCondLst>
                                  <p:endCondLst>
                                    <p:cond evt="begin" delay="0">
                                      <p:tn val="5"/>
                                    </p:cond>
                                  </p:end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anim calcmode="lin" valueType="num">
                                      <p:cBhvr>
                                        <p:cTn id="8" dur="1000" fill="hold"/>
                                        <p:tgtEl>
                                          <p:spTgt spid="16"/>
                                        </p:tgtEl>
                                        <p:attrNameLst>
                                          <p:attrName>ppt_x</p:attrName>
                                        </p:attrNameLst>
                                      </p:cBhvr>
                                      <p:tavLst>
                                        <p:tav tm="0">
                                          <p:val>
                                            <p:strVal val="#ppt_x"/>
                                          </p:val>
                                        </p:tav>
                                        <p:tav tm="100000">
                                          <p:val>
                                            <p:strVal val="#ppt_x"/>
                                          </p:val>
                                        </p:tav>
                                      </p:tavLst>
                                    </p:anim>
                                    <p:anim calcmode="lin" valueType="num">
                                      <p:cBhvr>
                                        <p:cTn id="9"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B6E4DF8-7CAD-413B-A81F-5257D80AC103}"/>
              </a:ext>
            </a:extLst>
          </p:cNvPr>
          <p:cNvSpPr>
            <a:spLocks noGrp="1"/>
          </p:cNvSpPr>
          <p:nvPr>
            <p:ph type="title"/>
          </p:nvPr>
        </p:nvSpPr>
        <p:spPr/>
        <p:txBody>
          <a:bodyPr/>
          <a:lstStyle/>
          <a:p>
            <a:endParaRPr lang="en-IN"/>
          </a:p>
        </p:txBody>
      </p:sp>
    </p:spTree>
    <p:extLst>
      <p:ext uri="{BB962C8B-B14F-4D97-AF65-F5344CB8AC3E}">
        <p14:creationId xmlns:p14="http://schemas.microsoft.com/office/powerpoint/2010/main" val="26852036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pic>
        <p:nvPicPr>
          <p:cNvPr id="152" name="Google Shape;152;p21"/>
          <p:cNvPicPr preferRelativeResize="0"/>
          <p:nvPr/>
        </p:nvPicPr>
        <p:blipFill>
          <a:blip r:embed="rId3">
            <a:alphaModFix/>
          </a:blip>
          <a:stretch>
            <a:fillRect/>
          </a:stretch>
        </p:blipFill>
        <p:spPr>
          <a:xfrm>
            <a:off x="0" y="0"/>
            <a:ext cx="9144000" cy="5139333"/>
          </a:xfrm>
          <a:prstGeom prst="rect">
            <a:avLst/>
          </a:prstGeom>
          <a:noFill/>
          <a:ln>
            <a:noFill/>
          </a:ln>
        </p:spPr>
      </p:pic>
      <p:pic>
        <p:nvPicPr>
          <p:cNvPr id="153" name="Google Shape;153;p21"/>
          <p:cNvPicPr preferRelativeResize="0"/>
          <p:nvPr/>
        </p:nvPicPr>
        <p:blipFill>
          <a:blip r:embed="rId4">
            <a:alphaModFix/>
          </a:blip>
          <a:stretch>
            <a:fillRect/>
          </a:stretch>
        </p:blipFill>
        <p:spPr>
          <a:xfrm>
            <a:off x="4763" y="4750"/>
            <a:ext cx="9134475" cy="5133975"/>
          </a:xfrm>
          <a:prstGeom prst="rect">
            <a:avLst/>
          </a:prstGeom>
          <a:noFill/>
          <a:ln>
            <a:noFill/>
          </a:ln>
        </p:spPr>
      </p:pic>
      <p:pic>
        <p:nvPicPr>
          <p:cNvPr id="158" name="Google Shape;158;p21"/>
          <p:cNvPicPr preferRelativeResize="0"/>
          <p:nvPr/>
        </p:nvPicPr>
        <p:blipFill>
          <a:blip r:embed="rId5">
            <a:alphaModFix/>
          </a:blip>
          <a:stretch>
            <a:fillRect/>
          </a:stretch>
        </p:blipFill>
        <p:spPr>
          <a:xfrm>
            <a:off x="7363438" y="148588"/>
            <a:ext cx="1495425" cy="371475"/>
          </a:xfrm>
          <a:prstGeom prst="rect">
            <a:avLst/>
          </a:prstGeom>
          <a:noFill/>
          <a:ln>
            <a:noFill/>
          </a:ln>
        </p:spPr>
      </p:pic>
      <p:sp>
        <p:nvSpPr>
          <p:cNvPr id="159" name="Google Shape;159;p21"/>
          <p:cNvSpPr txBox="1"/>
          <p:nvPr/>
        </p:nvSpPr>
        <p:spPr>
          <a:xfrm>
            <a:off x="645925" y="134250"/>
            <a:ext cx="1743600" cy="538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300" dirty="0">
                <a:solidFill>
                  <a:srgbClr val="00A4B6"/>
                </a:solidFill>
                <a:latin typeface="Proxima Nova"/>
                <a:ea typeface="Proxima Nova"/>
                <a:cs typeface="Proxima Nova"/>
                <a:sym typeface="Proxima Nova"/>
              </a:rPr>
              <a:t>History </a:t>
            </a:r>
            <a:endParaRPr sz="2300" dirty="0">
              <a:solidFill>
                <a:srgbClr val="00A4B6"/>
              </a:solidFill>
              <a:latin typeface="Proxima Nova"/>
              <a:ea typeface="Proxima Nova"/>
              <a:cs typeface="Proxima Nova"/>
              <a:sym typeface="Proxima Nova"/>
            </a:endParaRPr>
          </a:p>
        </p:txBody>
      </p:sp>
      <p:sp>
        <p:nvSpPr>
          <p:cNvPr id="11" name="Rectangle 10">
            <a:extLst>
              <a:ext uri="{FF2B5EF4-FFF2-40B4-BE49-F238E27FC236}">
                <a16:creationId xmlns:a16="http://schemas.microsoft.com/office/drawing/2014/main" xmlns="" id="{94F502BE-FE4B-4B5C-A5CF-9A76FCBBE49A}"/>
              </a:ext>
            </a:extLst>
          </p:cNvPr>
          <p:cNvSpPr/>
          <p:nvPr/>
        </p:nvSpPr>
        <p:spPr>
          <a:xfrm>
            <a:off x="2046512" y="1074476"/>
            <a:ext cx="6705600" cy="1938992"/>
          </a:xfrm>
          <a:prstGeom prst="rect">
            <a:avLst/>
          </a:prstGeom>
        </p:spPr>
        <p:txBody>
          <a:bodyPr wrap="square">
            <a:spAutoFit/>
          </a:bodyPr>
          <a:lstStyle/>
          <a:p>
            <a:pPr algn="just"/>
            <a:r>
              <a:rPr lang="en-US" sz="2400" b="1" dirty="0">
                <a:solidFill>
                  <a:schemeClr val="bg1"/>
                </a:solidFill>
                <a:latin typeface="Bahnschrift" panose="020B0502040204020203" pitchFamily="34" charset="0"/>
                <a:cs typeface="Times New Roman" pitchFamily="18" charset="0"/>
              </a:rPr>
              <a:t>Leonhard Euler</a:t>
            </a:r>
            <a:r>
              <a:rPr lang="en-US" sz="2400" dirty="0">
                <a:solidFill>
                  <a:schemeClr val="bg1"/>
                </a:solidFill>
                <a:latin typeface="Bahnschrift" panose="020B0502040204020203" pitchFamily="34" charset="0"/>
                <a:cs typeface="Times New Roman" pitchFamily="18" charset="0"/>
              </a:rPr>
              <a:t> </a:t>
            </a:r>
          </a:p>
          <a:p>
            <a:pPr algn="just"/>
            <a:r>
              <a:rPr lang="en-US" sz="2400" dirty="0">
                <a:solidFill>
                  <a:schemeClr val="bg1"/>
                </a:solidFill>
                <a:latin typeface="Bahnschrift" panose="020B0502040204020203" pitchFamily="34" charset="0"/>
                <a:cs typeface="Times New Roman" pitchFamily="18" charset="0"/>
              </a:rPr>
              <a:t>   </a:t>
            </a:r>
            <a:r>
              <a:rPr lang="en-US" sz="1200" dirty="0">
                <a:solidFill>
                  <a:schemeClr val="bg1"/>
                </a:solidFill>
                <a:latin typeface="Bahnschrift" panose="020B0502040204020203" pitchFamily="34" charset="0"/>
                <a:cs typeface="Times New Roman" pitchFamily="18" charset="0"/>
              </a:rPr>
              <a:t>the mathematician, astronomer, engineer (just</a:t>
            </a:r>
            <a:r>
              <a:rPr lang="en-US" sz="1200" i="1" dirty="0">
                <a:solidFill>
                  <a:schemeClr val="bg1"/>
                </a:solidFill>
                <a:latin typeface="Bahnschrift" panose="020B0502040204020203" pitchFamily="34" charset="0"/>
                <a:cs typeface="Times New Roman" pitchFamily="18" charset="0"/>
              </a:rPr>
              <a:t> </a:t>
            </a:r>
            <a:r>
              <a:rPr lang="en-US" sz="1200" dirty="0">
                <a:solidFill>
                  <a:schemeClr val="bg1"/>
                </a:solidFill>
                <a:latin typeface="Bahnschrift" panose="020B0502040204020203" pitchFamily="34" charset="0"/>
                <a:cs typeface="Times New Roman" pitchFamily="18" charset="0"/>
              </a:rPr>
              <a:t>a </a:t>
            </a:r>
            <a:r>
              <a:rPr lang="en-US" sz="1200" i="1" dirty="0">
                <a:solidFill>
                  <a:schemeClr val="bg1"/>
                </a:solidFill>
                <a:latin typeface="Bahnschrift" panose="020B0502040204020203" pitchFamily="34" charset="0"/>
                <a:cs typeface="Times New Roman" pitchFamily="18" charset="0"/>
              </a:rPr>
              <a:t>few</a:t>
            </a:r>
            <a:r>
              <a:rPr lang="en-US" sz="1200" dirty="0">
                <a:solidFill>
                  <a:schemeClr val="bg1"/>
                </a:solidFill>
                <a:latin typeface="Bahnschrift" panose="020B0502040204020203" pitchFamily="34" charset="0"/>
                <a:cs typeface="Times New Roman" pitchFamily="18" charset="0"/>
              </a:rPr>
              <a:t> of his titles),</a:t>
            </a:r>
            <a:r>
              <a:rPr lang="en-US" sz="2400" dirty="0">
                <a:solidFill>
                  <a:schemeClr val="bg1"/>
                </a:solidFill>
                <a:latin typeface="Bahnschrift" panose="020B0502040204020203" pitchFamily="34" charset="0"/>
                <a:cs typeface="Times New Roman" pitchFamily="18" charset="0"/>
              </a:rPr>
              <a:t> </a:t>
            </a:r>
          </a:p>
          <a:p>
            <a:pPr algn="just"/>
            <a:r>
              <a:rPr lang="en-US" sz="2400" dirty="0">
                <a:solidFill>
                  <a:schemeClr val="bg1"/>
                </a:solidFill>
                <a:latin typeface="Bahnschrift" panose="020B0502040204020203" pitchFamily="34" charset="0"/>
                <a:cs typeface="Times New Roman" pitchFamily="18" charset="0"/>
              </a:rPr>
              <a:t>who made significant contributions to calculus and the person who actually </a:t>
            </a:r>
            <a:r>
              <a:rPr lang="en-US" sz="2400" u="sng" dirty="0">
                <a:solidFill>
                  <a:schemeClr val="bg1"/>
                </a:solidFill>
                <a:latin typeface="Bahnschrift" panose="020B0502040204020203" pitchFamily="34" charset="0"/>
                <a:cs typeface="Times New Roman" pitchFamily="18" charset="0"/>
              </a:rPr>
              <a:t>created graph theory</a:t>
            </a:r>
            <a:r>
              <a:rPr lang="en-US" sz="2400" dirty="0">
                <a:solidFill>
                  <a:schemeClr val="bg1"/>
                </a:solidFill>
                <a:latin typeface="Bahnschrift" panose="020B0502040204020203" pitchFamily="34" charset="0"/>
                <a:cs typeface="Times New Roman" pitchFamily="18" charset="0"/>
              </a:rPr>
              <a:t> that we depend on every single day.</a:t>
            </a:r>
            <a:r>
              <a:rPr lang="en-US" sz="1200" dirty="0">
                <a:solidFill>
                  <a:schemeClr val="bg1"/>
                </a:solidFill>
                <a:latin typeface="Bahnschrift" panose="020B0502040204020203" pitchFamily="34" charset="0"/>
              </a:rPr>
              <a:t>.</a:t>
            </a:r>
          </a:p>
        </p:txBody>
      </p:sp>
      <p:pic>
        <p:nvPicPr>
          <p:cNvPr id="12" name="Content Placeholder 4" descr="Euler.jpg">
            <a:extLst>
              <a:ext uri="{FF2B5EF4-FFF2-40B4-BE49-F238E27FC236}">
                <a16:creationId xmlns:a16="http://schemas.microsoft.com/office/drawing/2014/main" xmlns="" id="{27673A49-E193-45BF-A8E5-9D2E226C6AD4}"/>
              </a:ext>
            </a:extLst>
          </p:cNvPr>
          <p:cNvPicPr>
            <a:picLocks noChangeAspect="1"/>
          </p:cNvPicPr>
          <p:nvPr/>
        </p:nvPicPr>
        <p:blipFill>
          <a:blip r:embed="rId6" cstate="print"/>
          <a:stretch>
            <a:fillRect/>
          </a:stretch>
        </p:blipFill>
        <p:spPr>
          <a:xfrm>
            <a:off x="103380" y="1187907"/>
            <a:ext cx="1829152" cy="2564226"/>
          </a:xfrm>
          <a:prstGeom prst="rect">
            <a:avLst/>
          </a:prstGeom>
        </p:spPr>
      </p:pic>
    </p:spTree>
    <p:extLst>
      <p:ext uri="{BB962C8B-B14F-4D97-AF65-F5344CB8AC3E}">
        <p14:creationId xmlns:p14="http://schemas.microsoft.com/office/powerpoint/2010/main" val="2619972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 calcmode="lin" valueType="num">
                                      <p:cBhvr>
                                        <p:cTn id="7" dur="500" fill="hold"/>
                                        <p:tgtEl>
                                          <p:spTgt spid="11">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11">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11">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1">
                                            <p:txEl>
                                              <p:pRg st="1" end="1"/>
                                            </p:txEl>
                                          </p:spTgt>
                                        </p:tgtEl>
                                        <p:attrNameLst>
                                          <p:attrName>style.visibility</p:attrName>
                                        </p:attrNameLst>
                                      </p:cBhvr>
                                      <p:to>
                                        <p:strVal val="visible"/>
                                      </p:to>
                                    </p:set>
                                    <p:animEffect transition="in" filter="fade">
                                      <p:cBhvr>
                                        <p:cTn id="14" dur="1000"/>
                                        <p:tgtEl>
                                          <p:spTgt spid="11">
                                            <p:txEl>
                                              <p:pRg st="1" end="1"/>
                                            </p:txEl>
                                          </p:spTgt>
                                        </p:tgtEl>
                                      </p:cBhvr>
                                    </p:animEffect>
                                    <p:anim calcmode="lin" valueType="num">
                                      <p:cBhvr>
                                        <p:cTn id="15" dur="1000" fill="hold"/>
                                        <p:tgtEl>
                                          <p:spTgt spid="11">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11">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1">
                                            <p:txEl>
                                              <p:pRg st="2" end="2"/>
                                            </p:txEl>
                                          </p:spTgt>
                                        </p:tgtEl>
                                        <p:attrNameLst>
                                          <p:attrName>style.visibility</p:attrName>
                                        </p:attrNameLst>
                                      </p:cBhvr>
                                      <p:to>
                                        <p:strVal val="visible"/>
                                      </p:to>
                                    </p:set>
                                    <p:animEffect transition="in" filter="fade">
                                      <p:cBhvr>
                                        <p:cTn id="21" dur="1000"/>
                                        <p:tgtEl>
                                          <p:spTgt spid="11">
                                            <p:txEl>
                                              <p:pRg st="2" end="2"/>
                                            </p:txEl>
                                          </p:spTgt>
                                        </p:tgtEl>
                                      </p:cBhvr>
                                    </p:animEffect>
                                    <p:anim calcmode="lin" valueType="num">
                                      <p:cBhvr>
                                        <p:cTn id="22" dur="1000" fill="hold"/>
                                        <p:tgtEl>
                                          <p:spTgt spid="11">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11">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nodeType="clickEffect">
                                  <p:stCondLst>
                                    <p:cond delay="0"/>
                                  </p:stCondLst>
                                  <p:childTnLst>
                                    <p:set>
                                      <p:cBhvr>
                                        <p:cTn id="27" dur="1" fill="hold">
                                          <p:stCondLst>
                                            <p:cond delay="0"/>
                                          </p:stCondLst>
                                        </p:cTn>
                                        <p:tgtEl>
                                          <p:spTgt spid="12"/>
                                        </p:tgtEl>
                                        <p:attrNameLst>
                                          <p:attrName>style.visibility</p:attrName>
                                        </p:attrNameLst>
                                      </p:cBhvr>
                                      <p:to>
                                        <p:strVal val="visible"/>
                                      </p:to>
                                    </p:set>
                                    <p:anim calcmode="lin" valueType="num">
                                      <p:cBhvr>
                                        <p:cTn id="28" dur="500" fill="hold"/>
                                        <p:tgtEl>
                                          <p:spTgt spid="12"/>
                                        </p:tgtEl>
                                        <p:attrNameLst>
                                          <p:attrName>ppt_w</p:attrName>
                                        </p:attrNameLst>
                                      </p:cBhvr>
                                      <p:tavLst>
                                        <p:tav tm="0">
                                          <p:val>
                                            <p:fltVal val="0"/>
                                          </p:val>
                                        </p:tav>
                                        <p:tav tm="100000">
                                          <p:val>
                                            <p:strVal val="#ppt_w"/>
                                          </p:val>
                                        </p:tav>
                                      </p:tavLst>
                                    </p:anim>
                                    <p:anim calcmode="lin" valueType="num">
                                      <p:cBhvr>
                                        <p:cTn id="29" dur="500" fill="hold"/>
                                        <p:tgtEl>
                                          <p:spTgt spid="12"/>
                                        </p:tgtEl>
                                        <p:attrNameLst>
                                          <p:attrName>ppt_h</p:attrName>
                                        </p:attrNameLst>
                                      </p:cBhvr>
                                      <p:tavLst>
                                        <p:tav tm="0">
                                          <p:val>
                                            <p:fltVal val="0"/>
                                          </p:val>
                                        </p:tav>
                                        <p:tav tm="100000">
                                          <p:val>
                                            <p:strVal val="#ppt_h"/>
                                          </p:val>
                                        </p:tav>
                                      </p:tavLst>
                                    </p:anim>
                                    <p:animEffect transition="in" filter="fade">
                                      <p:cBhvr>
                                        <p:cTn id="3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7368</TotalTime>
  <Words>4187</Words>
  <Application>Microsoft Office PowerPoint</Application>
  <PresentationFormat>On-screen Show (16:9)</PresentationFormat>
  <Paragraphs>1295</Paragraphs>
  <Slides>85</Slides>
  <Notes>63</Notes>
  <HiddenSlides>2</HiddenSlides>
  <MMClips>1</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85</vt:i4>
      </vt:variant>
    </vt:vector>
  </HeadingPairs>
  <TitlesOfParts>
    <vt:vector size="98" baseType="lpstr">
      <vt:lpstr>Cambria Math</vt:lpstr>
      <vt:lpstr>Calibri</vt:lpstr>
      <vt:lpstr>Shruti</vt:lpstr>
      <vt:lpstr>Times New Roman</vt:lpstr>
      <vt:lpstr>Wingdings</vt:lpstr>
      <vt:lpstr>Arial Black</vt:lpstr>
      <vt:lpstr>Proxima Nova</vt:lpstr>
      <vt:lpstr>Bahnschrift</vt:lpstr>
      <vt:lpstr>Arial Rounded MT Bold</vt:lpstr>
      <vt:lpstr>Arial</vt:lpstr>
      <vt:lpstr>Verdana</vt:lpstr>
      <vt:lpstr>Tahoma</vt:lpstr>
      <vt:lpstr>Simple Light</vt:lpstr>
      <vt:lpstr>PowerPoint Presentation</vt:lpstr>
      <vt:lpstr>PowerPoint Presentation</vt:lpstr>
      <vt:lpstr>PowerPoint Presentation</vt:lpstr>
      <vt:lpstr>PowerPoint Presentation</vt:lpstr>
      <vt:lpstr>Graph Theory in CS</vt:lpstr>
      <vt:lpstr>Graph Theory in ML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vt:lpstr>
      <vt:lpstr>PowerPoint Presentation</vt:lpstr>
      <vt:lpstr>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dc:creator>
  <cp:lastModifiedBy>online</cp:lastModifiedBy>
  <cp:revision>115</cp:revision>
  <dcterms:modified xsi:type="dcterms:W3CDTF">2023-12-07T05:50:27Z</dcterms:modified>
</cp:coreProperties>
</file>